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300" r:id="rId2"/>
    <p:sldId id="301" r:id="rId3"/>
    <p:sldId id="302" r:id="rId4"/>
    <p:sldId id="303" r:id="rId5"/>
    <p:sldId id="304" r:id="rId6"/>
    <p:sldId id="305" r:id="rId7"/>
    <p:sldId id="306" r:id="rId8"/>
    <p:sldId id="307" r:id="rId9"/>
    <p:sldId id="308" r:id="rId10"/>
    <p:sldId id="309" r:id="rId11"/>
    <p:sldId id="256" r:id="rId12"/>
    <p:sldId id="257" r:id="rId13"/>
    <p:sldId id="260" r:id="rId14"/>
    <p:sldId id="261" r:id="rId15"/>
    <p:sldId id="258" r:id="rId16"/>
    <p:sldId id="259" r:id="rId17"/>
    <p:sldId id="262" r:id="rId18"/>
    <p:sldId id="263" r:id="rId19"/>
    <p:sldId id="264" r:id="rId20"/>
    <p:sldId id="265" r:id="rId21"/>
    <p:sldId id="266" r:id="rId22"/>
    <p:sldId id="286" r:id="rId23"/>
    <p:sldId id="267" r:id="rId24"/>
    <p:sldId id="268" r:id="rId25"/>
    <p:sldId id="269" r:id="rId26"/>
    <p:sldId id="270" r:id="rId27"/>
    <p:sldId id="287" r:id="rId28"/>
    <p:sldId id="288" r:id="rId29"/>
    <p:sldId id="284" r:id="rId30"/>
    <p:sldId id="285" r:id="rId31"/>
    <p:sldId id="289" r:id="rId32"/>
    <p:sldId id="290" r:id="rId33"/>
    <p:sldId id="291" r:id="rId34"/>
    <p:sldId id="272" r:id="rId35"/>
    <p:sldId id="271" r:id="rId36"/>
    <p:sldId id="273" r:id="rId37"/>
    <p:sldId id="274" r:id="rId38"/>
    <p:sldId id="275" r:id="rId39"/>
    <p:sldId id="276" r:id="rId40"/>
    <p:sldId id="293" r:id="rId41"/>
    <p:sldId id="277" r:id="rId42"/>
    <p:sldId id="294" r:id="rId43"/>
    <p:sldId id="296" r:id="rId44"/>
    <p:sldId id="297" r:id="rId45"/>
    <p:sldId id="298" r:id="rId46"/>
    <p:sldId id="299" r:id="rId47"/>
    <p:sldId id="282" r:id="rId48"/>
  </p:sldIdLst>
  <p:sldSz cx="12188825" cy="6858000"/>
  <p:notesSz cx="6858000" cy="9144000"/>
  <p:embeddedFontLst>
    <p:embeddedFont>
      <p:font typeface="Calibri" panose="020F0502020204030204" pitchFamily="34" charset="0"/>
      <p:regular r:id="rId50"/>
      <p:bold r:id="rId51"/>
      <p:italic r:id="rId52"/>
      <p:boldItalic r:id="rId53"/>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6E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66" d="100"/>
          <a:sy n="66" d="100"/>
        </p:scale>
        <p:origin x="1716" y="103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5C2EF7-FA43-4B20-AFC0-B736A3C51E50}" type="datetimeFigureOut">
              <a:rPr lang="en-US" smtClean="0"/>
              <a:t>7/18/2023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764251-3BAF-4914-A172-7EFFC33D5E17}" type="slidenum">
              <a:rPr lang="en-US" smtClean="0"/>
              <a:t>‹#›</a:t>
            </a:fld>
            <a:endParaRPr lang="en-US"/>
          </a:p>
        </p:txBody>
      </p:sp>
    </p:spTree>
    <p:extLst>
      <p:ext uri="{BB962C8B-B14F-4D97-AF65-F5344CB8AC3E}">
        <p14:creationId xmlns:p14="http://schemas.microsoft.com/office/powerpoint/2010/main" val="3532823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2</a:t>
            </a:fld>
            <a:endParaRPr lang="en-US"/>
          </a:p>
        </p:txBody>
      </p:sp>
    </p:spTree>
    <p:extLst>
      <p:ext uri="{BB962C8B-B14F-4D97-AF65-F5344CB8AC3E}">
        <p14:creationId xmlns:p14="http://schemas.microsoft.com/office/powerpoint/2010/main" val="2322300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3</a:t>
            </a:fld>
            <a:endParaRPr lang="en-US"/>
          </a:p>
        </p:txBody>
      </p:sp>
    </p:spTree>
    <p:extLst>
      <p:ext uri="{BB962C8B-B14F-4D97-AF65-F5344CB8AC3E}">
        <p14:creationId xmlns:p14="http://schemas.microsoft.com/office/powerpoint/2010/main" val="3358898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6</a:t>
            </a:fld>
            <a:endParaRPr lang="en-US"/>
          </a:p>
        </p:txBody>
      </p:sp>
    </p:spTree>
    <p:extLst>
      <p:ext uri="{BB962C8B-B14F-4D97-AF65-F5344CB8AC3E}">
        <p14:creationId xmlns:p14="http://schemas.microsoft.com/office/powerpoint/2010/main" val="268436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7</a:t>
            </a:fld>
            <a:endParaRPr lang="en-US"/>
          </a:p>
        </p:txBody>
      </p:sp>
    </p:spTree>
    <p:extLst>
      <p:ext uri="{BB962C8B-B14F-4D97-AF65-F5344CB8AC3E}">
        <p14:creationId xmlns:p14="http://schemas.microsoft.com/office/powerpoint/2010/main" val="281771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8</a:t>
            </a:fld>
            <a:endParaRPr lang="en-US"/>
          </a:p>
        </p:txBody>
      </p:sp>
    </p:spTree>
    <p:extLst>
      <p:ext uri="{BB962C8B-B14F-4D97-AF65-F5344CB8AC3E}">
        <p14:creationId xmlns:p14="http://schemas.microsoft.com/office/powerpoint/2010/main" val="556951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9</a:t>
            </a:fld>
            <a:endParaRPr lang="en-US"/>
          </a:p>
        </p:txBody>
      </p:sp>
    </p:spTree>
    <p:extLst>
      <p:ext uri="{BB962C8B-B14F-4D97-AF65-F5344CB8AC3E}">
        <p14:creationId xmlns:p14="http://schemas.microsoft.com/office/powerpoint/2010/main" val="361189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10</a:t>
            </a:fld>
            <a:endParaRPr lang="en-US"/>
          </a:p>
        </p:txBody>
      </p:sp>
    </p:spTree>
    <p:extLst>
      <p:ext uri="{BB962C8B-B14F-4D97-AF65-F5344CB8AC3E}">
        <p14:creationId xmlns:p14="http://schemas.microsoft.com/office/powerpoint/2010/main" val="3065910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764251-3BAF-4914-A172-7EFFC33D5E17}" type="slidenum">
              <a:rPr lang="en-US" smtClean="0"/>
              <a:t>31</a:t>
            </a:fld>
            <a:endParaRPr lang="en-US"/>
          </a:p>
        </p:txBody>
      </p:sp>
    </p:spTree>
    <p:extLst>
      <p:ext uri="{BB962C8B-B14F-4D97-AF65-F5344CB8AC3E}">
        <p14:creationId xmlns:p14="http://schemas.microsoft.com/office/powerpoint/2010/main" val="1729338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764251-3BAF-4914-A172-7EFFC33D5E17}" type="slidenum">
              <a:rPr lang="en-US" smtClean="0"/>
              <a:t>36</a:t>
            </a:fld>
            <a:endParaRPr lang="en-US"/>
          </a:p>
        </p:txBody>
      </p:sp>
    </p:spTree>
    <p:extLst>
      <p:ext uri="{BB962C8B-B14F-4D97-AF65-F5344CB8AC3E}">
        <p14:creationId xmlns:p14="http://schemas.microsoft.com/office/powerpoint/2010/main" val="812920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527075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941670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4096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907480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9719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79386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71231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648535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624876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555257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7/18/2023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slide" Target="slide2.xml"/><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slide" Target="slide11.xml"/><Relationship Id="rId2" Type="http://schemas.openxmlformats.org/officeDocument/2006/relationships/notesSlide" Target="../notesSlides/notesSlide7.xml"/><Relationship Id="rId16" Type="http://schemas.openxmlformats.org/officeDocument/2006/relationships/image" Target="../media/image26.jpeg"/><Relationship Id="rId20" Type="http://schemas.openxmlformats.org/officeDocument/2006/relationships/image" Target="../media/image10.svg"/><Relationship Id="rId1" Type="http://schemas.openxmlformats.org/officeDocument/2006/relationships/slideLayout" Target="../slideLayouts/slideLayout2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8.sv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31.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13.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13.sv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4.svg"/><Relationship Id="rId7" Type="http://schemas.openxmlformats.org/officeDocument/2006/relationships/image" Target="../media/image4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8.sv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4.svg"/><Relationship Id="rId7" Type="http://schemas.openxmlformats.org/officeDocument/2006/relationships/image" Target="../media/image4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8.sv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7.xml"/><Relationship Id="rId18" Type="http://schemas.openxmlformats.org/officeDocument/2006/relationships/slide" Target="slide11.xml"/><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slide" Target="slide8.xml"/><Relationship Id="rId17" Type="http://schemas.openxmlformats.org/officeDocument/2006/relationships/slide" Target="slide10.xml"/><Relationship Id="rId2" Type="http://schemas.openxmlformats.org/officeDocument/2006/relationships/notesSlide" Target="../notesSlides/notesSlide1.xml"/><Relationship Id="rId16" Type="http://schemas.openxmlformats.org/officeDocument/2006/relationships/slide" Target="slide9.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slide" Target="slide4.xml"/><Relationship Id="rId5" Type="http://schemas.openxmlformats.org/officeDocument/2006/relationships/image" Target="../media/image2.svg"/><Relationship Id="rId15" Type="http://schemas.openxmlformats.org/officeDocument/2006/relationships/slide" Target="slide5.xml"/><Relationship Id="rId10"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slide" Target="slide6.xml"/></Relationships>
</file>

<file path=ppt/slides/_rels/slide2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4.svg"/><Relationship Id="rId7" Type="http://schemas.openxmlformats.org/officeDocument/2006/relationships/image" Target="../media/image4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8.svg"/><Relationship Id="rId10" Type="http://schemas.openxmlformats.org/officeDocument/2006/relationships/image" Target="../media/image23.svg"/><Relationship Id="rId4" Type="http://schemas.openxmlformats.org/officeDocument/2006/relationships/image" Target="../media/image39.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4.svg"/><Relationship Id="rId7" Type="http://schemas.openxmlformats.org/officeDocument/2006/relationships/image" Target="../media/image4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8.sv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svg"/><Relationship Id="rId7" Type="http://schemas.openxmlformats.org/officeDocument/2006/relationships/image" Target="../media/image28.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3.png"/><Relationship Id="rId9" Type="http://schemas.openxmlformats.org/officeDocument/2006/relationships/image" Target="../media/image30.svg"/></Relationships>
</file>

<file path=ppt/slides/_rels/slide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47.png"/><Relationship Id="rId10" Type="http://schemas.openxmlformats.org/officeDocument/2006/relationships/image" Target="../media/image48.jpeg"/><Relationship Id="rId4" Type="http://schemas.openxmlformats.org/officeDocument/2006/relationships/image" Target="../media/image43.png"/><Relationship Id="rId9" Type="http://schemas.openxmlformats.org/officeDocument/2006/relationships/image" Target="../media/image30.svg"/></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51.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32.sv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slide" Target="slide2.xml"/><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slide" Target="slide11.xml"/><Relationship Id="rId11" Type="http://schemas.openxmlformats.org/officeDocument/2006/relationships/image" Target="../media/image12.png"/><Relationship Id="rId5" Type="http://schemas.openxmlformats.org/officeDocument/2006/relationships/image" Target="../media/image8.sv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10.sv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32.sv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32.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sv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56.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32.sv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58.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32.sv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29.png"/><Relationship Id="rId7"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49.png"/><Relationship Id="rId4" Type="http://schemas.openxmlformats.org/officeDocument/2006/relationships/image" Target="../media/image4.sv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svg"/><Relationship Id="rId7" Type="http://schemas.openxmlformats.org/officeDocument/2006/relationships/image" Target="../media/image38.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32.svg"/><Relationship Id="rId10" Type="http://schemas.openxmlformats.org/officeDocument/2006/relationships/image" Target="../media/image41.svg"/><Relationship Id="rId4" Type="http://schemas.openxmlformats.org/officeDocument/2006/relationships/image" Target="../media/image49.png"/><Relationship Id="rId9" Type="http://schemas.openxmlformats.org/officeDocument/2006/relationships/image" Target="../media/image63.png"/></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7" Type="http://schemas.openxmlformats.org/officeDocument/2006/relationships/image" Target="../media/image43.sv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32.svg"/><Relationship Id="rId10" Type="http://schemas.openxmlformats.org/officeDocument/2006/relationships/image" Target="../media/image29.png"/><Relationship Id="rId9" Type="http://schemas.openxmlformats.org/officeDocument/2006/relationships/image" Target="../media/image49.png"/><Relationship Id="rId4" Type="http://schemas.openxmlformats.org/officeDocument/2006/relationships/image" Target="../media/image4.svg"/></Relationships>
</file>

<file path=ppt/slides/_rels/slide39.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67.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32.sv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10.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10.png"/><Relationship Id="rId2" Type="http://schemas.openxmlformats.org/officeDocument/2006/relationships/audio" Target="../media/audio1.wav"/><Relationship Id="rId16" Type="http://schemas.openxmlformats.org/officeDocument/2006/relationships/slide" Target="slide2.xml"/><Relationship Id="rId1" Type="http://schemas.openxmlformats.org/officeDocument/2006/relationships/slideLayout" Target="../slideLayouts/slideLayout1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slide" Target="slide11.xml"/><Relationship Id="rId10" Type="http://schemas.openxmlformats.org/officeDocument/2006/relationships/image" Target="../media/image16.png"/><Relationship Id="rId4" Type="http://schemas.openxmlformats.org/officeDocument/2006/relationships/image" Target="../media/image8.svg"/><Relationship Id="rId9" Type="http://schemas.openxmlformats.org/officeDocument/2006/relationships/image" Target="../media/image15.png"/><Relationship Id="rId1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svg"/><Relationship Id="rId7" Type="http://schemas.openxmlformats.org/officeDocument/2006/relationships/image" Target="../media/image48.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32.svg"/><Relationship Id="rId4" Type="http://schemas.openxmlformats.org/officeDocument/2006/relationships/image" Target="../media/image49.png"/><Relationship Id="rId9"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32.sv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32.sv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slide" Target="slide2.xml"/><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slide" Target="slide11.xml"/><Relationship Id="rId2" Type="http://schemas.openxmlformats.org/officeDocument/2006/relationships/audio" Target="../media/audio1.wav"/><Relationship Id="rId16" Type="http://schemas.openxmlformats.org/officeDocument/2006/relationships/image" Target="../media/image22.jpeg"/><Relationship Id="rId20" Type="http://schemas.openxmlformats.org/officeDocument/2006/relationships/image" Target="../media/image10.svg"/><Relationship Id="rId1" Type="http://schemas.openxmlformats.org/officeDocument/2006/relationships/slideLayout" Target="../slideLayouts/slideLayout1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8.sv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slide" Target="slide2.xml"/><Relationship Id="rId2" Type="http://schemas.openxmlformats.org/officeDocument/2006/relationships/notesSlide" Target="../notesSlides/notesSlide3.xml"/><Relationship Id="rId16" Type="http://schemas.openxmlformats.org/officeDocument/2006/relationships/slide" Target="slide11.xml"/><Relationship Id="rId1" Type="http://schemas.openxmlformats.org/officeDocument/2006/relationships/slideLayout" Target="../slideLayouts/slideLayout1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8.sv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slide" Target="slide2.xml"/><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slide" Target="slide11.xml"/><Relationship Id="rId2" Type="http://schemas.openxmlformats.org/officeDocument/2006/relationships/notesSlide" Target="../notesSlides/notesSlide4.xml"/><Relationship Id="rId16" Type="http://schemas.openxmlformats.org/officeDocument/2006/relationships/image" Target="../media/image23.jpeg"/><Relationship Id="rId20" Type="http://schemas.openxmlformats.org/officeDocument/2006/relationships/image" Target="../media/image10.svg"/><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8.sv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slide" Target="slide2.xml"/><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slide" Target="slide11.xml"/><Relationship Id="rId2" Type="http://schemas.openxmlformats.org/officeDocument/2006/relationships/notesSlide" Target="../notesSlides/notesSlide5.xml"/><Relationship Id="rId16" Type="http://schemas.openxmlformats.org/officeDocument/2006/relationships/image" Target="../media/image24.jpeg"/><Relationship Id="rId20" Type="http://schemas.openxmlformats.org/officeDocument/2006/relationships/image" Target="../media/image10.svg"/><Relationship Id="rId1" Type="http://schemas.openxmlformats.org/officeDocument/2006/relationships/slideLayout" Target="../slideLayouts/slideLayout19.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8.sv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slide" Target="slide2.xml"/><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slide" Target="slide11.xml"/><Relationship Id="rId2" Type="http://schemas.openxmlformats.org/officeDocument/2006/relationships/notesSlide" Target="../notesSlides/notesSlide6.xml"/><Relationship Id="rId16" Type="http://schemas.openxmlformats.org/officeDocument/2006/relationships/image" Target="../media/image25.jpeg"/><Relationship Id="rId20" Type="http://schemas.openxmlformats.org/officeDocument/2006/relationships/image" Target="../media/image10.svg"/><Relationship Id="rId1" Type="http://schemas.openxmlformats.org/officeDocument/2006/relationships/slideLayout" Target="../slideLayouts/slideLayout20.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8.sv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id="{82F53C26-248E-4AEB-9999-D41DB034BA6C}"/>
              </a:ext>
            </a:extLst>
          </p:cNvPr>
          <p:cNvSpPr/>
          <p:nvPr/>
        </p:nvSpPr>
        <p:spPr>
          <a:xfrm>
            <a:off x="3146097" y="2812774"/>
            <a:ext cx="5947012" cy="844826"/>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1a">
            <a:extLst>
              <a:ext uri="{FF2B5EF4-FFF2-40B4-BE49-F238E27FC236}">
                <a16:creationId xmlns:a16="http://schemas.microsoft.com/office/drawing/2014/main" id="{65DA152C-4C6C-4037-B246-7F8E64CF95AF}"/>
              </a:ext>
            </a:extLst>
          </p:cNvPr>
          <p:cNvSpPr txBox="1"/>
          <p:nvPr/>
        </p:nvSpPr>
        <p:spPr>
          <a:xfrm>
            <a:off x="3881356" y="2880078"/>
            <a:ext cx="4476492"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rPr>
              <a:t>GIẢI MÃ Ô CHỮ</a:t>
            </a: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325468" y="2917383"/>
            <a:ext cx="641050" cy="638320"/>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270870" y="2917383"/>
            <a:ext cx="641050" cy="638320"/>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10" name="Picture 6"/>
          <p:cNvPicPr>
            <a:picLocks noChangeAspect="1"/>
          </p:cNvPicPr>
          <p:nvPr/>
        </p:nvPicPr>
        <p:blipFill>
          <a:blip r:embed="rId4"/>
          <a:srcRect l="64771" t="21970"/>
          <a:stretch>
            <a:fillRect/>
          </a:stretch>
        </p:blipFill>
        <p:spPr>
          <a:xfrm rot="5400000">
            <a:off x="834792" y="2668301"/>
            <a:ext cx="2865211" cy="6346390"/>
          </a:xfrm>
          <a:prstGeom prst="rect">
            <a:avLst/>
          </a:prstGeom>
        </p:spPr>
      </p:pic>
      <p:grpSp>
        <p:nvGrpSpPr>
          <p:cNvPr id="11" name="Group 7"/>
          <p:cNvGrpSpPr/>
          <p:nvPr/>
        </p:nvGrpSpPr>
        <p:grpSpPr>
          <a:xfrm>
            <a:off x="590449" y="412066"/>
            <a:ext cx="556781" cy="562926"/>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grpSp>
      <p:pic>
        <p:nvPicPr>
          <p:cNvPr id="15" name="Picture 13"/>
          <p:cNvPicPr>
            <a:picLocks noChangeAspect="1"/>
          </p:cNvPicPr>
          <p:nvPr/>
        </p:nvPicPr>
        <p:blipFill>
          <a:blip r:embed="rId5"/>
          <a:srcRect/>
          <a:stretch>
            <a:fillRect/>
          </a:stretch>
        </p:blipFill>
        <p:spPr>
          <a:xfrm rot="-7094170">
            <a:off x="9867209" y="-2082275"/>
            <a:ext cx="4920724" cy="5061081"/>
          </a:xfrm>
          <a:prstGeom prst="rect">
            <a:avLst/>
          </a:prstGeom>
        </p:spPr>
      </p:pic>
      <p:sp>
        <p:nvSpPr>
          <p:cNvPr id="16" name="!!1a">
            <a:extLst>
              <a:ext uri="{FF2B5EF4-FFF2-40B4-BE49-F238E27FC236}">
                <a16:creationId xmlns:a16="http://schemas.microsoft.com/office/drawing/2014/main" id="{65DA152C-4C6C-4037-B246-7F8E64CF95AF}"/>
              </a:ext>
            </a:extLst>
          </p:cNvPr>
          <p:cNvSpPr txBox="1"/>
          <p:nvPr/>
        </p:nvSpPr>
        <p:spPr>
          <a:xfrm>
            <a:off x="1052801" y="170295"/>
            <a:ext cx="10133602" cy="2615331"/>
          </a:xfrm>
          <a:prstGeom prst="rect">
            <a:avLst/>
          </a:prstGeom>
          <a:noFill/>
        </p:spPr>
        <p:txBody>
          <a:bodyPr wrap="square" rtlCol="0">
            <a:spAutoFit/>
          </a:bodyPr>
          <a:lstStyle/>
          <a:p>
            <a:pPr algn="ctr"/>
            <a:r>
              <a:rPr lang="en-US" sz="3199" b="1" dirty="0">
                <a:solidFill>
                  <a:srgbClr val="FC6E51"/>
                </a:solidFill>
                <a:effectLst>
                  <a:outerShdw blurRad="38100" dist="38100" dir="2700000" algn="tl">
                    <a:srgbClr val="000000">
                      <a:alpha val="43137"/>
                    </a:srgbClr>
                  </a:outerShdw>
                </a:effectLst>
                <a:latin typeface="Times New Roman" panose="02020603050405020304" pitchFamily="18" charset="0"/>
              </a:rPr>
              <a:t>KHTN 8</a:t>
            </a:r>
          </a:p>
          <a:p>
            <a:pPr algn="ctr"/>
            <a:r>
              <a:rPr lang="en-US" sz="6598" b="1" dirty="0">
                <a:solidFill>
                  <a:srgbClr val="FC6E51"/>
                </a:solidFill>
                <a:effectLst>
                  <a:outerShdw blurRad="38100" dist="38100" dir="2700000" algn="tl">
                    <a:srgbClr val="000000">
                      <a:alpha val="43137"/>
                    </a:srgbClr>
                  </a:outerShdw>
                </a:effectLst>
                <a:latin typeface="Times New Roman" panose="02020603050405020304" pitchFamily="18" charset="0"/>
              </a:rPr>
              <a:t>DA VÀ ĐIỀU HÒA THÂN NHIỆT Ở NGƯỜI</a:t>
            </a:r>
            <a:endParaRPr lang="vi-VN" sz="6598" b="1" dirty="0">
              <a:solidFill>
                <a:srgbClr val="FC6E51"/>
              </a:solidFill>
              <a:effectLst>
                <a:outerShdw blurRad="38100" dist="38100" dir="2700000" algn="tl">
                  <a:srgbClr val="000000">
                    <a:alpha val="43137"/>
                  </a:srgbClr>
                </a:outerShdw>
              </a:effectLst>
              <a:latin typeface="Times New Roman" panose="02020603050405020304" pitchFamily="18" charset="0"/>
            </a:endParaRPr>
          </a:p>
        </p:txBody>
      </p:sp>
      <p:sp>
        <p:nvSpPr>
          <p:cNvPr id="17" name="!!1a">
            <a:extLst>
              <a:ext uri="{FF2B5EF4-FFF2-40B4-BE49-F238E27FC236}">
                <a16:creationId xmlns:a16="http://schemas.microsoft.com/office/drawing/2014/main" id="{65DA152C-4C6C-4037-B246-7F8E64CF95AF}"/>
              </a:ext>
            </a:extLst>
          </p:cNvPr>
          <p:cNvSpPr txBox="1"/>
          <p:nvPr/>
        </p:nvSpPr>
        <p:spPr>
          <a:xfrm>
            <a:off x="590449" y="3954185"/>
            <a:ext cx="11313312" cy="2307683"/>
          </a:xfrm>
          <a:prstGeom prst="rect">
            <a:avLst/>
          </a:prstGeom>
          <a:noFill/>
        </p:spPr>
        <p:txBody>
          <a:bodyPr wrap="square" rtlCol="0">
            <a:spAutoFit/>
          </a:bodyPr>
          <a:lstStyle/>
          <a:p>
            <a:pPr algn="ct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Chọn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1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tham</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gia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trả</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lời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câu</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hỏi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để</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điền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vào</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hoàn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tất</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8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câu</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hỏi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để</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tìm</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ra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từ</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khóa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của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a:t>
            </a:r>
          </a:p>
          <a:p>
            <a:pPr algn="ctr">
              <a:lnSpc>
                <a:spcPct val="150000"/>
              </a:lnSpc>
            </a:pPr>
            <a:r>
              <a:rPr lang="en-US" sz="2399" b="1" dirty="0" err="1">
                <a:solidFill>
                  <a:schemeClr val="accent3">
                    <a:lumMod val="75000"/>
                  </a:schemeClr>
                </a:solidFill>
                <a:latin typeface="Times New Roman" panose="02020603050405020304" pitchFamily="18" charset="0"/>
              </a:rPr>
              <a:t>Câu</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trả</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lời</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đúng</a:t>
            </a:r>
            <a:r>
              <a:rPr lang="en-US" sz="2399" b="1" dirty="0">
                <a:solidFill>
                  <a:schemeClr val="accent3">
                    <a:lumMod val="75000"/>
                  </a:schemeClr>
                </a:solidFill>
                <a:latin typeface="Times New Roman" panose="02020603050405020304" pitchFamily="18" charset="0"/>
              </a:rPr>
              <a:t> </a:t>
            </a:r>
            <a:r>
              <a:rPr lang="en-US" sz="2399" b="1" dirty="0">
                <a:solidFill>
                  <a:srgbClr val="FF0000"/>
                </a:solidFill>
                <a:latin typeface="Times New Roman" panose="02020603050405020304" pitchFamily="18" charset="0"/>
              </a:rPr>
              <a:t>+1đ</a:t>
            </a:r>
          </a:p>
          <a:p>
            <a:pPr algn="ctr">
              <a:lnSpc>
                <a:spcPct val="150000"/>
              </a:lnSpc>
            </a:pPr>
            <a:r>
              <a:rPr lang="en-US" sz="2399" b="1" dirty="0" err="1">
                <a:solidFill>
                  <a:schemeClr val="accent3">
                    <a:lumMod val="75000"/>
                  </a:schemeClr>
                </a:solidFill>
                <a:latin typeface="Times New Roman" panose="02020603050405020304" pitchFamily="18" charset="0"/>
              </a:rPr>
              <a:t>Từ</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khóa</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đúng</a:t>
            </a:r>
            <a:r>
              <a:rPr lang="en-US" sz="2399" b="1" dirty="0">
                <a:solidFill>
                  <a:schemeClr val="accent3">
                    <a:lumMod val="75000"/>
                  </a:schemeClr>
                </a:solidFill>
                <a:latin typeface="Times New Roman" panose="02020603050405020304" pitchFamily="18" charset="0"/>
              </a:rPr>
              <a:t> </a:t>
            </a:r>
            <a:r>
              <a:rPr lang="en-US" sz="2399" b="1" dirty="0">
                <a:solidFill>
                  <a:srgbClr val="FF0000"/>
                </a:solidFill>
                <a:latin typeface="Times New Roman" panose="02020603050405020304" pitchFamily="18" charset="0"/>
              </a:rPr>
              <a:t>+3đ</a:t>
            </a:r>
          </a:p>
        </p:txBody>
      </p:sp>
    </p:spTree>
    <p:extLst>
      <p:ext uri="{BB962C8B-B14F-4D97-AF65-F5344CB8AC3E}">
        <p14:creationId xmlns:p14="http://schemas.microsoft.com/office/powerpoint/2010/main" val="2486203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1250" fill="hold"/>
                                        <p:tgtEl>
                                          <p:spTgt spid="116"/>
                                        </p:tgtEl>
                                        <p:attrNameLst>
                                          <p:attrName>ppt_x</p:attrName>
                                        </p:attrNameLst>
                                      </p:cBhvr>
                                      <p:tavLst>
                                        <p:tav tm="0">
                                          <p:val>
                                            <p:strVal val="#ppt_x"/>
                                          </p:val>
                                        </p:tav>
                                        <p:tav tm="100000">
                                          <p:val>
                                            <p:strVal val="#ppt_x"/>
                                          </p:val>
                                        </p:tav>
                                      </p:tavLst>
                                    </p:anim>
                                    <p:anim calcmode="lin" valueType="num">
                                      <p:cBhvr additive="base">
                                        <p:cTn id="8" dur="1250" fill="hold"/>
                                        <p:tgtEl>
                                          <p:spTgt spid="116"/>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117"/>
                                        </p:tgtEl>
                                        <p:attrNameLst>
                                          <p:attrName>style.visibility</p:attrName>
                                        </p:attrNameLst>
                                      </p:cBhvr>
                                      <p:to>
                                        <p:strVal val="visible"/>
                                      </p:to>
                                    </p:set>
                                    <p:anim calcmode="lin" valueType="num">
                                      <p:cBhvr additive="base">
                                        <p:cTn id="14" dur="1250" fill="hold"/>
                                        <p:tgtEl>
                                          <p:spTgt spid="117"/>
                                        </p:tgtEl>
                                        <p:attrNameLst>
                                          <p:attrName>ppt_x</p:attrName>
                                        </p:attrNameLst>
                                      </p:cBhvr>
                                      <p:tavLst>
                                        <p:tav tm="0">
                                          <p:val>
                                            <p:strVal val="#ppt_x"/>
                                          </p:val>
                                        </p:tav>
                                        <p:tav tm="100000">
                                          <p:val>
                                            <p:strVal val="#ppt_x"/>
                                          </p:val>
                                        </p:tav>
                                      </p:tavLst>
                                    </p:anim>
                                    <p:anim calcmode="lin" valueType="num">
                                      <p:cBhvr additive="base">
                                        <p:cTn id="15" dur="1250" fill="hold"/>
                                        <p:tgtEl>
                                          <p:spTgt spid="1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additive="base">
                                        <p:cTn id="18" dur="1250" fill="hold"/>
                                        <p:tgtEl>
                                          <p:spTgt spid="125"/>
                                        </p:tgtEl>
                                        <p:attrNameLst>
                                          <p:attrName>ppt_x</p:attrName>
                                        </p:attrNameLst>
                                      </p:cBhvr>
                                      <p:tavLst>
                                        <p:tav tm="0">
                                          <p:val>
                                            <p:strVal val="#ppt_x"/>
                                          </p:val>
                                        </p:tav>
                                        <p:tav tm="100000">
                                          <p:val>
                                            <p:strVal val="#ppt_x"/>
                                          </p:val>
                                        </p:tav>
                                      </p:tavLst>
                                    </p:anim>
                                    <p:anim calcmode="lin" valueType="num">
                                      <p:cBhvr additive="base">
                                        <p:cTn id="19" dur="1250" fill="hold"/>
                                        <p:tgtEl>
                                          <p:spTgt spid="12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1250" fill="hold"/>
                                        <p:tgtEl>
                                          <p:spTgt spid="129"/>
                                        </p:tgtEl>
                                        <p:attrNameLst>
                                          <p:attrName>ppt_x</p:attrName>
                                        </p:attrNameLst>
                                      </p:cBhvr>
                                      <p:tavLst>
                                        <p:tav tm="0">
                                          <p:val>
                                            <p:strVal val="#ppt_x"/>
                                          </p:val>
                                        </p:tav>
                                        <p:tav tm="100000">
                                          <p:val>
                                            <p:strVal val="#ppt_x"/>
                                          </p:val>
                                        </p:tav>
                                      </p:tavLst>
                                    </p:anim>
                                    <p:anim calcmode="lin" valueType="num">
                                      <p:cBhvr additive="base">
                                        <p:cTn id="23" dur="1250" fill="hold"/>
                                        <p:tgtEl>
                                          <p:spTgt spid="129"/>
                                        </p:tgtEl>
                                        <p:attrNameLst>
                                          <p:attrName>ppt_y</p:attrName>
                                        </p:attrNameLst>
                                      </p:cBhvr>
                                      <p:tavLst>
                                        <p:tav tm="0">
                                          <p:val>
                                            <p:strVal val="1+#ppt_h/2"/>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par>
                          <p:cTn id="29" fill="hold">
                            <p:stCondLst>
                              <p:cond delay="1250"/>
                            </p:stCondLst>
                            <p:childTnLst>
                              <p:par>
                                <p:cTn id="30" presetID="32" presetClass="emph" presetSubtype="0" repeatCount="4000" fill="hold" grpId="2" nodeType="afterEffect">
                                  <p:stCondLst>
                                    <p:cond delay="0"/>
                                  </p:stCondLst>
                                  <p:childTnLst>
                                    <p:animRot by="120000">
                                      <p:cBhvr>
                                        <p:cTn id="31" dur="100" fill="hold">
                                          <p:stCondLst>
                                            <p:cond delay="0"/>
                                          </p:stCondLst>
                                        </p:cTn>
                                        <p:tgtEl>
                                          <p:spTgt spid="116"/>
                                        </p:tgtEl>
                                        <p:attrNameLst>
                                          <p:attrName>r</p:attrName>
                                        </p:attrNameLst>
                                      </p:cBhvr>
                                    </p:animRot>
                                    <p:animRot by="-240000">
                                      <p:cBhvr>
                                        <p:cTn id="32" dur="200" fill="hold">
                                          <p:stCondLst>
                                            <p:cond delay="200"/>
                                          </p:stCondLst>
                                        </p:cTn>
                                        <p:tgtEl>
                                          <p:spTgt spid="116"/>
                                        </p:tgtEl>
                                        <p:attrNameLst>
                                          <p:attrName>r</p:attrName>
                                        </p:attrNameLst>
                                      </p:cBhvr>
                                    </p:animRot>
                                    <p:animRot by="240000">
                                      <p:cBhvr>
                                        <p:cTn id="33" dur="200" fill="hold">
                                          <p:stCondLst>
                                            <p:cond delay="400"/>
                                          </p:stCondLst>
                                        </p:cTn>
                                        <p:tgtEl>
                                          <p:spTgt spid="116"/>
                                        </p:tgtEl>
                                        <p:attrNameLst>
                                          <p:attrName>r</p:attrName>
                                        </p:attrNameLst>
                                      </p:cBhvr>
                                    </p:animRot>
                                    <p:animRot by="-240000">
                                      <p:cBhvr>
                                        <p:cTn id="34" dur="200" fill="hold">
                                          <p:stCondLst>
                                            <p:cond delay="600"/>
                                          </p:stCondLst>
                                        </p:cTn>
                                        <p:tgtEl>
                                          <p:spTgt spid="116"/>
                                        </p:tgtEl>
                                        <p:attrNameLst>
                                          <p:attrName>r</p:attrName>
                                        </p:attrNameLst>
                                      </p:cBhvr>
                                    </p:animRot>
                                    <p:animRot by="120000">
                                      <p:cBhvr>
                                        <p:cTn id="35" dur="200" fill="hold">
                                          <p:stCondLst>
                                            <p:cond delay="800"/>
                                          </p:stCondLst>
                                        </p:cTn>
                                        <p:tgtEl>
                                          <p:spTgt spid="116"/>
                                        </p:tgtEl>
                                        <p:attrNameLst>
                                          <p:attrName>r</p:attrName>
                                        </p:attrNameLst>
                                      </p:cBhvr>
                                    </p:animRot>
                                  </p:childTnLst>
                                </p:cTn>
                              </p:par>
                            </p:childTnLst>
                          </p:cTn>
                        </p:par>
                        <p:par>
                          <p:cTn id="36" fill="hold">
                            <p:stCondLst>
                              <p:cond delay="5250"/>
                            </p:stCondLst>
                            <p:childTnLst>
                              <p:par>
                                <p:cTn id="37" presetID="32" presetClass="emph" presetSubtype="0" repeatCount="4000" fill="hold" nodeType="afterEffect">
                                  <p:stCondLst>
                                    <p:cond delay="0"/>
                                  </p:stCondLst>
                                  <p:childTnLst>
                                    <p:animRot by="120000">
                                      <p:cBhvr>
                                        <p:cTn id="38" dur="100" fill="hold">
                                          <p:stCondLst>
                                            <p:cond delay="0"/>
                                          </p:stCondLst>
                                        </p:cTn>
                                        <p:tgtEl>
                                          <p:spTgt spid="129"/>
                                        </p:tgtEl>
                                        <p:attrNameLst>
                                          <p:attrName>r</p:attrName>
                                        </p:attrNameLst>
                                      </p:cBhvr>
                                    </p:animRot>
                                    <p:animRot by="-240000">
                                      <p:cBhvr>
                                        <p:cTn id="39" dur="200" fill="hold">
                                          <p:stCondLst>
                                            <p:cond delay="200"/>
                                          </p:stCondLst>
                                        </p:cTn>
                                        <p:tgtEl>
                                          <p:spTgt spid="129"/>
                                        </p:tgtEl>
                                        <p:attrNameLst>
                                          <p:attrName>r</p:attrName>
                                        </p:attrNameLst>
                                      </p:cBhvr>
                                    </p:animRot>
                                    <p:animRot by="240000">
                                      <p:cBhvr>
                                        <p:cTn id="40" dur="200" fill="hold">
                                          <p:stCondLst>
                                            <p:cond delay="400"/>
                                          </p:stCondLst>
                                        </p:cTn>
                                        <p:tgtEl>
                                          <p:spTgt spid="129"/>
                                        </p:tgtEl>
                                        <p:attrNameLst>
                                          <p:attrName>r</p:attrName>
                                        </p:attrNameLst>
                                      </p:cBhvr>
                                    </p:animRot>
                                    <p:animRot by="-240000">
                                      <p:cBhvr>
                                        <p:cTn id="41" dur="200" fill="hold">
                                          <p:stCondLst>
                                            <p:cond delay="600"/>
                                          </p:stCondLst>
                                        </p:cTn>
                                        <p:tgtEl>
                                          <p:spTgt spid="129"/>
                                        </p:tgtEl>
                                        <p:attrNameLst>
                                          <p:attrName>r</p:attrName>
                                        </p:attrNameLst>
                                      </p:cBhvr>
                                    </p:animRot>
                                    <p:animRot by="120000">
                                      <p:cBhvr>
                                        <p:cTn id="42" dur="200" fill="hold">
                                          <p:stCondLst>
                                            <p:cond delay="800"/>
                                          </p:stCondLst>
                                        </p:cTn>
                                        <p:tgtEl>
                                          <p:spTgt spid="12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1.875E-6 1.85185E-6 L 0.00117 -0.54607 " pathEditMode="relative" rAng="0" ptsTypes="AA">
                                      <p:cBhvr>
                                        <p:cTn id="46" dur="2000" fill="hold"/>
                                        <p:tgtEl>
                                          <p:spTgt spid="116"/>
                                        </p:tgtEl>
                                        <p:attrNameLst>
                                          <p:attrName>ppt_x</p:attrName>
                                          <p:attrName>ppt_y</p:attrName>
                                        </p:attrNameLst>
                                      </p:cBhvr>
                                      <p:rCtr x="52" y="-27315"/>
                                    </p:animMotion>
                                  </p:childTnLst>
                                </p:cTn>
                              </p:par>
                              <p:par>
                                <p:cTn id="47" presetID="42" presetClass="path" presetSubtype="0" accel="50000" decel="50000" fill="hold" grpId="0" nodeType="withEffect">
                                  <p:stCondLst>
                                    <p:cond delay="0"/>
                                  </p:stCondLst>
                                  <p:childTnLst>
                                    <p:animMotion origin="layout" path="M -3.33333E-6 -4.07407E-6 L 0.00417 -0.55185 " pathEditMode="relative" rAng="0" ptsTypes="AA">
                                      <p:cBhvr>
                                        <p:cTn id="48" dur="2000" fill="hold"/>
                                        <p:tgtEl>
                                          <p:spTgt spid="117"/>
                                        </p:tgtEl>
                                        <p:attrNameLst>
                                          <p:attrName>ppt_x</p:attrName>
                                          <p:attrName>ppt_y</p:attrName>
                                        </p:attrNameLst>
                                      </p:cBhvr>
                                      <p:rCtr x="208" y="-27593"/>
                                    </p:animMotion>
                                  </p:childTnLst>
                                </p:cTn>
                              </p:par>
                              <p:par>
                                <p:cTn id="49" presetID="42" presetClass="path" presetSubtype="0" accel="50000" decel="50000" fill="hold" nodeType="withEffect">
                                  <p:stCondLst>
                                    <p:cond delay="0"/>
                                  </p:stCondLst>
                                  <p:childTnLst>
                                    <p:animMotion origin="layout" path="M -1.66667E-6 -2.96296E-6 L 0.00287 -0.58426 " pathEditMode="relative" rAng="0" ptsTypes="AA">
                                      <p:cBhvr>
                                        <p:cTn id="50" dur="2000" fill="hold"/>
                                        <p:tgtEl>
                                          <p:spTgt spid="125"/>
                                        </p:tgtEl>
                                        <p:attrNameLst>
                                          <p:attrName>ppt_x</p:attrName>
                                          <p:attrName>ppt_y</p:attrName>
                                        </p:attrNameLst>
                                      </p:cBhvr>
                                      <p:rCtr x="143" y="-29213"/>
                                    </p:animMotion>
                                  </p:childTnLst>
                                </p:cTn>
                              </p:par>
                              <p:par>
                                <p:cTn id="51" presetID="42" presetClass="path" presetSubtype="0" accel="50000" decel="50000" fill="hold" nodeType="withEffect">
                                  <p:stCondLst>
                                    <p:cond delay="0"/>
                                  </p:stCondLst>
                                  <p:childTnLst>
                                    <p:animMotion origin="layout" path="M 1.66667E-6 -2.96296E-6 L -0.003 -0.58657 " pathEditMode="relative" rAng="0" ptsTypes="AA">
                                      <p:cBhvr>
                                        <p:cTn id="52" dur="2000" fill="hold"/>
                                        <p:tgtEl>
                                          <p:spTgt spid="129"/>
                                        </p:tgtEl>
                                        <p:attrNameLst>
                                          <p:attrName>ppt_x</p:attrName>
                                          <p:attrName>ppt_y</p:attrName>
                                        </p:attrNameLst>
                                      </p:cBhvr>
                                      <p:rCtr x="-156" y="-29329"/>
                                    </p:animMotion>
                                  </p:childTnLst>
                                </p:cTn>
                              </p:par>
                              <p:par>
                                <p:cTn id="53" presetID="2" presetClass="entr" presetSubtype="4" fill="hold" grpId="1"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1250" fill="hold"/>
                                        <p:tgtEl>
                                          <p:spTgt spid="16"/>
                                        </p:tgtEl>
                                        <p:attrNameLst>
                                          <p:attrName>ppt_x</p:attrName>
                                        </p:attrNameLst>
                                      </p:cBhvr>
                                      <p:tavLst>
                                        <p:tav tm="0">
                                          <p:val>
                                            <p:strVal val="#ppt_x"/>
                                          </p:val>
                                        </p:tav>
                                        <p:tav tm="100000">
                                          <p:val>
                                            <p:strVal val="#ppt_x"/>
                                          </p:val>
                                        </p:tav>
                                      </p:tavLst>
                                    </p:anim>
                                    <p:anim calcmode="lin" valueType="num">
                                      <p:cBhvr additive="base">
                                        <p:cTn id="56" dur="1250" fill="hold"/>
                                        <p:tgtEl>
                                          <p:spTgt spid="16"/>
                                        </p:tgtEl>
                                        <p:attrNameLst>
                                          <p:attrName>ppt_y</p:attrName>
                                        </p:attrNameLst>
                                      </p:cBhvr>
                                      <p:tavLst>
                                        <p:tav tm="0">
                                          <p:val>
                                            <p:strVal val="1+#ppt_h/2"/>
                                          </p:val>
                                        </p:tav>
                                        <p:tav tm="100000">
                                          <p:val>
                                            <p:strVal val="#ppt_y"/>
                                          </p:val>
                                        </p:tav>
                                      </p:tavLst>
                                    </p:anim>
                                  </p:childTnLst>
                                </p:cTn>
                              </p:par>
                              <p:par>
                                <p:cTn id="57" presetID="42" presetClass="path" presetSubtype="0" accel="50000" decel="50000" fill="hold" grpId="0" nodeType="withEffect">
                                  <p:stCondLst>
                                    <p:cond delay="0"/>
                                  </p:stCondLst>
                                  <p:childTnLst>
                                    <p:animMotion origin="layout" path="M 3.125E-6 -2.59259E-6 L 0.00416 -0.55185 " pathEditMode="relative" rAng="0" ptsTypes="AA">
                                      <p:cBhvr>
                                        <p:cTn id="58" dur="2000" fill="hold"/>
                                        <p:tgtEl>
                                          <p:spTgt spid="16"/>
                                        </p:tgtEl>
                                        <p:attrNameLst>
                                          <p:attrName>ppt_x</p:attrName>
                                          <p:attrName>ppt_y</p:attrName>
                                        </p:attrNameLst>
                                      </p:cBhvr>
                                      <p:rCtr x="208" y="-27593"/>
                                    </p:animMotion>
                                  </p:childTnLst>
                                </p:cTn>
                              </p:par>
                              <p:par>
                                <p:cTn id="59" presetID="42" presetClass="path" presetSubtype="0" accel="50000" decel="50000" fill="hold" grpId="1" nodeType="withEffect">
                                  <p:stCondLst>
                                    <p:cond delay="0"/>
                                  </p:stCondLst>
                                  <p:childTnLst>
                                    <p:animMotion origin="layout" path="M -2.70833E-6 4.81481E-6 L -0.00065 -0.82917 " pathEditMode="relative" rAng="0" ptsTypes="AA">
                                      <p:cBhvr>
                                        <p:cTn id="60" dur="2000" fill="hold"/>
                                        <p:tgtEl>
                                          <p:spTgt spid="17"/>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6" grpId="1" animBg="1"/>
      <p:bldP spid="116" grpId="2" animBg="1"/>
      <p:bldP spid="117" grpId="0"/>
      <p:bldP spid="117" grpId="1"/>
      <p:bldP spid="16" grpId="0"/>
      <p:bldP spid="16" grpId="1"/>
      <p:bldP spid="16" grpId="2"/>
      <p:bldP spid="17" grpId="0"/>
      <p:bldP spid="1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888270" y="1070404"/>
            <a:ext cx="8158230" cy="2616535"/>
          </a:xfrm>
          <a:prstGeom prst="roundRect">
            <a:avLst>
              <a:gd name="adj" fmla="val 15391"/>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364823" y="4095299"/>
            <a:ext cx="3108126" cy="880242"/>
            <a:chOff x="4037538" y="4547895"/>
            <a:chExt cx="3108936" cy="880471"/>
          </a:xfrm>
        </p:grpSpPr>
        <p:sp>
          <p:nvSpPr>
            <p:cNvPr id="69" name="!!Ques3">
              <a:extLst>
                <a:ext uri="{FF2B5EF4-FFF2-40B4-BE49-F238E27FC236}">
                  <a16:creationId xmlns:a16="http://schemas.microsoft.com/office/drawing/2014/main" id="{314ADFB0-1525-4AD3-A5A1-47427C8A33F9}"/>
                </a:ext>
              </a:extLst>
            </p:cNvPr>
            <p:cNvSpPr/>
            <p:nvPr/>
          </p:nvSpPr>
          <p:spPr>
            <a:xfrm>
              <a:off x="4128476" y="4547895"/>
              <a:ext cx="3017998"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61071" y="4726520"/>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650500" y="2952967"/>
            <a:ext cx="7602982" cy="646203"/>
          </a:xfrm>
          <a:prstGeom prst="rect">
            <a:avLst/>
          </a:prstGeom>
          <a:noFill/>
          <a:ln>
            <a:noFill/>
          </a:ln>
        </p:spPr>
        <p:txBody>
          <a:bodyPr wrap="square">
            <a:spAutoFit/>
          </a:bodyPr>
          <a:lstStyle/>
          <a:p>
            <a:pPr lvl="0"/>
            <a:r>
              <a:rPr lang="en-US" sz="3599" b="1" dirty="0" err="1">
                <a:solidFill>
                  <a:srgbClr val="EE4036"/>
                </a:solidFill>
                <a:latin typeface="Times New Roman" panose="02020603050405020304" pitchFamily="18" charset="0"/>
                <a:sym typeface="Times New Roman"/>
              </a:rPr>
              <a:t>Thân</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nhiệt</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giảm</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sẽ</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làm</a:t>
            </a:r>
            <a:r>
              <a:rPr lang="en-US" sz="3599" b="1" dirty="0">
                <a:solidFill>
                  <a:srgbClr val="EE4036"/>
                </a:solidFill>
                <a:latin typeface="Times New Roman" panose="02020603050405020304" pitchFamily="18" charset="0"/>
                <a:sym typeface="Times New Roman"/>
              </a:rPr>
              <a:t> ta </a:t>
            </a:r>
            <a:r>
              <a:rPr lang="en-US" sz="3599" b="1" dirty="0" err="1">
                <a:solidFill>
                  <a:srgbClr val="EE4036"/>
                </a:solidFill>
                <a:latin typeface="Times New Roman" panose="02020603050405020304" pitchFamily="18" charset="0"/>
                <a:sym typeface="Times New Roman"/>
              </a:rPr>
              <a:t>bị</a:t>
            </a:r>
            <a:r>
              <a:rPr lang="en-US" sz="3599" b="1" dirty="0">
                <a:solidFill>
                  <a:srgbClr val="EE4036"/>
                </a:solidFill>
                <a:latin typeface="Times New Roman" panose="02020603050405020304" pitchFamily="18" charset="0"/>
                <a:sym typeface="Times New Roman"/>
              </a:rPr>
              <a:t>___</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9"/>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8"/>
          <a:stretch>
            <a:fillRect/>
          </a:stretch>
        </p:blipFill>
        <p:spPr>
          <a:xfrm>
            <a:off x="3882001" y="-503957"/>
            <a:ext cx="359906" cy="218018"/>
          </a:xfrm>
          <a:prstGeom prst="rect">
            <a:avLst/>
          </a:prstGeom>
        </p:spPr>
      </p:pic>
      <p:sp>
        <p:nvSpPr>
          <p:cNvPr id="99" name="!!o4a">
            <a:extLst>
              <a:ext uri="{FF2B5EF4-FFF2-40B4-BE49-F238E27FC236}">
                <a16:creationId xmlns:a16="http://schemas.microsoft.com/office/drawing/2014/main" id="{03CD02AD-A0B0-4461-82E4-ADE45F3505A9}"/>
              </a:ext>
            </a:extLst>
          </p:cNvPr>
          <p:cNvSpPr/>
          <p:nvPr/>
        </p:nvSpPr>
        <p:spPr>
          <a:xfrm>
            <a:off x="7680581" y="524389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1" name="!!4a">
            <a:extLst>
              <a:ext uri="{FF2B5EF4-FFF2-40B4-BE49-F238E27FC236}">
                <a16:creationId xmlns:a16="http://schemas.microsoft.com/office/drawing/2014/main" id="{7D7392F9-B328-40CF-A436-C3974F476E3C}"/>
              </a:ext>
            </a:extLst>
          </p:cNvPr>
          <p:cNvSpPr txBox="1"/>
          <p:nvPr/>
        </p:nvSpPr>
        <p:spPr>
          <a:xfrm>
            <a:off x="7855879" y="5292954"/>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04" name="!!o4a">
            <a:extLst>
              <a:ext uri="{FF2B5EF4-FFF2-40B4-BE49-F238E27FC236}">
                <a16:creationId xmlns:a16="http://schemas.microsoft.com/office/drawing/2014/main" id="{03CD02AD-A0B0-4461-82E4-ADE45F3505A9}"/>
              </a:ext>
            </a:extLst>
          </p:cNvPr>
          <p:cNvSpPr/>
          <p:nvPr/>
        </p:nvSpPr>
        <p:spPr>
          <a:xfrm>
            <a:off x="6532948" y="524389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5" name="!!4a">
            <a:extLst>
              <a:ext uri="{FF2B5EF4-FFF2-40B4-BE49-F238E27FC236}">
                <a16:creationId xmlns:a16="http://schemas.microsoft.com/office/drawing/2014/main" id="{7D7392F9-B328-40CF-A436-C3974F476E3C}"/>
              </a:ext>
            </a:extLst>
          </p:cNvPr>
          <p:cNvSpPr txBox="1"/>
          <p:nvPr/>
        </p:nvSpPr>
        <p:spPr>
          <a:xfrm>
            <a:off x="6707520" y="5306377"/>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ạ</a:t>
            </a:r>
          </a:p>
        </p:txBody>
      </p:sp>
      <p:sp>
        <p:nvSpPr>
          <p:cNvPr id="112" name="!!o4a">
            <a:extLst>
              <a:ext uri="{FF2B5EF4-FFF2-40B4-BE49-F238E27FC236}">
                <a16:creationId xmlns:a16="http://schemas.microsoft.com/office/drawing/2014/main" id="{03CD02AD-A0B0-4461-82E4-ADE45F3505A9}"/>
              </a:ext>
            </a:extLst>
          </p:cNvPr>
          <p:cNvSpPr/>
          <p:nvPr/>
        </p:nvSpPr>
        <p:spPr>
          <a:xfrm>
            <a:off x="8824597" y="524389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3" name="!!4a">
            <a:extLst>
              <a:ext uri="{FF2B5EF4-FFF2-40B4-BE49-F238E27FC236}">
                <a16:creationId xmlns:a16="http://schemas.microsoft.com/office/drawing/2014/main" id="{7D7392F9-B328-40CF-A436-C3974F476E3C}"/>
              </a:ext>
            </a:extLst>
          </p:cNvPr>
          <p:cNvSpPr txBox="1"/>
          <p:nvPr/>
        </p:nvSpPr>
        <p:spPr>
          <a:xfrm>
            <a:off x="8990664" y="5289471"/>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96" name="!!o4a">
            <a:extLst>
              <a:ext uri="{FF2B5EF4-FFF2-40B4-BE49-F238E27FC236}">
                <a16:creationId xmlns:a16="http://schemas.microsoft.com/office/drawing/2014/main" id="{03CD02AD-A0B0-4461-82E4-ADE45F3505A9}"/>
              </a:ext>
            </a:extLst>
          </p:cNvPr>
          <p:cNvSpPr/>
          <p:nvPr/>
        </p:nvSpPr>
        <p:spPr>
          <a:xfrm>
            <a:off x="4244493" y="524389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7" name="!!4a">
            <a:extLst>
              <a:ext uri="{FF2B5EF4-FFF2-40B4-BE49-F238E27FC236}">
                <a16:creationId xmlns:a16="http://schemas.microsoft.com/office/drawing/2014/main" id="{7D7392F9-B328-40CF-A436-C3974F476E3C}"/>
              </a:ext>
            </a:extLst>
          </p:cNvPr>
          <p:cNvSpPr txBox="1"/>
          <p:nvPr/>
        </p:nvSpPr>
        <p:spPr>
          <a:xfrm>
            <a:off x="4419791" y="5292954"/>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98" name="!!o4a">
            <a:extLst>
              <a:ext uri="{FF2B5EF4-FFF2-40B4-BE49-F238E27FC236}">
                <a16:creationId xmlns:a16="http://schemas.microsoft.com/office/drawing/2014/main" id="{03CD02AD-A0B0-4461-82E4-ADE45F3505A9}"/>
              </a:ext>
            </a:extLst>
          </p:cNvPr>
          <p:cNvSpPr/>
          <p:nvPr/>
        </p:nvSpPr>
        <p:spPr>
          <a:xfrm>
            <a:off x="3084163" y="524389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0" name="!!4a">
            <a:extLst>
              <a:ext uri="{FF2B5EF4-FFF2-40B4-BE49-F238E27FC236}">
                <a16:creationId xmlns:a16="http://schemas.microsoft.com/office/drawing/2014/main" id="{7D7392F9-B328-40CF-A436-C3974F476E3C}"/>
              </a:ext>
            </a:extLst>
          </p:cNvPr>
          <p:cNvSpPr txBox="1"/>
          <p:nvPr/>
        </p:nvSpPr>
        <p:spPr>
          <a:xfrm>
            <a:off x="3258736" y="5306377"/>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ả</a:t>
            </a:r>
          </a:p>
        </p:txBody>
      </p:sp>
      <p:sp>
        <p:nvSpPr>
          <p:cNvPr id="102" name="!!o4a">
            <a:extLst>
              <a:ext uri="{FF2B5EF4-FFF2-40B4-BE49-F238E27FC236}">
                <a16:creationId xmlns:a16="http://schemas.microsoft.com/office/drawing/2014/main" id="{03CD02AD-A0B0-4461-82E4-ADE45F3505A9}"/>
              </a:ext>
            </a:extLst>
          </p:cNvPr>
          <p:cNvSpPr/>
          <p:nvPr/>
        </p:nvSpPr>
        <p:spPr>
          <a:xfrm>
            <a:off x="5388509" y="524389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3" name="!!4a">
            <a:extLst>
              <a:ext uri="{FF2B5EF4-FFF2-40B4-BE49-F238E27FC236}">
                <a16:creationId xmlns:a16="http://schemas.microsoft.com/office/drawing/2014/main" id="{7D7392F9-B328-40CF-A436-C3974F476E3C}"/>
              </a:ext>
            </a:extLst>
          </p:cNvPr>
          <p:cNvSpPr txBox="1"/>
          <p:nvPr/>
        </p:nvSpPr>
        <p:spPr>
          <a:xfrm>
            <a:off x="5554576" y="5289471"/>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sp>
        <p:nvSpPr>
          <p:cNvPr id="106" name="!!o4a">
            <a:extLst>
              <a:ext uri="{FF2B5EF4-FFF2-40B4-BE49-F238E27FC236}">
                <a16:creationId xmlns:a16="http://schemas.microsoft.com/office/drawing/2014/main" id="{03CD02AD-A0B0-4461-82E4-ADE45F3505A9}"/>
              </a:ext>
            </a:extLst>
          </p:cNvPr>
          <p:cNvSpPr/>
          <p:nvPr/>
        </p:nvSpPr>
        <p:spPr>
          <a:xfrm>
            <a:off x="1930061" y="524389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7" name="!!4a">
            <a:extLst>
              <a:ext uri="{FF2B5EF4-FFF2-40B4-BE49-F238E27FC236}">
                <a16:creationId xmlns:a16="http://schemas.microsoft.com/office/drawing/2014/main" id="{7D7392F9-B328-40CF-A436-C3974F476E3C}"/>
              </a:ext>
            </a:extLst>
          </p:cNvPr>
          <p:cNvSpPr txBox="1"/>
          <p:nvPr/>
        </p:nvSpPr>
        <p:spPr>
          <a:xfrm>
            <a:off x="2111490" y="5306377"/>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pic>
        <p:nvPicPr>
          <p:cNvPr id="1026" name="Picture 2" descr="Nhiệt độ cơ thể thay đổi như thế nào là nguy hiểm và cách xử lý - YouMed"/>
          <p:cNvPicPr>
            <a:picLocks noChangeAspect="1" noChangeArrowheads="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t="19463"/>
          <a:stretch/>
        </p:blipFill>
        <p:spPr bwMode="auto">
          <a:xfrm>
            <a:off x="4496618" y="727515"/>
            <a:ext cx="3190933" cy="2274330"/>
          </a:xfrm>
          <a:prstGeom prst="rect">
            <a:avLst/>
          </a:prstGeom>
          <a:noFill/>
          <a:extLst>
            <a:ext uri="{909E8E84-426E-40DD-AFC4-6F175D3DCCD1}">
              <a14:hiddenFill xmlns:a14="http://schemas.microsoft.com/office/drawing/2010/main">
                <a:solidFill>
                  <a:srgbClr val="FFFFFF"/>
                </a:solidFill>
              </a14:hiddenFill>
            </a:ext>
          </a:extLst>
        </p:spPr>
      </p:pic>
      <p:grpSp>
        <p:nvGrpSpPr>
          <p:cNvPr id="108" name="Group 107">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109" name="!!MatThu1">
              <a:hlinkClick r:id="rId1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62425642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1"/>
                                        </p:tgtEl>
                                      </p:cBhvr>
                                    </p:animEffect>
                                    <p:animScale>
                                      <p:cBhvr>
                                        <p:cTn id="12" dur="250" autoRev="1" fill="hold"/>
                                        <p:tgtEl>
                                          <p:spTgt spid="101"/>
                                        </p:tgtEl>
                                      </p:cBhvr>
                                      <p:by x="105000" y="105000"/>
                                    </p:animScale>
                                  </p:childTnLst>
                                </p:cTn>
                              </p:par>
                              <p:par>
                                <p:cTn id="1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 dur="2000" fill="hold"/>
                                        <p:tgtEl>
                                          <p:spTgt spid="56"/>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 dur="2000" fill="hold"/>
                                        <p:tgtEl>
                                          <p:spTgt spid="67"/>
                                        </p:tgtEl>
                                        <p:attrNameLst>
                                          <p:attrName>ppt_x</p:attrName>
                                          <p:attrName>ppt_y</p:attrName>
                                        </p:attrNameLst>
                                      </p:cBhvr>
                                    </p:animMotion>
                                  </p:childTnLst>
                                </p:cTn>
                              </p:par>
                              <p:par>
                                <p:cTn id="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8" dur="2000" fill="hold"/>
                                        <p:tgtEl>
                                          <p:spTgt spid="57"/>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0" dur="2000" fill="hold"/>
                                        <p:tgtEl>
                                          <p:spTgt spid="55"/>
                                        </p:tgtEl>
                                        <p:attrNameLst>
                                          <p:attrName>ppt_x</p:attrName>
                                          <p:attrName>ppt_y</p:attrName>
                                        </p:attrNameLst>
                                      </p:cBhvr>
                                    </p:animMotion>
                                  </p:childTnLst>
                                </p:cTn>
                              </p:par>
                              <p:par>
                                <p:cTn id="21"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2" dur="2000" fill="hold"/>
                                        <p:tgtEl>
                                          <p:spTgt spid="58"/>
                                        </p:tgtEl>
                                        <p:attrNameLst>
                                          <p:attrName>ppt_x</p:attrName>
                                          <p:attrName>ppt_y</p:attrName>
                                        </p:attrNameLst>
                                      </p:cBhvr>
                                    </p:animMotion>
                                  </p:childTnLst>
                                </p:cTn>
                              </p:par>
                              <p:par>
                                <p:cTn id="23"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4" dur="2000" fill="hold"/>
                                        <p:tgtEl>
                                          <p:spTgt spid="59"/>
                                        </p:tgtEl>
                                        <p:attrNameLst>
                                          <p:attrName>ppt_x</p:attrName>
                                          <p:attrName>ppt_y</p:attrName>
                                        </p:attrNameLst>
                                      </p:cBhvr>
                                      <p:rCtr x="-4792" y="65810"/>
                                    </p:animMotion>
                                  </p:childTnLst>
                                </p:cTn>
                              </p:par>
                              <p:par>
                                <p:cTn id="25"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6" dur="2000" fill="hold"/>
                                        <p:tgtEl>
                                          <p:spTgt spid="66"/>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8" dur="2000" fill="hold"/>
                                        <p:tgtEl>
                                          <p:spTgt spid="60"/>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0" dur="2000" fill="hold"/>
                                        <p:tgtEl>
                                          <p:spTgt spid="62"/>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2" dur="2000" fill="hold"/>
                                        <p:tgtEl>
                                          <p:spTgt spid="65"/>
                                        </p:tgtEl>
                                        <p:attrNameLst>
                                          <p:attrName>ppt_x</p:attrName>
                                          <p:attrName>ppt_y</p:attrName>
                                        </p:attrNameLst>
                                      </p:cBhvr>
                                    </p:animMotion>
                                  </p:childTnLst>
                                </p:cTn>
                              </p:par>
                              <p:par>
                                <p:cTn id="3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4" dur="2000" fill="hold"/>
                                        <p:tgtEl>
                                          <p:spTgt spid="76"/>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6" dur="2000" fill="hold"/>
                                        <p:tgtEl>
                                          <p:spTgt spid="79"/>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8" dur="2000" fill="hold"/>
                                        <p:tgtEl>
                                          <p:spTgt spid="7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0" dur="2000" fill="hold"/>
                                        <p:tgtEl>
                                          <p:spTgt spid="80"/>
                                        </p:tgtEl>
                                        <p:attrNameLst>
                                          <p:attrName>ppt_x</p:attrName>
                                          <p:attrName>ppt_y</p:attrName>
                                        </p:attrNameLst>
                                      </p:cBhvr>
                                      <p:rCtr x="18750" y="58287"/>
                                    </p:animMotion>
                                  </p:childTnLst>
                                </p:cTn>
                              </p:par>
                              <p:par>
                                <p:cTn id="4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2" dur="2000" fill="hold"/>
                                        <p:tgtEl>
                                          <p:spTgt spid="81"/>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4" dur="2000" fill="hold"/>
                                        <p:tgtEl>
                                          <p:spTgt spid="82"/>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6" dur="2000" fill="hold"/>
                                        <p:tgtEl>
                                          <p:spTgt spid="83"/>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8" dur="2000" fill="hold"/>
                                        <p:tgtEl>
                                          <p:spTgt spid="85"/>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2000" fill="hold"/>
                                        <p:tgtEl>
                                          <p:spTgt spid="84"/>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2" dur="2000" fill="hold"/>
                                        <p:tgtEl>
                                          <p:spTgt spid="86"/>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4" dur="2000" fill="hold"/>
                                        <p:tgtEl>
                                          <p:spTgt spid="87"/>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6" dur="2000" fill="hold"/>
                                        <p:tgtEl>
                                          <p:spTgt spid="88"/>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8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90"/>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2" dur="2000" fill="hold"/>
                                        <p:tgtEl>
                                          <p:spTgt spid="91"/>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4" dur="2000" fill="hold"/>
                                        <p:tgtEl>
                                          <p:spTgt spid="93"/>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6" dur="2000" fill="hold"/>
                                        <p:tgtEl>
                                          <p:spTgt spid="92"/>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94"/>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95"/>
                                        </p:tgtEl>
                                        <p:attrNameLst>
                                          <p:attrName>ppt_x</p:attrName>
                                          <p:attrName>ppt_y</p:attrName>
                                        </p:attrNameLst>
                                      </p:cBhvr>
                                    </p:animMotion>
                                  </p:childTnLst>
                                </p:cTn>
                              </p:par>
                            </p:childTnLst>
                          </p:cTn>
                        </p:par>
                      </p:childTnLst>
                    </p:cTn>
                  </p:par>
                </p:childTnLst>
              </p:cTn>
              <p:nextCondLst>
                <p:cond evt="onClick" delay="0">
                  <p:tgtEl>
                    <p:spTgt spid="99"/>
                  </p:tgtEl>
                </p:cond>
              </p:nextCondLst>
            </p:seq>
            <p:seq concurrent="1" nextAc="seek">
              <p:cTn id="71" restart="whenNotActive" fill="hold" evtFilter="cancelBubble" nodeType="interactiveSeq">
                <p:stCondLst>
                  <p:cond evt="onClick" delay="0">
                    <p:tgtEl>
                      <p:spTgt spid="104"/>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withEffect">
                                  <p:stCondLst>
                                    <p:cond delay="0"/>
                                  </p:stCondLst>
                                  <p:childTnLst>
                                    <p:set>
                                      <p:cBhvr>
                                        <p:cTn id="75" dur="1" fill="hold">
                                          <p:stCondLst>
                                            <p:cond delay="0"/>
                                          </p:stCondLst>
                                        </p:cTn>
                                        <p:tgtEl>
                                          <p:spTgt spid="105"/>
                                        </p:tgtEl>
                                        <p:attrNameLst>
                                          <p:attrName>style.visibility</p:attrName>
                                        </p:attrNameLst>
                                      </p:cBhvr>
                                      <p:to>
                                        <p:strVal val="visible"/>
                                      </p:to>
                                    </p:set>
                                    <p:anim calcmode="lin" valueType="num">
                                      <p:cBhvr>
                                        <p:cTn id="76" dur="500" fill="hold"/>
                                        <p:tgtEl>
                                          <p:spTgt spid="105"/>
                                        </p:tgtEl>
                                        <p:attrNameLst>
                                          <p:attrName>ppt_w</p:attrName>
                                        </p:attrNameLst>
                                      </p:cBhvr>
                                      <p:tavLst>
                                        <p:tav tm="0">
                                          <p:val>
                                            <p:fltVal val="0"/>
                                          </p:val>
                                        </p:tav>
                                        <p:tav tm="100000">
                                          <p:val>
                                            <p:strVal val="#ppt_w"/>
                                          </p:val>
                                        </p:tav>
                                      </p:tavLst>
                                    </p:anim>
                                    <p:anim calcmode="lin" valueType="num">
                                      <p:cBhvr>
                                        <p:cTn id="77" dur="500" fill="hold"/>
                                        <p:tgtEl>
                                          <p:spTgt spid="105"/>
                                        </p:tgtEl>
                                        <p:attrNameLst>
                                          <p:attrName>ppt_h</p:attrName>
                                        </p:attrNameLst>
                                      </p:cBhvr>
                                      <p:tavLst>
                                        <p:tav tm="0">
                                          <p:val>
                                            <p:fltVal val="0"/>
                                          </p:val>
                                        </p:tav>
                                        <p:tav tm="100000">
                                          <p:val>
                                            <p:strVal val="#ppt_h"/>
                                          </p:val>
                                        </p:tav>
                                      </p:tavLst>
                                    </p:anim>
                                    <p:animEffect transition="in" filter="fade">
                                      <p:cBhvr>
                                        <p:cTn id="78" dur="500"/>
                                        <p:tgtEl>
                                          <p:spTgt spid="105"/>
                                        </p:tgtEl>
                                      </p:cBhvr>
                                    </p:animEffect>
                                  </p:childTnLst>
                                  <p:subTnLst>
                                    <p:audio>
                                      <p:cMediaNode>
                                        <p:cTn display="0" masterRel="sameClick">
                                          <p:stCondLst>
                                            <p:cond evt="begin" delay="0">
                                              <p:tn val="74"/>
                                            </p:cond>
                                          </p:stCondLst>
                                          <p:endCondLst>
                                            <p:cond evt="onStopAudio" delay="0">
                                              <p:tgtEl>
                                                <p:sldTgt/>
                                              </p:tgtEl>
                                            </p:cond>
                                          </p:endCondLst>
                                        </p:cTn>
                                        <p:tgtEl>
                                          <p:sndTgt r:embed="rId3" name="Bling.wav"/>
                                        </p:tgtEl>
                                      </p:cMediaNode>
                                    </p:audio>
                                  </p:subTnLst>
                                </p:cTn>
                              </p:par>
                              <p:par>
                                <p:cTn id="79" presetID="26" presetClass="emph" presetSubtype="0" fill="hold" grpId="1" nodeType="withEffect">
                                  <p:stCondLst>
                                    <p:cond delay="500"/>
                                  </p:stCondLst>
                                  <p:childTnLst>
                                    <p:animEffect transition="out" filter="fade">
                                      <p:cBhvr>
                                        <p:cTn id="80" dur="500" tmFilter="0, 0; .2, .5; .8, .5; 1, 0"/>
                                        <p:tgtEl>
                                          <p:spTgt spid="105"/>
                                        </p:tgtEl>
                                      </p:cBhvr>
                                    </p:animEffect>
                                    <p:animScale>
                                      <p:cBhvr>
                                        <p:cTn id="81" dur="250" autoRev="1" fill="hold"/>
                                        <p:tgtEl>
                                          <p:spTgt spid="105"/>
                                        </p:tgtEl>
                                      </p:cBhvr>
                                      <p:by x="105000" y="105000"/>
                                    </p:animScale>
                                  </p:childTnLst>
                                </p:cTn>
                              </p:par>
                            </p:childTnLst>
                          </p:cTn>
                        </p:par>
                      </p:childTnLst>
                    </p:cTn>
                  </p:par>
                </p:childTnLst>
              </p:cTn>
              <p:nextCondLst>
                <p:cond evt="onClick" delay="0">
                  <p:tgtEl>
                    <p:spTgt spid="104"/>
                  </p:tgtEl>
                </p:cond>
              </p:nextCondLst>
            </p:seq>
            <p:seq concurrent="1" nextAc="seek">
              <p:cTn id="82" restart="whenNotActive" fill="hold" evtFilter="cancelBubble" nodeType="interactiveSeq">
                <p:stCondLst>
                  <p:cond evt="onClick" delay="0">
                    <p:tgtEl>
                      <p:spTgt spid="112"/>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13"/>
                                        </p:tgtEl>
                                        <p:attrNameLst>
                                          <p:attrName>style.visibility</p:attrName>
                                        </p:attrNameLst>
                                      </p:cBhvr>
                                      <p:to>
                                        <p:strVal val="visible"/>
                                      </p:to>
                                    </p:set>
                                    <p:anim calcmode="lin" valueType="num">
                                      <p:cBhvr>
                                        <p:cTn id="87" dur="500" fill="hold"/>
                                        <p:tgtEl>
                                          <p:spTgt spid="113"/>
                                        </p:tgtEl>
                                        <p:attrNameLst>
                                          <p:attrName>ppt_w</p:attrName>
                                        </p:attrNameLst>
                                      </p:cBhvr>
                                      <p:tavLst>
                                        <p:tav tm="0">
                                          <p:val>
                                            <p:fltVal val="0"/>
                                          </p:val>
                                        </p:tav>
                                        <p:tav tm="100000">
                                          <p:val>
                                            <p:strVal val="#ppt_w"/>
                                          </p:val>
                                        </p:tav>
                                      </p:tavLst>
                                    </p:anim>
                                    <p:anim calcmode="lin" valueType="num">
                                      <p:cBhvr>
                                        <p:cTn id="88" dur="500" fill="hold"/>
                                        <p:tgtEl>
                                          <p:spTgt spid="113"/>
                                        </p:tgtEl>
                                        <p:attrNameLst>
                                          <p:attrName>ppt_h</p:attrName>
                                        </p:attrNameLst>
                                      </p:cBhvr>
                                      <p:tavLst>
                                        <p:tav tm="0">
                                          <p:val>
                                            <p:fltVal val="0"/>
                                          </p:val>
                                        </p:tav>
                                        <p:tav tm="100000">
                                          <p:val>
                                            <p:strVal val="#ppt_h"/>
                                          </p:val>
                                        </p:tav>
                                      </p:tavLst>
                                    </p:anim>
                                    <p:animEffect transition="in" filter="fade">
                                      <p:cBhvr>
                                        <p:cTn id="89" dur="500"/>
                                        <p:tgtEl>
                                          <p:spTgt spid="113"/>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13"/>
                                        </p:tgtEl>
                                      </p:cBhvr>
                                    </p:animEffect>
                                    <p:animScale>
                                      <p:cBhvr>
                                        <p:cTn id="92" dur="250" autoRev="1" fill="hold"/>
                                        <p:tgtEl>
                                          <p:spTgt spid="113"/>
                                        </p:tgtEl>
                                      </p:cBhvr>
                                      <p:by x="105000" y="105000"/>
                                    </p:animScale>
                                  </p:childTnLst>
                                </p:cTn>
                              </p:par>
                            </p:childTnLst>
                          </p:cTn>
                        </p:par>
                      </p:childTnLst>
                    </p:cTn>
                  </p:par>
                </p:childTnLst>
              </p:cTn>
              <p:nextCondLst>
                <p:cond evt="onClick" delay="0">
                  <p:tgtEl>
                    <p:spTgt spid="112"/>
                  </p:tgtEl>
                </p:cond>
              </p:nextCondLst>
            </p:seq>
            <p:seq concurrent="1" nextAc="seek">
              <p:cTn id="93" restart="whenNotActive" fill="hold" evtFilter="cancelBubble" nodeType="interactiveSeq">
                <p:stCondLst>
                  <p:cond evt="onClick" delay="0">
                    <p:tgtEl>
                      <p:spTgt spid="96"/>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97"/>
                                        </p:tgtEl>
                                        <p:attrNameLst>
                                          <p:attrName>style.visibility</p:attrName>
                                        </p:attrNameLst>
                                      </p:cBhvr>
                                      <p:to>
                                        <p:strVal val="visible"/>
                                      </p:to>
                                    </p:set>
                                    <p:anim calcmode="lin" valueType="num">
                                      <p:cBhvr>
                                        <p:cTn id="98" dur="500" fill="hold"/>
                                        <p:tgtEl>
                                          <p:spTgt spid="97"/>
                                        </p:tgtEl>
                                        <p:attrNameLst>
                                          <p:attrName>ppt_w</p:attrName>
                                        </p:attrNameLst>
                                      </p:cBhvr>
                                      <p:tavLst>
                                        <p:tav tm="0">
                                          <p:val>
                                            <p:fltVal val="0"/>
                                          </p:val>
                                        </p:tav>
                                        <p:tav tm="100000">
                                          <p:val>
                                            <p:strVal val="#ppt_w"/>
                                          </p:val>
                                        </p:tav>
                                      </p:tavLst>
                                    </p:anim>
                                    <p:anim calcmode="lin" valueType="num">
                                      <p:cBhvr>
                                        <p:cTn id="99" dur="500" fill="hold"/>
                                        <p:tgtEl>
                                          <p:spTgt spid="97"/>
                                        </p:tgtEl>
                                        <p:attrNameLst>
                                          <p:attrName>ppt_h</p:attrName>
                                        </p:attrNameLst>
                                      </p:cBhvr>
                                      <p:tavLst>
                                        <p:tav tm="0">
                                          <p:val>
                                            <p:fltVal val="0"/>
                                          </p:val>
                                        </p:tav>
                                        <p:tav tm="100000">
                                          <p:val>
                                            <p:strVal val="#ppt_h"/>
                                          </p:val>
                                        </p:tav>
                                      </p:tavLst>
                                    </p:anim>
                                    <p:animEffect transition="in" filter="fade">
                                      <p:cBhvr>
                                        <p:cTn id="100" dur="500"/>
                                        <p:tgtEl>
                                          <p:spTgt spid="97"/>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97"/>
                                        </p:tgtEl>
                                      </p:cBhvr>
                                    </p:animEffect>
                                    <p:animScale>
                                      <p:cBhvr>
                                        <p:cTn id="103"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104" restart="whenNotActive" fill="hold" evtFilter="cancelBubble" nodeType="interactiveSeq">
                <p:stCondLst>
                  <p:cond evt="onClick" delay="0">
                    <p:tgtEl>
                      <p:spTgt spid="98"/>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100"/>
                                        </p:tgtEl>
                                        <p:attrNameLst>
                                          <p:attrName>style.visibility</p:attrName>
                                        </p:attrNameLst>
                                      </p:cBhvr>
                                      <p:to>
                                        <p:strVal val="visible"/>
                                      </p:to>
                                    </p:set>
                                    <p:anim calcmode="lin" valueType="num">
                                      <p:cBhvr>
                                        <p:cTn id="109" dur="500" fill="hold"/>
                                        <p:tgtEl>
                                          <p:spTgt spid="100"/>
                                        </p:tgtEl>
                                        <p:attrNameLst>
                                          <p:attrName>ppt_w</p:attrName>
                                        </p:attrNameLst>
                                      </p:cBhvr>
                                      <p:tavLst>
                                        <p:tav tm="0">
                                          <p:val>
                                            <p:fltVal val="0"/>
                                          </p:val>
                                        </p:tav>
                                        <p:tav tm="100000">
                                          <p:val>
                                            <p:strVal val="#ppt_w"/>
                                          </p:val>
                                        </p:tav>
                                      </p:tavLst>
                                    </p:anim>
                                    <p:anim calcmode="lin" valueType="num">
                                      <p:cBhvr>
                                        <p:cTn id="110" dur="500" fill="hold"/>
                                        <p:tgtEl>
                                          <p:spTgt spid="100"/>
                                        </p:tgtEl>
                                        <p:attrNameLst>
                                          <p:attrName>ppt_h</p:attrName>
                                        </p:attrNameLst>
                                      </p:cBhvr>
                                      <p:tavLst>
                                        <p:tav tm="0">
                                          <p:val>
                                            <p:fltVal val="0"/>
                                          </p:val>
                                        </p:tav>
                                        <p:tav tm="100000">
                                          <p:val>
                                            <p:strVal val="#ppt_h"/>
                                          </p:val>
                                        </p:tav>
                                      </p:tavLst>
                                    </p:anim>
                                    <p:animEffect transition="in" filter="fade">
                                      <p:cBhvr>
                                        <p:cTn id="111" dur="500"/>
                                        <p:tgtEl>
                                          <p:spTgt spid="100"/>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100"/>
                                        </p:tgtEl>
                                      </p:cBhvr>
                                    </p:animEffect>
                                    <p:animScale>
                                      <p:cBhvr>
                                        <p:cTn id="114" dur="250" autoRev="1" fill="hold"/>
                                        <p:tgtEl>
                                          <p:spTgt spid="100"/>
                                        </p:tgtEl>
                                      </p:cBhvr>
                                      <p:by x="105000" y="105000"/>
                                    </p:animScale>
                                  </p:childTnLst>
                                </p:cTn>
                              </p:par>
                            </p:childTnLst>
                          </p:cTn>
                        </p:par>
                      </p:childTnLst>
                    </p:cTn>
                  </p:par>
                </p:childTnLst>
              </p:cTn>
              <p:nextCondLst>
                <p:cond evt="onClick" delay="0">
                  <p:tgtEl>
                    <p:spTgt spid="98"/>
                  </p:tgtEl>
                </p:cond>
              </p:nextCondLst>
            </p:seq>
            <p:seq concurrent="1" nextAc="seek">
              <p:cTn id="115" restart="whenNotActive" fill="hold" evtFilter="cancelBubble" nodeType="interactiveSeq">
                <p:stCondLst>
                  <p:cond evt="onClick" delay="0">
                    <p:tgtEl>
                      <p:spTgt spid="102"/>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103"/>
                                        </p:tgtEl>
                                        <p:attrNameLst>
                                          <p:attrName>style.visibility</p:attrName>
                                        </p:attrNameLst>
                                      </p:cBhvr>
                                      <p:to>
                                        <p:strVal val="visible"/>
                                      </p:to>
                                    </p:set>
                                    <p:anim calcmode="lin" valueType="num">
                                      <p:cBhvr>
                                        <p:cTn id="120" dur="500" fill="hold"/>
                                        <p:tgtEl>
                                          <p:spTgt spid="103"/>
                                        </p:tgtEl>
                                        <p:attrNameLst>
                                          <p:attrName>ppt_w</p:attrName>
                                        </p:attrNameLst>
                                      </p:cBhvr>
                                      <p:tavLst>
                                        <p:tav tm="0">
                                          <p:val>
                                            <p:fltVal val="0"/>
                                          </p:val>
                                        </p:tav>
                                        <p:tav tm="100000">
                                          <p:val>
                                            <p:strVal val="#ppt_w"/>
                                          </p:val>
                                        </p:tav>
                                      </p:tavLst>
                                    </p:anim>
                                    <p:anim calcmode="lin" valueType="num">
                                      <p:cBhvr>
                                        <p:cTn id="121" dur="500" fill="hold"/>
                                        <p:tgtEl>
                                          <p:spTgt spid="103"/>
                                        </p:tgtEl>
                                        <p:attrNameLst>
                                          <p:attrName>ppt_h</p:attrName>
                                        </p:attrNameLst>
                                      </p:cBhvr>
                                      <p:tavLst>
                                        <p:tav tm="0">
                                          <p:val>
                                            <p:fltVal val="0"/>
                                          </p:val>
                                        </p:tav>
                                        <p:tav tm="100000">
                                          <p:val>
                                            <p:strVal val="#ppt_h"/>
                                          </p:val>
                                        </p:tav>
                                      </p:tavLst>
                                    </p:anim>
                                    <p:animEffect transition="in" filter="fade">
                                      <p:cBhvr>
                                        <p:cTn id="122" dur="500"/>
                                        <p:tgtEl>
                                          <p:spTgt spid="103"/>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03"/>
                                        </p:tgtEl>
                                      </p:cBhvr>
                                    </p:animEffect>
                                    <p:animScale>
                                      <p:cBhvr>
                                        <p:cTn id="125"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126" restart="whenNotActive" fill="hold" evtFilter="cancelBubble" nodeType="interactiveSeq">
                <p:stCondLst>
                  <p:cond evt="onClick" delay="0">
                    <p:tgtEl>
                      <p:spTgt spid="106"/>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07"/>
                                        </p:tgtEl>
                                        <p:attrNameLst>
                                          <p:attrName>style.visibility</p:attrName>
                                        </p:attrNameLst>
                                      </p:cBhvr>
                                      <p:to>
                                        <p:strVal val="visible"/>
                                      </p:to>
                                    </p:set>
                                    <p:anim calcmode="lin" valueType="num">
                                      <p:cBhvr>
                                        <p:cTn id="131" dur="500" fill="hold"/>
                                        <p:tgtEl>
                                          <p:spTgt spid="107"/>
                                        </p:tgtEl>
                                        <p:attrNameLst>
                                          <p:attrName>ppt_w</p:attrName>
                                        </p:attrNameLst>
                                      </p:cBhvr>
                                      <p:tavLst>
                                        <p:tav tm="0">
                                          <p:val>
                                            <p:fltVal val="0"/>
                                          </p:val>
                                        </p:tav>
                                        <p:tav tm="100000">
                                          <p:val>
                                            <p:strVal val="#ppt_w"/>
                                          </p:val>
                                        </p:tav>
                                      </p:tavLst>
                                    </p:anim>
                                    <p:anim calcmode="lin" valueType="num">
                                      <p:cBhvr>
                                        <p:cTn id="132" dur="500" fill="hold"/>
                                        <p:tgtEl>
                                          <p:spTgt spid="107"/>
                                        </p:tgtEl>
                                        <p:attrNameLst>
                                          <p:attrName>ppt_h</p:attrName>
                                        </p:attrNameLst>
                                      </p:cBhvr>
                                      <p:tavLst>
                                        <p:tav tm="0">
                                          <p:val>
                                            <p:fltVal val="0"/>
                                          </p:val>
                                        </p:tav>
                                        <p:tav tm="100000">
                                          <p:val>
                                            <p:strVal val="#ppt_h"/>
                                          </p:val>
                                        </p:tav>
                                      </p:tavLst>
                                    </p:anim>
                                    <p:animEffect transition="in" filter="fade">
                                      <p:cBhvr>
                                        <p:cTn id="133" dur="500"/>
                                        <p:tgtEl>
                                          <p:spTgt spid="107"/>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07"/>
                                        </p:tgtEl>
                                      </p:cBhvr>
                                    </p:animEffect>
                                    <p:animScale>
                                      <p:cBhvr>
                                        <p:cTn id="136" dur="250" autoRev="1" fill="hold"/>
                                        <p:tgtEl>
                                          <p:spTgt spid="107"/>
                                        </p:tgtEl>
                                      </p:cBhvr>
                                      <p:by x="105000" y="105000"/>
                                    </p:animScale>
                                  </p:childTnLst>
                                </p:cTn>
                              </p:par>
                            </p:childTnLst>
                          </p:cTn>
                        </p:par>
                      </p:childTnLst>
                    </p:cTn>
                  </p:par>
                </p:childTnLst>
              </p:cTn>
              <p:nextCondLst>
                <p:cond evt="onClick" delay="0">
                  <p:tgtEl>
                    <p:spTgt spid="106"/>
                  </p:tgtEl>
                </p:cond>
              </p:nextCondLst>
            </p:seq>
          </p:childTnLst>
        </p:cTn>
      </p:par>
    </p:tnLst>
    <p:bldLst>
      <p:bldP spid="101" grpId="0"/>
      <p:bldP spid="101" grpId="1"/>
      <p:bldP spid="105" grpId="0"/>
      <p:bldP spid="105" grpId="1"/>
      <p:bldP spid="113" grpId="0"/>
      <p:bldP spid="113" grpId="1"/>
      <p:bldP spid="97" grpId="0"/>
      <p:bldP spid="97" grpId="1"/>
      <p:bldP spid="100" grpId="0"/>
      <p:bldP spid="100" grpId="1"/>
      <p:bldP spid="103" grpId="0"/>
      <p:bldP spid="103" grpId="1"/>
      <p:bldP spid="107" grpId="0"/>
      <p:bldP spid="10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4645" y="6608353"/>
            <a:ext cx="14232708" cy="1768078"/>
            <a:chOff x="0" y="0"/>
            <a:chExt cx="5624263" cy="698500"/>
          </a:xfrm>
        </p:grpSpPr>
        <p:sp>
          <p:nvSpPr>
            <p:cNvPr id="3" name="Freeform 3"/>
            <p:cNvSpPr/>
            <p:nvPr/>
          </p:nvSpPr>
          <p:spPr>
            <a:xfrm>
              <a:off x="0" y="0"/>
              <a:ext cx="5624263" cy="698500"/>
            </a:xfrm>
            <a:custGeom>
              <a:avLst/>
              <a:gdLst/>
              <a:ahLst/>
              <a:cxnLst/>
              <a:rect l="l" t="t" r="r" b="b"/>
              <a:pathLst>
                <a:path w="5624263" h="698500">
                  <a:moveTo>
                    <a:pt x="5624263" y="349250"/>
                  </a:moveTo>
                  <a:lnTo>
                    <a:pt x="5421063" y="698500"/>
                  </a:lnTo>
                  <a:lnTo>
                    <a:pt x="203200" y="698500"/>
                  </a:lnTo>
                  <a:lnTo>
                    <a:pt x="0" y="349250"/>
                  </a:lnTo>
                  <a:lnTo>
                    <a:pt x="203200" y="0"/>
                  </a:lnTo>
                  <a:lnTo>
                    <a:pt x="5421063" y="0"/>
                  </a:lnTo>
                  <a:lnTo>
                    <a:pt x="5624263" y="349250"/>
                  </a:lnTo>
                  <a:close/>
                </a:path>
              </a:pathLst>
            </a:custGeom>
            <a:solidFill>
              <a:srgbClr val="393939"/>
            </a:solidFill>
          </p:spPr>
        </p:sp>
        <p:sp>
          <p:nvSpPr>
            <p:cNvPr id="4" name="TextBox 4"/>
            <p:cNvSpPr txBox="1"/>
            <p:nvPr/>
          </p:nvSpPr>
          <p:spPr>
            <a:xfrm>
              <a:off x="114300" y="-57150"/>
              <a:ext cx="584200" cy="75565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120482" y="6608353"/>
            <a:ext cx="7346614" cy="1768078"/>
            <a:chOff x="0" y="0"/>
            <a:chExt cx="2903122" cy="698500"/>
          </a:xfrm>
        </p:grpSpPr>
        <p:sp>
          <p:nvSpPr>
            <p:cNvPr id="6" name="Freeform 6"/>
            <p:cNvSpPr/>
            <p:nvPr/>
          </p:nvSpPr>
          <p:spPr>
            <a:xfrm>
              <a:off x="0" y="0"/>
              <a:ext cx="2903122" cy="698500"/>
            </a:xfrm>
            <a:custGeom>
              <a:avLst/>
              <a:gdLst/>
              <a:ahLst/>
              <a:cxnLst/>
              <a:rect l="l" t="t" r="r" b="b"/>
              <a:pathLst>
                <a:path w="2903122" h="698500">
                  <a:moveTo>
                    <a:pt x="2903122" y="349250"/>
                  </a:moveTo>
                  <a:lnTo>
                    <a:pt x="2699922" y="698500"/>
                  </a:lnTo>
                  <a:lnTo>
                    <a:pt x="203200" y="698500"/>
                  </a:lnTo>
                  <a:lnTo>
                    <a:pt x="0" y="349250"/>
                  </a:lnTo>
                  <a:lnTo>
                    <a:pt x="203200" y="0"/>
                  </a:lnTo>
                  <a:lnTo>
                    <a:pt x="2699922" y="0"/>
                  </a:lnTo>
                  <a:lnTo>
                    <a:pt x="2903122" y="349250"/>
                  </a:lnTo>
                  <a:close/>
                </a:path>
              </a:pathLst>
            </a:custGeom>
            <a:solidFill>
              <a:srgbClr val="ED9B0F"/>
            </a:solidFill>
          </p:spPr>
        </p:sp>
        <p:sp>
          <p:nvSpPr>
            <p:cNvPr id="7" name="TextBox 7"/>
            <p:cNvSpPr txBox="1"/>
            <p:nvPr/>
          </p:nvSpPr>
          <p:spPr>
            <a:xfrm>
              <a:off x="114300" y="-57150"/>
              <a:ext cx="584200" cy="75565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8" name="Group 8"/>
          <p:cNvGrpSpPr/>
          <p:nvPr/>
        </p:nvGrpSpPr>
        <p:grpSpPr>
          <a:xfrm>
            <a:off x="-1575535" y="6608353"/>
            <a:ext cx="5598850" cy="1768078"/>
            <a:chOff x="0" y="0"/>
            <a:chExt cx="2212468" cy="698500"/>
          </a:xfrm>
        </p:grpSpPr>
        <p:sp>
          <p:nvSpPr>
            <p:cNvPr id="9" name="Freeform 9"/>
            <p:cNvSpPr/>
            <p:nvPr/>
          </p:nvSpPr>
          <p:spPr>
            <a:xfrm>
              <a:off x="0" y="0"/>
              <a:ext cx="2212468" cy="698500"/>
            </a:xfrm>
            <a:custGeom>
              <a:avLst/>
              <a:gdLst/>
              <a:ahLst/>
              <a:cxnLst/>
              <a:rect l="l" t="t" r="r" b="b"/>
              <a:pathLst>
                <a:path w="2212468" h="698500">
                  <a:moveTo>
                    <a:pt x="2212468" y="349250"/>
                  </a:moveTo>
                  <a:lnTo>
                    <a:pt x="2009268" y="698500"/>
                  </a:lnTo>
                  <a:lnTo>
                    <a:pt x="203200" y="698500"/>
                  </a:lnTo>
                  <a:lnTo>
                    <a:pt x="0" y="349250"/>
                  </a:lnTo>
                  <a:lnTo>
                    <a:pt x="203200" y="0"/>
                  </a:lnTo>
                  <a:lnTo>
                    <a:pt x="2009268" y="0"/>
                  </a:lnTo>
                  <a:lnTo>
                    <a:pt x="2212468" y="349250"/>
                  </a:lnTo>
                  <a:close/>
                </a:path>
              </a:pathLst>
            </a:custGeom>
            <a:solidFill>
              <a:srgbClr val="FFBC00"/>
            </a:solidFill>
          </p:spPr>
        </p:sp>
        <p:sp>
          <p:nvSpPr>
            <p:cNvPr id="10" name="TextBox 10"/>
            <p:cNvSpPr txBox="1"/>
            <p:nvPr/>
          </p:nvSpPr>
          <p:spPr>
            <a:xfrm>
              <a:off x="114300" y="-57150"/>
              <a:ext cx="584200" cy="75565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1" name="Group 11"/>
          <p:cNvGrpSpPr/>
          <p:nvPr/>
        </p:nvGrpSpPr>
        <p:grpSpPr>
          <a:xfrm>
            <a:off x="4761380" y="-1723569"/>
            <a:ext cx="7831311" cy="13034836"/>
            <a:chOff x="0" y="0"/>
            <a:chExt cx="15666703" cy="26069672"/>
          </a:xfrm>
        </p:grpSpPr>
        <p:grpSp>
          <p:nvGrpSpPr>
            <p:cNvPr id="12" name="Group 12"/>
            <p:cNvGrpSpPr>
              <a:grpSpLocks noChangeAspect="1"/>
            </p:cNvGrpSpPr>
            <p:nvPr/>
          </p:nvGrpSpPr>
          <p:grpSpPr>
            <a:xfrm>
              <a:off x="4908184" y="3447154"/>
              <a:ext cx="10021890" cy="13714713"/>
              <a:chOff x="0" y="0"/>
              <a:chExt cx="23248112" cy="31814478"/>
            </a:xfrm>
          </p:grpSpPr>
          <p:sp>
            <p:nvSpPr>
              <p:cNvPr id="13" name="Freeform 13"/>
              <p:cNvSpPr/>
              <p:nvPr/>
            </p:nvSpPr>
            <p:spPr>
              <a:xfrm>
                <a:off x="0" y="0"/>
                <a:ext cx="23248113" cy="31814517"/>
              </a:xfrm>
              <a:custGeom>
                <a:avLst/>
                <a:gdLst/>
                <a:ahLst/>
                <a:cxnLst/>
                <a:rect l="l" t="t" r="r" b="b"/>
                <a:pathLst>
                  <a:path w="23248113" h="31814517">
                    <a:moveTo>
                      <a:pt x="10775061" y="0"/>
                    </a:moveTo>
                    <a:lnTo>
                      <a:pt x="0" y="14652625"/>
                    </a:lnTo>
                    <a:lnTo>
                      <a:pt x="13368910" y="31814517"/>
                    </a:lnTo>
                    <a:lnTo>
                      <a:pt x="23248113" y="31814517"/>
                    </a:lnTo>
                    <a:lnTo>
                      <a:pt x="23248113" y="0"/>
                    </a:lnTo>
                    <a:close/>
                  </a:path>
                </a:pathLst>
              </a:custGeom>
              <a:blipFill>
                <a:blip r:embed="rId2"/>
                <a:stretch>
                  <a:fillRect l="-40031" r="-40031"/>
                </a:stretch>
              </a:blipFill>
            </p:spPr>
          </p:sp>
        </p:grpSp>
        <p:grpSp>
          <p:nvGrpSpPr>
            <p:cNvPr id="14" name="Group 14"/>
            <p:cNvGrpSpPr/>
            <p:nvPr/>
          </p:nvGrpSpPr>
          <p:grpSpPr>
            <a:xfrm rot="-10800000">
              <a:off x="3219642" y="2445117"/>
              <a:ext cx="5612363" cy="3600450"/>
              <a:chOff x="0" y="0"/>
              <a:chExt cx="1108615" cy="711200"/>
            </a:xfrm>
          </p:grpSpPr>
          <p:sp>
            <p:nvSpPr>
              <p:cNvPr id="15" name="Freeform 15"/>
              <p:cNvSpPr/>
              <p:nvPr/>
            </p:nvSpPr>
            <p:spPr>
              <a:xfrm>
                <a:off x="0" y="0"/>
                <a:ext cx="1108615" cy="711200"/>
              </a:xfrm>
              <a:custGeom>
                <a:avLst/>
                <a:gdLst/>
                <a:ahLst/>
                <a:cxnLst/>
                <a:rect l="l" t="t" r="r" b="b"/>
                <a:pathLst>
                  <a:path w="1108615" h="711200">
                    <a:moveTo>
                      <a:pt x="554307" y="0"/>
                    </a:moveTo>
                    <a:lnTo>
                      <a:pt x="1108615" y="711200"/>
                    </a:lnTo>
                    <a:lnTo>
                      <a:pt x="0" y="711200"/>
                    </a:lnTo>
                    <a:lnTo>
                      <a:pt x="554307" y="0"/>
                    </a:lnTo>
                    <a:close/>
                  </a:path>
                </a:pathLst>
              </a:custGeom>
              <a:solidFill>
                <a:srgbClr val="393939"/>
              </a:solidFill>
            </p:spPr>
          </p:sp>
          <p:sp>
            <p:nvSpPr>
              <p:cNvPr id="16" name="TextBox 16"/>
              <p:cNvSpPr txBox="1"/>
              <p:nvPr/>
            </p:nvSpPr>
            <p:spPr>
              <a:xfrm>
                <a:off x="127000" y="273050"/>
                <a:ext cx="558800" cy="3873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7" name="Freeform 17"/>
            <p:cNvSpPr/>
            <p:nvPr/>
          </p:nvSpPr>
          <p:spPr>
            <a:xfrm rot="-7711677">
              <a:off x="2531754" y="3841224"/>
              <a:ext cx="5130008" cy="243675"/>
            </a:xfrm>
            <a:custGeom>
              <a:avLst/>
              <a:gdLst/>
              <a:ahLst/>
              <a:cxnLst/>
              <a:rect l="l" t="t" r="r" b="b"/>
              <a:pathLst>
                <a:path w="5130008" h="243675">
                  <a:moveTo>
                    <a:pt x="0" y="0"/>
                  </a:moveTo>
                  <a:lnTo>
                    <a:pt x="5130008" y="0"/>
                  </a:lnTo>
                  <a:lnTo>
                    <a:pt x="5130008" y="243675"/>
                  </a:lnTo>
                  <a:lnTo>
                    <a:pt x="0" y="243675"/>
                  </a:lnTo>
                  <a:lnTo>
                    <a:pt x="0" y="0"/>
                  </a:lnTo>
                  <a:close/>
                </a:path>
              </a:pathLst>
            </a:custGeom>
            <a:blipFill>
              <a:blip r:embed="rId3">
                <a:alphaModFix amt="70000"/>
              </a:blip>
              <a:stretch>
                <a:fillRect/>
              </a:stretch>
            </a:blipFill>
          </p:spPr>
        </p:sp>
        <p:grpSp>
          <p:nvGrpSpPr>
            <p:cNvPr id="18" name="Group 18"/>
            <p:cNvGrpSpPr/>
            <p:nvPr/>
          </p:nvGrpSpPr>
          <p:grpSpPr>
            <a:xfrm rot="-7675271">
              <a:off x="2268793" y="4046016"/>
              <a:ext cx="5278782" cy="777668"/>
              <a:chOff x="0" y="0"/>
              <a:chExt cx="1807584" cy="266293"/>
            </a:xfrm>
          </p:grpSpPr>
          <p:sp>
            <p:nvSpPr>
              <p:cNvPr id="19" name="Freeform 19"/>
              <p:cNvSpPr/>
              <p:nvPr/>
            </p:nvSpPr>
            <p:spPr>
              <a:xfrm>
                <a:off x="0" y="0"/>
                <a:ext cx="1807584" cy="266293"/>
              </a:xfrm>
              <a:custGeom>
                <a:avLst/>
                <a:gdLst/>
                <a:ahLst/>
                <a:cxnLst/>
                <a:rect l="l" t="t" r="r" b="b"/>
                <a:pathLst>
                  <a:path w="1807584" h="266293">
                    <a:moveTo>
                      <a:pt x="1604384" y="0"/>
                    </a:moveTo>
                    <a:lnTo>
                      <a:pt x="0" y="0"/>
                    </a:lnTo>
                    <a:lnTo>
                      <a:pt x="203200" y="266293"/>
                    </a:lnTo>
                    <a:lnTo>
                      <a:pt x="1807584" y="266293"/>
                    </a:lnTo>
                    <a:lnTo>
                      <a:pt x="1604384" y="0"/>
                    </a:lnTo>
                    <a:close/>
                  </a:path>
                </a:pathLst>
              </a:custGeom>
              <a:solidFill>
                <a:srgbClr val="FFBC00"/>
              </a:solidFill>
            </p:spPr>
          </p:sp>
          <p:sp>
            <p:nvSpPr>
              <p:cNvPr id="20" name="TextBox 20"/>
              <p:cNvSpPr txBox="1"/>
              <p:nvPr/>
            </p:nvSpPr>
            <p:spPr>
              <a:xfrm>
                <a:off x="101600" y="-57150"/>
                <a:ext cx="609600" cy="6667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21" name="Freeform 21"/>
            <p:cNvSpPr/>
            <p:nvPr/>
          </p:nvSpPr>
          <p:spPr>
            <a:xfrm rot="-7657944">
              <a:off x="1197849" y="4092028"/>
              <a:ext cx="6455353" cy="306629"/>
            </a:xfrm>
            <a:custGeom>
              <a:avLst/>
              <a:gdLst/>
              <a:ahLst/>
              <a:cxnLst/>
              <a:rect l="l" t="t" r="r" b="b"/>
              <a:pathLst>
                <a:path w="6455353" h="306629">
                  <a:moveTo>
                    <a:pt x="0" y="0"/>
                  </a:moveTo>
                  <a:lnTo>
                    <a:pt x="6455353" y="0"/>
                  </a:lnTo>
                  <a:lnTo>
                    <a:pt x="6455353" y="306629"/>
                  </a:lnTo>
                  <a:lnTo>
                    <a:pt x="0" y="306629"/>
                  </a:lnTo>
                  <a:lnTo>
                    <a:pt x="0" y="0"/>
                  </a:lnTo>
                  <a:close/>
                </a:path>
              </a:pathLst>
            </a:custGeom>
            <a:blipFill>
              <a:blip r:embed="rId3">
                <a:alphaModFix amt="70000"/>
              </a:blip>
              <a:stretch>
                <a:fillRect/>
              </a:stretch>
            </a:blipFill>
          </p:spPr>
        </p:sp>
        <p:grpSp>
          <p:nvGrpSpPr>
            <p:cNvPr id="22" name="Group 22"/>
            <p:cNvGrpSpPr/>
            <p:nvPr/>
          </p:nvGrpSpPr>
          <p:grpSpPr>
            <a:xfrm rot="-7667943">
              <a:off x="886689" y="4297013"/>
              <a:ext cx="6562947" cy="911632"/>
              <a:chOff x="0" y="0"/>
              <a:chExt cx="1917072" cy="266293"/>
            </a:xfrm>
          </p:grpSpPr>
          <p:sp>
            <p:nvSpPr>
              <p:cNvPr id="23" name="Freeform 23"/>
              <p:cNvSpPr/>
              <p:nvPr/>
            </p:nvSpPr>
            <p:spPr>
              <a:xfrm>
                <a:off x="0" y="0"/>
                <a:ext cx="1917072" cy="266293"/>
              </a:xfrm>
              <a:custGeom>
                <a:avLst/>
                <a:gdLst/>
                <a:ahLst/>
                <a:cxnLst/>
                <a:rect l="l" t="t" r="r" b="b"/>
                <a:pathLst>
                  <a:path w="1917072" h="266293">
                    <a:moveTo>
                      <a:pt x="1713872" y="0"/>
                    </a:moveTo>
                    <a:lnTo>
                      <a:pt x="0" y="0"/>
                    </a:lnTo>
                    <a:lnTo>
                      <a:pt x="203200" y="266293"/>
                    </a:lnTo>
                    <a:lnTo>
                      <a:pt x="1917072" y="266293"/>
                    </a:lnTo>
                    <a:lnTo>
                      <a:pt x="1713872" y="0"/>
                    </a:lnTo>
                    <a:close/>
                  </a:path>
                </a:pathLst>
              </a:custGeom>
              <a:solidFill>
                <a:srgbClr val="ED9B0F"/>
              </a:solidFill>
            </p:spPr>
          </p:sp>
          <p:sp>
            <p:nvSpPr>
              <p:cNvPr id="24" name="TextBox 24"/>
              <p:cNvSpPr txBox="1"/>
              <p:nvPr/>
            </p:nvSpPr>
            <p:spPr>
              <a:xfrm>
                <a:off x="101600" y="-57150"/>
                <a:ext cx="609600" cy="66675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25" name="Group 25"/>
            <p:cNvGrpSpPr/>
            <p:nvPr/>
          </p:nvGrpSpPr>
          <p:grpSpPr>
            <a:xfrm>
              <a:off x="1676760" y="13182333"/>
              <a:ext cx="6246571" cy="4007308"/>
              <a:chOff x="0" y="0"/>
              <a:chExt cx="1108615" cy="711200"/>
            </a:xfrm>
          </p:grpSpPr>
          <p:sp>
            <p:nvSpPr>
              <p:cNvPr id="26" name="Freeform 26"/>
              <p:cNvSpPr/>
              <p:nvPr/>
            </p:nvSpPr>
            <p:spPr>
              <a:xfrm>
                <a:off x="0" y="0"/>
                <a:ext cx="1108615" cy="711200"/>
              </a:xfrm>
              <a:custGeom>
                <a:avLst/>
                <a:gdLst/>
                <a:ahLst/>
                <a:cxnLst/>
                <a:rect l="l" t="t" r="r" b="b"/>
                <a:pathLst>
                  <a:path w="1108615" h="711200">
                    <a:moveTo>
                      <a:pt x="554307" y="0"/>
                    </a:moveTo>
                    <a:lnTo>
                      <a:pt x="1108615" y="711200"/>
                    </a:lnTo>
                    <a:lnTo>
                      <a:pt x="0" y="711200"/>
                    </a:lnTo>
                    <a:lnTo>
                      <a:pt x="554307" y="0"/>
                    </a:lnTo>
                    <a:close/>
                  </a:path>
                </a:pathLst>
              </a:custGeom>
              <a:solidFill>
                <a:srgbClr val="393939"/>
              </a:solidFill>
            </p:spPr>
          </p:sp>
          <p:sp>
            <p:nvSpPr>
              <p:cNvPr id="27" name="TextBox 27"/>
              <p:cNvSpPr txBox="1"/>
              <p:nvPr/>
            </p:nvSpPr>
            <p:spPr>
              <a:xfrm>
                <a:off x="127000" y="273050"/>
                <a:ext cx="558800" cy="3873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28" name="Freeform 28"/>
            <p:cNvSpPr/>
            <p:nvPr/>
          </p:nvSpPr>
          <p:spPr>
            <a:xfrm rot="-3254127">
              <a:off x="1788600" y="15061755"/>
              <a:ext cx="5130008" cy="243675"/>
            </a:xfrm>
            <a:custGeom>
              <a:avLst/>
              <a:gdLst/>
              <a:ahLst/>
              <a:cxnLst/>
              <a:rect l="l" t="t" r="r" b="b"/>
              <a:pathLst>
                <a:path w="5130008" h="243675">
                  <a:moveTo>
                    <a:pt x="0" y="0"/>
                  </a:moveTo>
                  <a:lnTo>
                    <a:pt x="5130007" y="0"/>
                  </a:lnTo>
                  <a:lnTo>
                    <a:pt x="5130007" y="243675"/>
                  </a:lnTo>
                  <a:lnTo>
                    <a:pt x="0" y="243675"/>
                  </a:lnTo>
                  <a:lnTo>
                    <a:pt x="0" y="0"/>
                  </a:lnTo>
                  <a:close/>
                </a:path>
              </a:pathLst>
            </a:custGeom>
            <a:blipFill>
              <a:blip r:embed="rId3">
                <a:alphaModFix amt="70000"/>
              </a:blip>
              <a:stretch>
                <a:fillRect/>
              </a:stretch>
            </a:blipFill>
          </p:spPr>
        </p:sp>
        <p:grpSp>
          <p:nvGrpSpPr>
            <p:cNvPr id="29" name="Group 29"/>
            <p:cNvGrpSpPr/>
            <p:nvPr/>
          </p:nvGrpSpPr>
          <p:grpSpPr>
            <a:xfrm rot="-3233192">
              <a:off x="946173" y="15050758"/>
              <a:ext cx="5278782" cy="777668"/>
              <a:chOff x="0" y="0"/>
              <a:chExt cx="1807584" cy="266293"/>
            </a:xfrm>
          </p:grpSpPr>
          <p:sp>
            <p:nvSpPr>
              <p:cNvPr id="30" name="Freeform 30"/>
              <p:cNvSpPr/>
              <p:nvPr/>
            </p:nvSpPr>
            <p:spPr>
              <a:xfrm>
                <a:off x="0" y="0"/>
                <a:ext cx="1807584" cy="266293"/>
              </a:xfrm>
              <a:custGeom>
                <a:avLst/>
                <a:gdLst/>
                <a:ahLst/>
                <a:cxnLst/>
                <a:rect l="l" t="t" r="r" b="b"/>
                <a:pathLst>
                  <a:path w="1807584" h="266293">
                    <a:moveTo>
                      <a:pt x="1604384" y="0"/>
                    </a:moveTo>
                    <a:lnTo>
                      <a:pt x="0" y="0"/>
                    </a:lnTo>
                    <a:lnTo>
                      <a:pt x="203200" y="266293"/>
                    </a:lnTo>
                    <a:lnTo>
                      <a:pt x="1807584" y="266293"/>
                    </a:lnTo>
                    <a:lnTo>
                      <a:pt x="1604384" y="0"/>
                    </a:lnTo>
                    <a:close/>
                  </a:path>
                </a:pathLst>
              </a:custGeom>
              <a:solidFill>
                <a:srgbClr val="ED9B0F"/>
              </a:solidFill>
            </p:spPr>
          </p:sp>
          <p:sp>
            <p:nvSpPr>
              <p:cNvPr id="31" name="TextBox 31"/>
              <p:cNvSpPr txBox="1"/>
              <p:nvPr/>
            </p:nvSpPr>
            <p:spPr>
              <a:xfrm>
                <a:off x="101600" y="-57150"/>
                <a:ext cx="609600" cy="6667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32" name="Freeform 32"/>
            <p:cNvSpPr/>
            <p:nvPr/>
          </p:nvSpPr>
          <p:spPr>
            <a:xfrm rot="-3254127">
              <a:off x="216792" y="15032289"/>
              <a:ext cx="6455353" cy="306629"/>
            </a:xfrm>
            <a:custGeom>
              <a:avLst/>
              <a:gdLst/>
              <a:ahLst/>
              <a:cxnLst/>
              <a:rect l="l" t="t" r="r" b="b"/>
              <a:pathLst>
                <a:path w="6455353" h="306629">
                  <a:moveTo>
                    <a:pt x="0" y="0"/>
                  </a:moveTo>
                  <a:lnTo>
                    <a:pt x="6455353" y="0"/>
                  </a:lnTo>
                  <a:lnTo>
                    <a:pt x="6455353" y="306629"/>
                  </a:lnTo>
                  <a:lnTo>
                    <a:pt x="0" y="306629"/>
                  </a:lnTo>
                  <a:lnTo>
                    <a:pt x="0" y="0"/>
                  </a:lnTo>
                  <a:close/>
                </a:path>
              </a:pathLst>
            </a:custGeom>
            <a:blipFill>
              <a:blip r:embed="rId3">
                <a:alphaModFix amt="70000"/>
              </a:blip>
              <a:stretch>
                <a:fillRect/>
              </a:stretch>
            </a:blipFill>
          </p:spPr>
        </p:sp>
        <p:grpSp>
          <p:nvGrpSpPr>
            <p:cNvPr id="33" name="Group 33"/>
            <p:cNvGrpSpPr/>
            <p:nvPr/>
          </p:nvGrpSpPr>
          <p:grpSpPr>
            <a:xfrm rot="-3233192">
              <a:off x="-1142236" y="14191076"/>
              <a:ext cx="7973206" cy="1224777"/>
              <a:chOff x="0" y="0"/>
              <a:chExt cx="1733545" cy="266293"/>
            </a:xfrm>
          </p:grpSpPr>
          <p:sp>
            <p:nvSpPr>
              <p:cNvPr id="34" name="Freeform 34"/>
              <p:cNvSpPr/>
              <p:nvPr/>
            </p:nvSpPr>
            <p:spPr>
              <a:xfrm>
                <a:off x="0" y="0"/>
                <a:ext cx="1733545" cy="266293"/>
              </a:xfrm>
              <a:custGeom>
                <a:avLst/>
                <a:gdLst/>
                <a:ahLst/>
                <a:cxnLst/>
                <a:rect l="l" t="t" r="r" b="b"/>
                <a:pathLst>
                  <a:path w="1733545" h="266293">
                    <a:moveTo>
                      <a:pt x="1530345" y="0"/>
                    </a:moveTo>
                    <a:lnTo>
                      <a:pt x="0" y="0"/>
                    </a:lnTo>
                    <a:lnTo>
                      <a:pt x="203200" y="266293"/>
                    </a:lnTo>
                    <a:lnTo>
                      <a:pt x="1733545" y="266293"/>
                    </a:lnTo>
                    <a:lnTo>
                      <a:pt x="1530345" y="0"/>
                    </a:lnTo>
                    <a:close/>
                  </a:path>
                </a:pathLst>
              </a:custGeom>
              <a:solidFill>
                <a:srgbClr val="FFBC00"/>
              </a:solidFill>
            </p:spPr>
          </p:sp>
          <p:sp>
            <p:nvSpPr>
              <p:cNvPr id="35" name="TextBox 35"/>
              <p:cNvSpPr txBox="1"/>
              <p:nvPr/>
            </p:nvSpPr>
            <p:spPr>
              <a:xfrm>
                <a:off x="101600" y="-57150"/>
                <a:ext cx="609600" cy="6667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36" name="Freeform 36"/>
            <p:cNvSpPr/>
            <p:nvPr/>
          </p:nvSpPr>
          <p:spPr>
            <a:xfrm rot="3136011">
              <a:off x="601563" y="14821295"/>
              <a:ext cx="9883024" cy="469444"/>
            </a:xfrm>
            <a:custGeom>
              <a:avLst/>
              <a:gdLst/>
              <a:ahLst/>
              <a:cxnLst/>
              <a:rect l="l" t="t" r="r" b="b"/>
              <a:pathLst>
                <a:path w="9883024" h="469444">
                  <a:moveTo>
                    <a:pt x="0" y="0"/>
                  </a:moveTo>
                  <a:lnTo>
                    <a:pt x="9883024" y="0"/>
                  </a:lnTo>
                  <a:lnTo>
                    <a:pt x="9883024" y="469444"/>
                  </a:lnTo>
                  <a:lnTo>
                    <a:pt x="0" y="469444"/>
                  </a:lnTo>
                  <a:lnTo>
                    <a:pt x="0" y="0"/>
                  </a:lnTo>
                  <a:close/>
                </a:path>
              </a:pathLst>
            </a:custGeom>
            <a:blipFill>
              <a:blip r:embed="rId3">
                <a:alphaModFix amt="70000"/>
              </a:blip>
              <a:stretch>
                <a:fillRect/>
              </a:stretch>
            </a:blipFill>
          </p:spPr>
        </p:sp>
        <p:grpSp>
          <p:nvGrpSpPr>
            <p:cNvPr id="37" name="Group 37"/>
            <p:cNvGrpSpPr/>
            <p:nvPr/>
          </p:nvGrpSpPr>
          <p:grpSpPr>
            <a:xfrm rot="3129624">
              <a:off x="-522405" y="17045628"/>
              <a:ext cx="19189964" cy="1793156"/>
              <a:chOff x="0" y="0"/>
              <a:chExt cx="2939684" cy="274691"/>
            </a:xfrm>
          </p:grpSpPr>
          <p:sp>
            <p:nvSpPr>
              <p:cNvPr id="38" name="Freeform 38"/>
              <p:cNvSpPr/>
              <p:nvPr/>
            </p:nvSpPr>
            <p:spPr>
              <a:xfrm>
                <a:off x="0" y="0"/>
                <a:ext cx="2939684" cy="274691"/>
              </a:xfrm>
              <a:custGeom>
                <a:avLst/>
                <a:gdLst/>
                <a:ahLst/>
                <a:cxnLst/>
                <a:rect l="l" t="t" r="r" b="b"/>
                <a:pathLst>
                  <a:path w="2939684" h="274691">
                    <a:moveTo>
                      <a:pt x="203200" y="0"/>
                    </a:moveTo>
                    <a:lnTo>
                      <a:pt x="2939684" y="0"/>
                    </a:lnTo>
                    <a:lnTo>
                      <a:pt x="2736484" y="274691"/>
                    </a:lnTo>
                    <a:lnTo>
                      <a:pt x="0" y="274691"/>
                    </a:lnTo>
                    <a:lnTo>
                      <a:pt x="203200" y="0"/>
                    </a:lnTo>
                    <a:close/>
                  </a:path>
                </a:pathLst>
              </a:custGeom>
              <a:solidFill>
                <a:srgbClr val="ED9B0F"/>
              </a:solidFill>
            </p:spPr>
          </p:sp>
          <p:sp>
            <p:nvSpPr>
              <p:cNvPr id="39" name="TextBox 39"/>
              <p:cNvSpPr txBox="1"/>
              <p:nvPr/>
            </p:nvSpPr>
            <p:spPr>
              <a:xfrm>
                <a:off x="101600" y="-57150"/>
                <a:ext cx="609600" cy="66675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40" name="Group 40"/>
            <p:cNvGrpSpPr/>
            <p:nvPr/>
          </p:nvGrpSpPr>
          <p:grpSpPr>
            <a:xfrm rot="-3233192">
              <a:off x="233917" y="5194134"/>
              <a:ext cx="13530226" cy="1320329"/>
              <a:chOff x="0" y="0"/>
              <a:chExt cx="2728865" cy="266293"/>
            </a:xfrm>
          </p:grpSpPr>
          <p:sp>
            <p:nvSpPr>
              <p:cNvPr id="41" name="Freeform 41"/>
              <p:cNvSpPr/>
              <p:nvPr/>
            </p:nvSpPr>
            <p:spPr>
              <a:xfrm>
                <a:off x="0" y="0"/>
                <a:ext cx="2728865" cy="266293"/>
              </a:xfrm>
              <a:custGeom>
                <a:avLst/>
                <a:gdLst/>
                <a:ahLst/>
                <a:cxnLst/>
                <a:rect l="l" t="t" r="r" b="b"/>
                <a:pathLst>
                  <a:path w="2728865" h="266293">
                    <a:moveTo>
                      <a:pt x="2525665" y="0"/>
                    </a:moveTo>
                    <a:lnTo>
                      <a:pt x="0" y="0"/>
                    </a:lnTo>
                    <a:lnTo>
                      <a:pt x="203200" y="266293"/>
                    </a:lnTo>
                    <a:lnTo>
                      <a:pt x="2728865" y="266293"/>
                    </a:lnTo>
                    <a:lnTo>
                      <a:pt x="2525665" y="0"/>
                    </a:lnTo>
                    <a:close/>
                  </a:path>
                </a:pathLst>
              </a:custGeom>
              <a:solidFill>
                <a:srgbClr val="ED9B0F"/>
              </a:solidFill>
            </p:spPr>
          </p:sp>
          <p:sp>
            <p:nvSpPr>
              <p:cNvPr id="42" name="TextBox 42"/>
              <p:cNvSpPr txBox="1"/>
              <p:nvPr/>
            </p:nvSpPr>
            <p:spPr>
              <a:xfrm>
                <a:off x="101600" y="-57150"/>
                <a:ext cx="609600" cy="6667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43" name="Freeform 43"/>
            <p:cNvSpPr/>
            <p:nvPr/>
          </p:nvSpPr>
          <p:spPr>
            <a:xfrm rot="-3237598">
              <a:off x="1834038" y="5303182"/>
              <a:ext cx="9701634" cy="460828"/>
            </a:xfrm>
            <a:custGeom>
              <a:avLst/>
              <a:gdLst/>
              <a:ahLst/>
              <a:cxnLst/>
              <a:rect l="l" t="t" r="r" b="b"/>
              <a:pathLst>
                <a:path w="9701634" h="460828">
                  <a:moveTo>
                    <a:pt x="0" y="0"/>
                  </a:moveTo>
                  <a:lnTo>
                    <a:pt x="9701634" y="0"/>
                  </a:lnTo>
                  <a:lnTo>
                    <a:pt x="9701634" y="460828"/>
                  </a:lnTo>
                  <a:lnTo>
                    <a:pt x="0" y="460828"/>
                  </a:lnTo>
                  <a:lnTo>
                    <a:pt x="0" y="0"/>
                  </a:lnTo>
                  <a:close/>
                </a:path>
              </a:pathLst>
            </a:custGeom>
            <a:blipFill>
              <a:blip r:embed="rId3">
                <a:alphaModFix amt="70000"/>
              </a:blip>
              <a:stretch>
                <a:fillRect/>
              </a:stretch>
            </a:blipFill>
          </p:spPr>
        </p:sp>
        <p:sp>
          <p:nvSpPr>
            <p:cNvPr id="44" name="Freeform 44"/>
            <p:cNvSpPr/>
            <p:nvPr/>
          </p:nvSpPr>
          <p:spPr>
            <a:xfrm rot="3136011">
              <a:off x="-146195" y="13850672"/>
              <a:ext cx="13131372" cy="623740"/>
            </a:xfrm>
            <a:custGeom>
              <a:avLst/>
              <a:gdLst/>
              <a:ahLst/>
              <a:cxnLst/>
              <a:rect l="l" t="t" r="r" b="b"/>
              <a:pathLst>
                <a:path w="13131372" h="623740">
                  <a:moveTo>
                    <a:pt x="0" y="0"/>
                  </a:moveTo>
                  <a:lnTo>
                    <a:pt x="13131372" y="0"/>
                  </a:lnTo>
                  <a:lnTo>
                    <a:pt x="13131372" y="623741"/>
                  </a:lnTo>
                  <a:lnTo>
                    <a:pt x="0" y="623741"/>
                  </a:lnTo>
                  <a:lnTo>
                    <a:pt x="0" y="0"/>
                  </a:lnTo>
                  <a:close/>
                </a:path>
              </a:pathLst>
            </a:custGeom>
            <a:blipFill>
              <a:blip r:embed="rId3">
                <a:alphaModFix amt="70000"/>
              </a:blip>
              <a:stretch>
                <a:fillRect/>
              </a:stretch>
            </a:blipFill>
          </p:spPr>
        </p:sp>
        <p:grpSp>
          <p:nvGrpSpPr>
            <p:cNvPr id="45" name="Group 45"/>
            <p:cNvGrpSpPr/>
            <p:nvPr/>
          </p:nvGrpSpPr>
          <p:grpSpPr>
            <a:xfrm rot="3129624">
              <a:off x="207805" y="13435843"/>
              <a:ext cx="14520397" cy="1356821"/>
              <a:chOff x="0" y="0"/>
              <a:chExt cx="2939684" cy="274691"/>
            </a:xfrm>
          </p:grpSpPr>
          <p:sp>
            <p:nvSpPr>
              <p:cNvPr id="46" name="Freeform 46"/>
              <p:cNvSpPr/>
              <p:nvPr/>
            </p:nvSpPr>
            <p:spPr>
              <a:xfrm>
                <a:off x="0" y="0"/>
                <a:ext cx="2939684" cy="274691"/>
              </a:xfrm>
              <a:custGeom>
                <a:avLst/>
                <a:gdLst/>
                <a:ahLst/>
                <a:cxnLst/>
                <a:rect l="l" t="t" r="r" b="b"/>
                <a:pathLst>
                  <a:path w="2939684" h="274691">
                    <a:moveTo>
                      <a:pt x="203200" y="0"/>
                    </a:moveTo>
                    <a:lnTo>
                      <a:pt x="2939684" y="0"/>
                    </a:lnTo>
                    <a:lnTo>
                      <a:pt x="2736484" y="274691"/>
                    </a:lnTo>
                    <a:lnTo>
                      <a:pt x="0" y="274691"/>
                    </a:lnTo>
                    <a:lnTo>
                      <a:pt x="203200" y="0"/>
                    </a:lnTo>
                    <a:close/>
                  </a:path>
                </a:pathLst>
              </a:custGeom>
              <a:solidFill>
                <a:srgbClr val="FFBC00"/>
              </a:solidFill>
            </p:spPr>
          </p:sp>
          <p:sp>
            <p:nvSpPr>
              <p:cNvPr id="47" name="TextBox 47"/>
              <p:cNvSpPr txBox="1"/>
              <p:nvPr/>
            </p:nvSpPr>
            <p:spPr>
              <a:xfrm>
                <a:off x="101600" y="-57150"/>
                <a:ext cx="609600" cy="66675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48" name="Group 48"/>
            <p:cNvGrpSpPr/>
            <p:nvPr/>
          </p:nvGrpSpPr>
          <p:grpSpPr>
            <a:xfrm rot="-3233192">
              <a:off x="1075548" y="4669339"/>
              <a:ext cx="9540507" cy="1344627"/>
              <a:chOff x="0" y="0"/>
              <a:chExt cx="1889421" cy="266293"/>
            </a:xfrm>
          </p:grpSpPr>
          <p:sp>
            <p:nvSpPr>
              <p:cNvPr id="49" name="Freeform 49"/>
              <p:cNvSpPr/>
              <p:nvPr/>
            </p:nvSpPr>
            <p:spPr>
              <a:xfrm>
                <a:off x="0" y="0"/>
                <a:ext cx="1889421" cy="266293"/>
              </a:xfrm>
              <a:custGeom>
                <a:avLst/>
                <a:gdLst/>
                <a:ahLst/>
                <a:cxnLst/>
                <a:rect l="l" t="t" r="r" b="b"/>
                <a:pathLst>
                  <a:path w="1889421" h="266293">
                    <a:moveTo>
                      <a:pt x="1686221" y="0"/>
                    </a:moveTo>
                    <a:lnTo>
                      <a:pt x="0" y="0"/>
                    </a:lnTo>
                    <a:lnTo>
                      <a:pt x="203200" y="266293"/>
                    </a:lnTo>
                    <a:lnTo>
                      <a:pt x="1889421" y="266293"/>
                    </a:lnTo>
                    <a:lnTo>
                      <a:pt x="1686221" y="0"/>
                    </a:lnTo>
                    <a:close/>
                  </a:path>
                </a:pathLst>
              </a:custGeom>
              <a:solidFill>
                <a:srgbClr val="FFBC00"/>
              </a:solidFill>
            </p:spPr>
          </p:sp>
          <p:sp>
            <p:nvSpPr>
              <p:cNvPr id="50" name="TextBox 50"/>
              <p:cNvSpPr txBox="1"/>
              <p:nvPr/>
            </p:nvSpPr>
            <p:spPr>
              <a:xfrm>
                <a:off x="101600" y="-57150"/>
                <a:ext cx="609600" cy="66675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sp>
        <p:nvSpPr>
          <p:cNvPr id="51" name="TextBox 51"/>
          <p:cNvSpPr txBox="1"/>
          <p:nvPr/>
        </p:nvSpPr>
        <p:spPr>
          <a:xfrm>
            <a:off x="685622" y="1497317"/>
            <a:ext cx="3815585" cy="876074"/>
          </a:xfrm>
          <a:prstGeom prst="rect">
            <a:avLst/>
          </a:prstGeom>
        </p:spPr>
        <p:txBody>
          <a:bodyPr lIns="0" tIns="0" rIns="0" bIns="0" rtlCol="0" anchor="t">
            <a:spAutoFit/>
          </a:bodyPr>
          <a:lstStyle/>
          <a:p>
            <a:pPr>
              <a:lnSpc>
                <a:spcPts val="7465"/>
              </a:lnSpc>
            </a:pPr>
            <a:r>
              <a:rPr lang="en-US" sz="5300" dirty="0" err="1">
                <a:solidFill>
                  <a:srgbClr val="000000"/>
                </a:solidFill>
                <a:latin typeface="Arial" pitchFamily="34" charset="0"/>
              </a:rPr>
              <a:t>Bài</a:t>
            </a:r>
            <a:r>
              <a:rPr lang="en-US" sz="5300" dirty="0">
                <a:solidFill>
                  <a:srgbClr val="000000"/>
                </a:solidFill>
                <a:latin typeface="Arial" pitchFamily="34" charset="0"/>
              </a:rPr>
              <a:t> </a:t>
            </a:r>
            <a:r>
              <a:rPr lang="en-US" sz="5300" dirty="0" smtClean="0">
                <a:solidFill>
                  <a:srgbClr val="000000"/>
                </a:solidFill>
                <a:latin typeface="Arial" pitchFamily="34" charset="0"/>
              </a:rPr>
              <a:t>40</a:t>
            </a:r>
            <a:endParaRPr lang="en-US" sz="5300" dirty="0">
              <a:solidFill>
                <a:srgbClr val="000000"/>
              </a:solidFill>
              <a:latin typeface="Arial" pitchFamily="34" charset="0"/>
            </a:endParaRPr>
          </a:p>
        </p:txBody>
      </p:sp>
      <p:sp>
        <p:nvSpPr>
          <p:cNvPr id="52" name="Freeform 52"/>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3" name="TextBox 53"/>
          <p:cNvSpPr txBox="1"/>
          <p:nvPr/>
        </p:nvSpPr>
        <p:spPr>
          <a:xfrm>
            <a:off x="685622" y="2430483"/>
            <a:ext cx="4931971" cy="2854115"/>
          </a:xfrm>
          <a:prstGeom prst="rect">
            <a:avLst/>
          </a:prstGeom>
        </p:spPr>
        <p:txBody>
          <a:bodyPr lIns="0" tIns="0" rIns="0" bIns="0" rtlCol="0" anchor="t">
            <a:spAutoFit/>
          </a:bodyPr>
          <a:lstStyle/>
          <a:p>
            <a:pPr>
              <a:lnSpc>
                <a:spcPct val="120000"/>
              </a:lnSpc>
            </a:pPr>
            <a:r>
              <a:rPr lang="en-US" sz="8100" b="1">
                <a:solidFill>
                  <a:srgbClr val="000000"/>
                </a:solidFill>
                <a:latin typeface="Arial" pitchFamily="34" charset="0"/>
              </a:rPr>
              <a:t>SINH SẢN</a:t>
            </a:r>
          </a:p>
          <a:p>
            <a:pPr>
              <a:lnSpc>
                <a:spcPct val="120000"/>
              </a:lnSpc>
            </a:pPr>
            <a:r>
              <a:rPr lang="en-US" sz="8100" b="1">
                <a:solidFill>
                  <a:srgbClr val="000000"/>
                </a:solidFill>
                <a:latin typeface="Arial" pitchFamily="34" charset="0"/>
              </a:rPr>
              <a:t>Ở NGƯỜI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1000"/>
                                        <p:tgtEl>
                                          <p:spTgt spid="53"/>
                                        </p:tgtEl>
                                      </p:cBhvr>
                                    </p:animEffect>
                                    <p:anim calcmode="lin" valueType="num">
                                      <p:cBhvr>
                                        <p:cTn id="15" dur="1000" fill="hold"/>
                                        <p:tgtEl>
                                          <p:spTgt spid="53"/>
                                        </p:tgtEl>
                                        <p:attrNameLst>
                                          <p:attrName>ppt_x</p:attrName>
                                        </p:attrNameLst>
                                      </p:cBhvr>
                                      <p:tavLst>
                                        <p:tav tm="0">
                                          <p:val>
                                            <p:strVal val="#ppt_x"/>
                                          </p:val>
                                        </p:tav>
                                        <p:tav tm="100000">
                                          <p:val>
                                            <p:strVal val="#ppt_x"/>
                                          </p:val>
                                        </p:tav>
                                      </p:tavLst>
                                    </p:anim>
                                    <p:anim calcmode="lin" valueType="num">
                                      <p:cBhvr>
                                        <p:cTn id="1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1369" y="685800"/>
            <a:ext cx="10611835" cy="1068097"/>
            <a:chOff x="0" y="0"/>
            <a:chExt cx="21229198" cy="2136194"/>
          </a:xfrm>
        </p:grpSpPr>
        <p:grpSp>
          <p:nvGrpSpPr>
            <p:cNvPr id="3" name="Group 3"/>
            <p:cNvGrpSpPr/>
            <p:nvPr/>
          </p:nvGrpSpPr>
          <p:grpSpPr>
            <a:xfrm>
              <a:off x="0" y="0"/>
              <a:ext cx="21229198" cy="2136194"/>
              <a:chOff x="0" y="0"/>
              <a:chExt cx="4193422" cy="421964"/>
            </a:xfrm>
          </p:grpSpPr>
          <p:sp>
            <p:nvSpPr>
              <p:cNvPr id="4" name="Freeform 4"/>
              <p:cNvSpPr/>
              <p:nvPr/>
            </p:nvSpPr>
            <p:spPr>
              <a:xfrm>
                <a:off x="0" y="0"/>
                <a:ext cx="4193422" cy="421964"/>
              </a:xfrm>
              <a:custGeom>
                <a:avLst/>
                <a:gdLst/>
                <a:ahLst/>
                <a:cxnLst/>
                <a:rect l="l" t="t" r="r" b="b"/>
                <a:pathLst>
                  <a:path w="4193422" h="421964">
                    <a:moveTo>
                      <a:pt x="24798" y="0"/>
                    </a:moveTo>
                    <a:lnTo>
                      <a:pt x="4168623" y="0"/>
                    </a:lnTo>
                    <a:cubicBezTo>
                      <a:pt x="4175201" y="0"/>
                      <a:pt x="4181508" y="2613"/>
                      <a:pt x="4186159" y="7263"/>
                    </a:cubicBezTo>
                    <a:cubicBezTo>
                      <a:pt x="4190809" y="11914"/>
                      <a:pt x="4193422" y="18221"/>
                      <a:pt x="4193422" y="24798"/>
                    </a:cubicBezTo>
                    <a:lnTo>
                      <a:pt x="4193422" y="397166"/>
                    </a:lnTo>
                    <a:cubicBezTo>
                      <a:pt x="4193422" y="410862"/>
                      <a:pt x="4182319" y="421964"/>
                      <a:pt x="4168623" y="421964"/>
                    </a:cubicBezTo>
                    <a:lnTo>
                      <a:pt x="24798" y="421964"/>
                    </a:lnTo>
                    <a:cubicBezTo>
                      <a:pt x="18221" y="421964"/>
                      <a:pt x="11914" y="419352"/>
                      <a:pt x="7263" y="414701"/>
                    </a:cubicBezTo>
                    <a:cubicBezTo>
                      <a:pt x="2613" y="410050"/>
                      <a:pt x="0" y="403743"/>
                      <a:pt x="0" y="397166"/>
                    </a:cubicBezTo>
                    <a:lnTo>
                      <a:pt x="0" y="24798"/>
                    </a:lnTo>
                    <a:cubicBezTo>
                      <a:pt x="0" y="11103"/>
                      <a:pt x="11103" y="0"/>
                      <a:pt x="24798" y="0"/>
                    </a:cubicBezTo>
                    <a:close/>
                  </a:path>
                </a:pathLst>
              </a:custGeom>
              <a:solidFill>
                <a:srgbClr val="FFDE5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dirty="0">
                  <a:latin typeface="Arial" pitchFamily="34" charset="0"/>
                </a:endParaRPr>
              </a:p>
            </p:txBody>
          </p:sp>
        </p:grpSp>
        <p:sp>
          <p:nvSpPr>
            <p:cNvPr id="6" name="TextBox 6"/>
            <p:cNvSpPr txBox="1"/>
            <p:nvPr/>
          </p:nvSpPr>
          <p:spPr>
            <a:xfrm>
              <a:off x="627195" y="235190"/>
              <a:ext cx="19974809" cy="1698926"/>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Để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duy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trì</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nòi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giống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mọi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vật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đều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trải</a:t>
              </a:r>
              <a:r>
                <a:rPr lang="en-US" sz="2300" b="1" dirty="0" smtClean="0">
                  <a:solidFill>
                    <a:srgbClr val="000000"/>
                  </a:solidFill>
                  <a:latin typeface="Arial" pitchFamily="34" charset="0"/>
                </a:rPr>
                <a:t> qua </a:t>
              </a:r>
              <a:r>
                <a:rPr lang="en-US" sz="2300" b="1" dirty="0" err="1" smtClean="0">
                  <a:solidFill>
                    <a:srgbClr val="000000"/>
                  </a:solidFill>
                  <a:latin typeface="Arial" pitchFamily="34" charset="0"/>
                </a:rPr>
                <a:t>quá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trình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sản</a:t>
              </a:r>
              <a:r>
                <a:rPr lang="en-US" sz="2300" b="1" dirty="0" smtClean="0">
                  <a:solidFill>
                    <a:srgbClr val="000000"/>
                  </a:solidFill>
                  <a:latin typeface="Arial" pitchFamily="34" charset="0"/>
                </a:rPr>
                <a:t>. Ở </a:t>
              </a:r>
              <a:r>
                <a:rPr lang="en-US" sz="2300" b="1" dirty="0" err="1" smtClean="0">
                  <a:solidFill>
                    <a:srgbClr val="000000"/>
                  </a:solidFill>
                  <a:latin typeface="Arial" pitchFamily="34" charset="0"/>
                </a:rPr>
                <a:t>người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nào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đảm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nhận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vai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trò</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sản</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sp>
        <p:nvSpPr>
          <p:cNvPr id="7" name="Freeform 7"/>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685621" y="1957598"/>
            <a:ext cx="7765240" cy="4746661"/>
          </a:xfrm>
          <a:custGeom>
            <a:avLst/>
            <a:gdLst/>
            <a:ahLst/>
            <a:cxnLst/>
            <a:rect l="l" t="t" r="r" b="b"/>
            <a:pathLst>
              <a:path w="11650894" h="7119991">
                <a:moveTo>
                  <a:pt x="0" y="0"/>
                </a:moveTo>
                <a:lnTo>
                  <a:pt x="11650894" y="0"/>
                </a:lnTo>
                <a:lnTo>
                  <a:pt x="11650894" y="7119990"/>
                </a:lnTo>
                <a:lnTo>
                  <a:pt x="0" y="7119990"/>
                </a:lnTo>
                <a:lnTo>
                  <a:pt x="0" y="0"/>
                </a:lnTo>
                <a:close/>
              </a:path>
            </a:pathLst>
          </a:custGeom>
          <a:blipFill>
            <a:blip r:embed="rId4"/>
            <a:stretch>
              <a:fillRect/>
            </a:stretch>
          </a:blipFill>
        </p:spPr>
      </p:sp>
      <p:sp>
        <p:nvSpPr>
          <p:cNvPr id="9" name="Freeform 9"/>
          <p:cNvSpPr/>
          <p:nvPr/>
        </p:nvSpPr>
        <p:spPr>
          <a:xfrm>
            <a:off x="8841101" y="1957598"/>
            <a:ext cx="2372712" cy="2373330"/>
          </a:xfrm>
          <a:custGeom>
            <a:avLst/>
            <a:gdLst/>
            <a:ahLst/>
            <a:cxnLst/>
            <a:rect l="l" t="t" r="r" b="b"/>
            <a:pathLst>
              <a:path w="3559995" h="3559995">
                <a:moveTo>
                  <a:pt x="0" y="0"/>
                </a:moveTo>
                <a:lnTo>
                  <a:pt x="3559996" y="0"/>
                </a:lnTo>
                <a:lnTo>
                  <a:pt x="3559996" y="3559995"/>
                </a:lnTo>
                <a:lnTo>
                  <a:pt x="0" y="355999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10"/>
          <p:cNvSpPr/>
          <p:nvPr/>
        </p:nvSpPr>
        <p:spPr>
          <a:xfrm>
            <a:off x="8841101" y="4764662"/>
            <a:ext cx="2662103" cy="1561064"/>
          </a:xfrm>
          <a:custGeom>
            <a:avLst/>
            <a:gdLst/>
            <a:ahLst/>
            <a:cxnLst/>
            <a:rect l="l" t="t" r="r" b="b"/>
            <a:pathLst>
              <a:path w="3994194" h="2341596">
                <a:moveTo>
                  <a:pt x="0" y="0"/>
                </a:moveTo>
                <a:lnTo>
                  <a:pt x="3994194" y="0"/>
                </a:lnTo>
                <a:lnTo>
                  <a:pt x="3994194" y="2341596"/>
                </a:lnTo>
                <a:lnTo>
                  <a:pt x="0" y="23415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TextBox 5"/>
          <p:cNvSpPr txBox="1"/>
          <p:nvPr/>
        </p:nvSpPr>
        <p:spPr>
          <a:xfrm>
            <a:off x="1306454" y="287867"/>
            <a:ext cx="8727538"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 </a:t>
            </a:r>
            <a:r>
              <a:rPr lang="en-US" sz="2300" b="1" dirty="0" smtClean="0">
                <a:solidFill>
                  <a:srgbClr val="000000"/>
                </a:solidFill>
                <a:latin typeface="Arial" pitchFamily="34" charset="0"/>
              </a:rPr>
              <a:t>HỆ </a:t>
            </a:r>
            <a:r>
              <a:rPr lang="en-US" sz="2300" b="1" dirty="0">
                <a:solidFill>
                  <a:srgbClr val="000000"/>
                </a:solidFill>
                <a:latin typeface="Arial" pitchFamily="34" charset="0"/>
              </a:rPr>
              <a:t>SINH DỤC</a:t>
            </a:r>
          </a:p>
        </p:txBody>
      </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497634" y="0"/>
            <a:ext cx="1691191" cy="1558416"/>
          </a:xfrm>
          <a:custGeom>
            <a:avLst/>
            <a:gdLst/>
            <a:ahLst/>
            <a:cxnLst/>
            <a:rect l="l" t="t" r="r" b="b"/>
            <a:pathLst>
              <a:path w="2537448" h="2337624">
                <a:moveTo>
                  <a:pt x="0" y="0"/>
                </a:moveTo>
                <a:lnTo>
                  <a:pt x="2537448" y="0"/>
                </a:lnTo>
                <a:lnTo>
                  <a:pt x="2537448" y="2337624"/>
                </a:lnTo>
                <a:lnTo>
                  <a:pt x="0" y="23376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8" name="Group 8"/>
          <p:cNvGrpSpPr/>
          <p:nvPr/>
        </p:nvGrpSpPr>
        <p:grpSpPr>
          <a:xfrm>
            <a:off x="685622" y="1736216"/>
            <a:ext cx="10817582" cy="1068097"/>
            <a:chOff x="0" y="0"/>
            <a:chExt cx="21640800" cy="2136194"/>
          </a:xfrm>
        </p:grpSpPr>
        <p:grpSp>
          <p:nvGrpSpPr>
            <p:cNvPr id="9" name="Group 9"/>
            <p:cNvGrpSpPr/>
            <p:nvPr/>
          </p:nvGrpSpPr>
          <p:grpSpPr>
            <a:xfrm>
              <a:off x="0" y="0"/>
              <a:ext cx="21640800" cy="2136194"/>
              <a:chOff x="0" y="0"/>
              <a:chExt cx="4274726" cy="421964"/>
            </a:xfrm>
          </p:grpSpPr>
          <p:sp>
            <p:nvSpPr>
              <p:cNvPr id="10" name="Freeform 10"/>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2" name="TextBox 12"/>
            <p:cNvSpPr txBox="1"/>
            <p:nvPr/>
          </p:nvSpPr>
          <p:spPr>
            <a:xfrm>
              <a:off x="639355" y="235190"/>
              <a:ext cx="20362091" cy="1615444"/>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trình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bày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năng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dục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nam</a:t>
              </a:r>
              <a:endParaRPr lang="en-US" sz="2300" b="1" dirty="0">
                <a:solidFill>
                  <a:srgbClr val="000000"/>
                </a:solidFill>
                <a:latin typeface="Arial" pitchFamily="34" charset="0"/>
              </a:endParaRPr>
            </a:p>
          </p:txBody>
        </p:sp>
      </p:grpSp>
      <p:sp>
        <p:nvSpPr>
          <p:cNvPr id="13" name="TextBox 13"/>
          <p:cNvSpPr txBox="1"/>
          <p:nvPr/>
        </p:nvSpPr>
        <p:spPr>
          <a:xfrm>
            <a:off x="685621" y="1160483"/>
            <a:ext cx="8377134" cy="423193"/>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1</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C</a:t>
            </a:r>
            <a:r>
              <a:rPr lang="en-US" sz="2300" b="1" dirty="0" err="1" smtClean="0">
                <a:solidFill>
                  <a:srgbClr val="000000"/>
                </a:solidFill>
                <a:latin typeface="Arial" pitchFamily="34" charset="0"/>
              </a:rPr>
              <a:t>ơ</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dục</a:t>
            </a:r>
            <a:r>
              <a:rPr lang="en-US" sz="2300" b="1" dirty="0">
                <a:solidFill>
                  <a:srgbClr val="000000"/>
                </a:solidFill>
                <a:latin typeface="Arial" pitchFamily="34" charset="0"/>
              </a:rPr>
              <a:t> </a:t>
            </a:r>
            <a:r>
              <a:rPr lang="en-US" sz="2300" b="1" dirty="0" err="1">
                <a:solidFill>
                  <a:srgbClr val="000000"/>
                </a:solidFill>
                <a:latin typeface="Arial" pitchFamily="34" charset="0"/>
              </a:rPr>
              <a:t>nam</a:t>
            </a:r>
            <a:endParaRPr lang="en-US" sz="2300" b="1" dirty="0">
              <a:solidFill>
                <a:srgbClr val="000000"/>
              </a:solidFill>
              <a:latin typeface="Arial" pitchFamily="34" charset="0"/>
            </a:endParaRPr>
          </a:p>
        </p:txBody>
      </p:sp>
      <p:grpSp>
        <p:nvGrpSpPr>
          <p:cNvPr id="14" name="Group 14"/>
          <p:cNvGrpSpPr/>
          <p:nvPr/>
        </p:nvGrpSpPr>
        <p:grpSpPr>
          <a:xfrm>
            <a:off x="685621" y="2958300"/>
            <a:ext cx="11503204" cy="3744085"/>
            <a:chOff x="0" y="-47625"/>
            <a:chExt cx="23012400" cy="7488169"/>
          </a:xfrm>
        </p:grpSpPr>
        <p:sp>
          <p:nvSpPr>
            <p:cNvPr id="15" name="Freeform 15"/>
            <p:cNvSpPr/>
            <p:nvPr/>
          </p:nvSpPr>
          <p:spPr>
            <a:xfrm>
              <a:off x="5275681" y="0"/>
              <a:ext cx="11089438" cy="5831738"/>
            </a:xfrm>
            <a:custGeom>
              <a:avLst/>
              <a:gdLst/>
              <a:ahLst/>
              <a:cxnLst/>
              <a:rect l="l" t="t" r="r" b="b"/>
              <a:pathLst>
                <a:path w="11089438" h="5831738">
                  <a:moveTo>
                    <a:pt x="0" y="0"/>
                  </a:moveTo>
                  <a:lnTo>
                    <a:pt x="11089438" y="0"/>
                  </a:lnTo>
                  <a:lnTo>
                    <a:pt x="11089438" y="5831738"/>
                  </a:lnTo>
                  <a:lnTo>
                    <a:pt x="0" y="5831738"/>
                  </a:lnTo>
                  <a:lnTo>
                    <a:pt x="0" y="0"/>
                  </a:lnTo>
                  <a:close/>
                </a:path>
              </a:pathLst>
            </a:custGeom>
            <a:blipFill>
              <a:blip r:embed="rId6"/>
              <a:stretch>
                <a:fillRect t="-13756" b="-6041"/>
              </a:stretch>
            </a:blipFill>
          </p:spPr>
        </p:sp>
        <p:sp>
          <p:nvSpPr>
            <p:cNvPr id="16" name="TextBox 16"/>
            <p:cNvSpPr txBox="1"/>
            <p:nvPr/>
          </p:nvSpPr>
          <p:spPr>
            <a:xfrm>
              <a:off x="16679857" y="-47623"/>
              <a:ext cx="6332543" cy="1077218"/>
            </a:xfrm>
            <a:prstGeom prst="rect">
              <a:avLst/>
            </a:prstGeom>
          </p:spPr>
          <p:txBody>
            <a:bodyPr lIns="0" tIns="0" rIns="0" bIns="0" rtlCol="0" anchor="t">
              <a:spAutoFit/>
            </a:bodyPr>
            <a:lstStyle/>
            <a:p>
              <a:pPr>
                <a:lnSpc>
                  <a:spcPct val="120000"/>
                </a:lnSpc>
                <a:spcBef>
                  <a:spcPct val="0"/>
                </a:spcBef>
              </a:pPr>
              <a:r>
                <a:rPr lang="en-US" sz="1500" b="1">
                  <a:solidFill>
                    <a:srgbClr val="C00000"/>
                  </a:solidFill>
                  <a:latin typeface="Arial" pitchFamily="34" charset="0"/>
                </a:rPr>
                <a:t>ỐNG DẪN TINH</a:t>
              </a:r>
            </a:p>
            <a:p>
              <a:pPr>
                <a:lnSpc>
                  <a:spcPct val="120000"/>
                </a:lnSpc>
                <a:spcBef>
                  <a:spcPct val="0"/>
                </a:spcBef>
              </a:pPr>
              <a:r>
                <a:rPr lang="en-US" sz="1500" b="1">
                  <a:solidFill>
                    <a:srgbClr val="000000"/>
                  </a:solidFill>
                  <a:latin typeface="Arial" pitchFamily="34" charset="0"/>
                </a:rPr>
                <a:t>Vận chuyển tinh trùng đến túi tinh</a:t>
              </a:r>
            </a:p>
          </p:txBody>
        </p:sp>
        <p:sp>
          <p:nvSpPr>
            <p:cNvPr id="17" name="TextBox 17"/>
            <p:cNvSpPr txBox="1"/>
            <p:nvPr/>
          </p:nvSpPr>
          <p:spPr>
            <a:xfrm>
              <a:off x="16679857" y="1830283"/>
              <a:ext cx="5819779" cy="2154436"/>
            </a:xfrm>
            <a:prstGeom prst="rect">
              <a:avLst/>
            </a:prstGeom>
          </p:spPr>
          <p:txBody>
            <a:bodyPr lIns="0" tIns="0" rIns="0" bIns="0" rtlCol="0" anchor="t">
              <a:spAutoFit/>
            </a:bodyPr>
            <a:lstStyle/>
            <a:p>
              <a:pPr>
                <a:lnSpc>
                  <a:spcPct val="120000"/>
                </a:lnSpc>
                <a:spcBef>
                  <a:spcPct val="0"/>
                </a:spcBef>
              </a:pPr>
              <a:r>
                <a:rPr lang="en-US" sz="1500" b="1">
                  <a:solidFill>
                    <a:srgbClr val="C00000"/>
                  </a:solidFill>
                  <a:latin typeface="Arial" pitchFamily="34" charset="0"/>
                </a:rPr>
                <a:t>TUYẾN TIỀN LIỆT </a:t>
              </a:r>
            </a:p>
            <a:p>
              <a:pPr>
                <a:lnSpc>
                  <a:spcPct val="120000"/>
                </a:lnSpc>
                <a:spcBef>
                  <a:spcPct val="0"/>
                </a:spcBef>
              </a:pPr>
              <a:r>
                <a:rPr lang="en-US" sz="1500" b="1">
                  <a:solidFill>
                    <a:srgbClr val="000000"/>
                  </a:solidFill>
                  <a:latin typeface="Arial" pitchFamily="34" charset="0"/>
                </a:rPr>
                <a:t>Tiết dịch màu trắng hòa lẫn với tinh trùng tử túi tỉnh phóng ra tạo thành tinh dịch</a:t>
              </a:r>
            </a:p>
          </p:txBody>
        </p:sp>
        <p:sp>
          <p:nvSpPr>
            <p:cNvPr id="18" name="TextBox 18"/>
            <p:cNvSpPr txBox="1"/>
            <p:nvPr/>
          </p:nvSpPr>
          <p:spPr>
            <a:xfrm>
              <a:off x="16679857" y="4241588"/>
              <a:ext cx="5741007" cy="2693044"/>
            </a:xfrm>
            <a:prstGeom prst="rect">
              <a:avLst/>
            </a:prstGeom>
          </p:spPr>
          <p:txBody>
            <a:bodyPr lIns="0" tIns="0" rIns="0" bIns="0" rtlCol="0" anchor="t">
              <a:spAutoFit/>
            </a:bodyPr>
            <a:lstStyle/>
            <a:p>
              <a:pPr algn="just">
                <a:lnSpc>
                  <a:spcPct val="120000"/>
                </a:lnSpc>
                <a:spcBef>
                  <a:spcPct val="0"/>
                </a:spcBef>
              </a:pPr>
              <a:r>
                <a:rPr lang="en-US" sz="1500" b="1">
                  <a:solidFill>
                    <a:srgbClr val="C00000"/>
                  </a:solidFill>
                  <a:latin typeface="Arial" pitchFamily="34" charset="0"/>
                </a:rPr>
                <a:t>TUYẾN HÀNH</a:t>
              </a:r>
            </a:p>
            <a:p>
              <a:pPr algn="just">
                <a:lnSpc>
                  <a:spcPct val="120000"/>
                </a:lnSpc>
                <a:spcBef>
                  <a:spcPct val="0"/>
                </a:spcBef>
              </a:pPr>
              <a:r>
                <a:rPr lang="en-US" sz="1500" b="1">
                  <a:solidFill>
                    <a:srgbClr val="000000"/>
                  </a:solidFill>
                  <a:latin typeface="Arial" pitchFamily="34" charset="0"/>
                </a:rPr>
                <a:t>Tiết dịch nhờn có tác dụng rửa niệu đạo và làm giảm tính acid của dịch âm đạo, đảm bảo sự sống sót của tinh trùng</a:t>
              </a:r>
            </a:p>
          </p:txBody>
        </p:sp>
        <p:sp>
          <p:nvSpPr>
            <p:cNvPr id="19" name="TextBox 19"/>
            <p:cNvSpPr txBox="1"/>
            <p:nvPr/>
          </p:nvSpPr>
          <p:spPr>
            <a:xfrm>
              <a:off x="0" y="-47625"/>
              <a:ext cx="3755430" cy="1615826"/>
            </a:xfrm>
            <a:prstGeom prst="rect">
              <a:avLst/>
            </a:prstGeom>
          </p:spPr>
          <p:txBody>
            <a:bodyPr lIns="0" tIns="0" rIns="0" bIns="0" rtlCol="0" anchor="t">
              <a:spAutoFit/>
            </a:bodyPr>
            <a:lstStyle/>
            <a:p>
              <a:pPr>
                <a:lnSpc>
                  <a:spcPct val="120000"/>
                </a:lnSpc>
                <a:spcBef>
                  <a:spcPct val="0"/>
                </a:spcBef>
              </a:pPr>
              <a:r>
                <a:rPr lang="en-US" sz="1500" b="1">
                  <a:solidFill>
                    <a:srgbClr val="C00000"/>
                  </a:solidFill>
                  <a:latin typeface="Arial" pitchFamily="34" charset="0"/>
                </a:rPr>
                <a:t>TÚI TINH</a:t>
              </a:r>
            </a:p>
            <a:p>
              <a:pPr>
                <a:lnSpc>
                  <a:spcPct val="120000"/>
                </a:lnSpc>
                <a:spcBef>
                  <a:spcPct val="0"/>
                </a:spcBef>
              </a:pPr>
              <a:r>
                <a:rPr lang="en-US" sz="1500" b="1">
                  <a:solidFill>
                    <a:srgbClr val="000000"/>
                  </a:solidFill>
                  <a:latin typeface="Arial" pitchFamily="34" charset="0"/>
                </a:rPr>
                <a:t>• Dự trữ tinh trùng </a:t>
              </a:r>
            </a:p>
            <a:p>
              <a:pPr>
                <a:lnSpc>
                  <a:spcPct val="120000"/>
                </a:lnSpc>
                <a:spcBef>
                  <a:spcPct val="0"/>
                </a:spcBef>
              </a:pPr>
              <a:r>
                <a:rPr lang="en-US" sz="1500" b="1">
                  <a:solidFill>
                    <a:srgbClr val="000000"/>
                  </a:solidFill>
                  <a:latin typeface="Arial" pitchFamily="34" charset="0"/>
                </a:rPr>
                <a:t>• Tiết một ít dịch.</a:t>
              </a:r>
            </a:p>
          </p:txBody>
        </p:sp>
        <p:sp>
          <p:nvSpPr>
            <p:cNvPr id="20" name="TextBox 20"/>
            <p:cNvSpPr txBox="1"/>
            <p:nvPr/>
          </p:nvSpPr>
          <p:spPr>
            <a:xfrm>
              <a:off x="0" y="1830283"/>
              <a:ext cx="4958181" cy="1615826"/>
            </a:xfrm>
            <a:prstGeom prst="rect">
              <a:avLst/>
            </a:prstGeom>
          </p:spPr>
          <p:txBody>
            <a:bodyPr lIns="0" tIns="0" rIns="0" bIns="0" rtlCol="0" anchor="t">
              <a:spAutoFit/>
            </a:bodyPr>
            <a:lstStyle/>
            <a:p>
              <a:pPr>
                <a:lnSpc>
                  <a:spcPct val="120000"/>
                </a:lnSpc>
                <a:spcBef>
                  <a:spcPct val="0"/>
                </a:spcBef>
              </a:pPr>
              <a:r>
                <a:rPr lang="en-US" sz="1500" b="1">
                  <a:solidFill>
                    <a:srgbClr val="C00000"/>
                  </a:solidFill>
                  <a:latin typeface="Arial" pitchFamily="34" charset="0"/>
                </a:rPr>
                <a:t>TINH HOÀN</a:t>
              </a:r>
            </a:p>
            <a:p>
              <a:pPr>
                <a:lnSpc>
                  <a:spcPct val="120000"/>
                </a:lnSpc>
                <a:spcBef>
                  <a:spcPct val="0"/>
                </a:spcBef>
              </a:pPr>
              <a:r>
                <a:rPr lang="en-US" sz="1500" b="1">
                  <a:solidFill>
                    <a:srgbClr val="000000"/>
                  </a:solidFill>
                  <a:latin typeface="Arial" pitchFamily="34" charset="0"/>
                </a:rPr>
                <a:t>Sản xuất tinh trùng và hormone sinh dục nam</a:t>
              </a:r>
            </a:p>
          </p:txBody>
        </p:sp>
        <p:sp>
          <p:nvSpPr>
            <p:cNvPr id="21" name="TextBox 21"/>
            <p:cNvSpPr txBox="1"/>
            <p:nvPr/>
          </p:nvSpPr>
          <p:spPr>
            <a:xfrm>
              <a:off x="5881667" y="6332548"/>
              <a:ext cx="9877464" cy="1107996"/>
            </a:xfrm>
            <a:prstGeom prst="rect">
              <a:avLst/>
            </a:prstGeom>
          </p:spPr>
          <p:txBody>
            <a:bodyPr lIns="0" tIns="0" rIns="0" bIns="0" rtlCol="0" anchor="t">
              <a:spAutoFit/>
            </a:bodyPr>
            <a:lstStyle/>
            <a:p>
              <a:pPr algn="ctr">
                <a:lnSpc>
                  <a:spcPct val="120000"/>
                </a:lnSpc>
                <a:spcBef>
                  <a:spcPct val="0"/>
                </a:spcBef>
              </a:pPr>
              <a:r>
                <a:rPr lang="en-US" sz="1500" b="1">
                  <a:solidFill>
                    <a:srgbClr val="C00000"/>
                  </a:solidFill>
                  <a:latin typeface="Arial" pitchFamily="34" charset="0"/>
                </a:rPr>
                <a:t>MÀO TINH HOÀN </a:t>
              </a:r>
            </a:p>
            <a:p>
              <a:pPr algn="ctr">
                <a:lnSpc>
                  <a:spcPct val="120000"/>
                </a:lnSpc>
                <a:spcBef>
                  <a:spcPct val="0"/>
                </a:spcBef>
              </a:pPr>
              <a:r>
                <a:rPr lang="en-US" sz="1500" b="1">
                  <a:solidFill>
                    <a:srgbClr val="000000"/>
                  </a:solidFill>
                  <a:latin typeface="Arial" pitchFamily="34" charset="0"/>
                </a:rPr>
                <a:t>Nơi tỉnh trùng phát triển toàn diện</a:t>
              </a:r>
            </a:p>
          </p:txBody>
        </p:sp>
        <p:sp>
          <p:nvSpPr>
            <p:cNvPr id="22" name="TextBox 22"/>
            <p:cNvSpPr txBox="1"/>
            <p:nvPr/>
          </p:nvSpPr>
          <p:spPr>
            <a:xfrm>
              <a:off x="0" y="3708189"/>
              <a:ext cx="4958181" cy="2154436"/>
            </a:xfrm>
            <a:prstGeom prst="rect">
              <a:avLst/>
            </a:prstGeom>
          </p:spPr>
          <p:txBody>
            <a:bodyPr lIns="0" tIns="0" rIns="0" bIns="0" rtlCol="0" anchor="t">
              <a:spAutoFit/>
            </a:bodyPr>
            <a:lstStyle/>
            <a:p>
              <a:pPr>
                <a:lnSpc>
                  <a:spcPct val="120000"/>
                </a:lnSpc>
                <a:spcBef>
                  <a:spcPct val="0"/>
                </a:spcBef>
              </a:pPr>
              <a:r>
                <a:rPr lang="en-US" sz="1500" b="1">
                  <a:solidFill>
                    <a:srgbClr val="C00000"/>
                  </a:solidFill>
                  <a:latin typeface="Arial" pitchFamily="34" charset="0"/>
                </a:rPr>
                <a:t>DƯƠNG VẬT</a:t>
              </a:r>
            </a:p>
            <a:p>
              <a:pPr>
                <a:lnSpc>
                  <a:spcPct val="120000"/>
                </a:lnSpc>
                <a:spcBef>
                  <a:spcPct val="0"/>
                </a:spcBef>
              </a:pPr>
              <a:r>
                <a:rPr lang="en-US" sz="1500" b="1">
                  <a:solidFill>
                    <a:srgbClr val="000000"/>
                  </a:solidFill>
                  <a:latin typeface="Arial" pitchFamily="34" charset="0"/>
                </a:rPr>
                <a:t>Có niệu đạo vừa là đường dẫn nước tiểu vừa là đường dẫn tinh</a:t>
              </a:r>
            </a:p>
          </p:txBody>
        </p:sp>
        <p:sp>
          <p:nvSpPr>
            <p:cNvPr id="23" name="AutoShape 23"/>
            <p:cNvSpPr/>
            <p:nvPr/>
          </p:nvSpPr>
          <p:spPr>
            <a:xfrm>
              <a:off x="3755430" y="403916"/>
              <a:ext cx="9554391" cy="2235144"/>
            </a:xfrm>
            <a:prstGeom prst="line">
              <a:avLst/>
            </a:prstGeom>
            <a:ln w="50800" cap="flat">
              <a:solidFill>
                <a:srgbClr val="000000"/>
              </a:solidFill>
              <a:prstDash val="solid"/>
              <a:headEnd type="none" w="sm" len="sm"/>
              <a:tailEnd type="arrow" w="med" len="sm"/>
            </a:ln>
          </p:spPr>
        </p:sp>
        <p:sp>
          <p:nvSpPr>
            <p:cNvPr id="24" name="AutoShape 24"/>
            <p:cNvSpPr/>
            <p:nvPr/>
          </p:nvSpPr>
          <p:spPr>
            <a:xfrm>
              <a:off x="4444305" y="2905760"/>
              <a:ext cx="2124891" cy="1877907"/>
            </a:xfrm>
            <a:prstGeom prst="line">
              <a:avLst/>
            </a:prstGeom>
            <a:ln w="50800" cap="flat">
              <a:solidFill>
                <a:srgbClr val="000000"/>
              </a:solidFill>
              <a:prstDash val="solid"/>
              <a:headEnd type="none" w="sm" len="sm"/>
              <a:tailEnd type="arrow" w="med" len="sm"/>
            </a:ln>
          </p:spPr>
        </p:sp>
        <p:sp>
          <p:nvSpPr>
            <p:cNvPr id="25" name="AutoShape 25"/>
            <p:cNvSpPr/>
            <p:nvPr/>
          </p:nvSpPr>
          <p:spPr>
            <a:xfrm>
              <a:off x="3133969" y="3953527"/>
              <a:ext cx="3839391" cy="335686"/>
            </a:xfrm>
            <a:prstGeom prst="line">
              <a:avLst/>
            </a:prstGeom>
            <a:ln w="50800" cap="flat">
              <a:solidFill>
                <a:srgbClr val="000000"/>
              </a:solidFill>
              <a:prstDash val="solid"/>
              <a:headEnd type="none" w="sm" len="sm"/>
              <a:tailEnd type="arrow" w="med" len="sm"/>
            </a:ln>
          </p:spPr>
        </p:sp>
        <p:sp>
          <p:nvSpPr>
            <p:cNvPr id="26" name="AutoShape 26"/>
            <p:cNvSpPr/>
            <p:nvPr/>
          </p:nvSpPr>
          <p:spPr>
            <a:xfrm flipH="1">
              <a:off x="15283970" y="379184"/>
              <a:ext cx="1395888" cy="1498723"/>
            </a:xfrm>
            <a:prstGeom prst="line">
              <a:avLst/>
            </a:prstGeom>
            <a:ln w="50800" cap="flat">
              <a:solidFill>
                <a:srgbClr val="000000"/>
              </a:solidFill>
              <a:prstDash val="solid"/>
              <a:headEnd type="none" w="sm" len="sm"/>
              <a:tailEnd type="arrow" w="med" len="sm"/>
            </a:ln>
          </p:spPr>
        </p:sp>
        <p:sp>
          <p:nvSpPr>
            <p:cNvPr id="27" name="AutoShape 27"/>
            <p:cNvSpPr/>
            <p:nvPr/>
          </p:nvSpPr>
          <p:spPr>
            <a:xfrm flipH="1">
              <a:off x="14476169" y="2137366"/>
              <a:ext cx="2185102" cy="1262847"/>
            </a:xfrm>
            <a:prstGeom prst="line">
              <a:avLst/>
            </a:prstGeom>
            <a:ln w="50800" cap="flat">
              <a:solidFill>
                <a:srgbClr val="000000"/>
              </a:solidFill>
              <a:prstDash val="solid"/>
              <a:headEnd type="none" w="sm" len="sm"/>
              <a:tailEnd type="arrow" w="med" len="sm"/>
            </a:ln>
          </p:spPr>
        </p:sp>
        <p:sp>
          <p:nvSpPr>
            <p:cNvPr id="28" name="AutoShape 28"/>
            <p:cNvSpPr/>
            <p:nvPr/>
          </p:nvSpPr>
          <p:spPr>
            <a:xfrm flipH="1" flipV="1">
              <a:off x="14122384" y="3844713"/>
              <a:ext cx="2538888" cy="720915"/>
            </a:xfrm>
            <a:prstGeom prst="line">
              <a:avLst/>
            </a:prstGeom>
            <a:ln w="50800" cap="flat">
              <a:solidFill>
                <a:srgbClr val="000000"/>
              </a:solidFill>
              <a:prstDash val="solid"/>
              <a:headEnd type="none" w="sm" len="sm"/>
              <a:tailEnd type="arrow" w="med" len="sm"/>
            </a:ln>
          </p:spPr>
        </p:sp>
        <p:sp>
          <p:nvSpPr>
            <p:cNvPr id="29" name="AutoShape 29"/>
            <p:cNvSpPr/>
            <p:nvPr/>
          </p:nvSpPr>
          <p:spPr>
            <a:xfrm flipV="1">
              <a:off x="10813462" y="4802699"/>
              <a:ext cx="4101398" cy="1408225"/>
            </a:xfrm>
            <a:prstGeom prst="line">
              <a:avLst/>
            </a:prstGeom>
            <a:ln w="50800" cap="flat">
              <a:solidFill>
                <a:srgbClr val="000000"/>
              </a:solidFill>
              <a:prstDash val="solid"/>
              <a:headEnd type="none" w="sm" len="sm"/>
              <a:tailEnd type="arrow" w="med" len="sm"/>
            </a:ln>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TextBox 5"/>
          <p:cNvSpPr txBox="1"/>
          <p:nvPr/>
        </p:nvSpPr>
        <p:spPr>
          <a:xfrm>
            <a:off x="1306454" y="287867"/>
            <a:ext cx="8727538" cy="423193"/>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 </a:t>
            </a:r>
            <a:r>
              <a:rPr lang="en-US" sz="2300" b="1" dirty="0" smtClean="0">
                <a:solidFill>
                  <a:srgbClr val="000000"/>
                </a:solidFill>
                <a:latin typeface="Arial" pitchFamily="34" charset="0"/>
              </a:rPr>
              <a:t>HỆ </a:t>
            </a:r>
            <a:r>
              <a:rPr lang="en-US" sz="2300" b="1" dirty="0">
                <a:solidFill>
                  <a:srgbClr val="000000"/>
                </a:solidFill>
                <a:latin typeface="Arial" pitchFamily="34" charset="0"/>
              </a:rPr>
              <a:t>SINH DỤC</a:t>
            </a:r>
          </a:p>
        </p:txBody>
      </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497634" y="0"/>
            <a:ext cx="1691191" cy="1558416"/>
          </a:xfrm>
          <a:custGeom>
            <a:avLst/>
            <a:gdLst/>
            <a:ahLst/>
            <a:cxnLst/>
            <a:rect l="l" t="t" r="r" b="b"/>
            <a:pathLst>
              <a:path w="2537448" h="2337624">
                <a:moveTo>
                  <a:pt x="0" y="0"/>
                </a:moveTo>
                <a:lnTo>
                  <a:pt x="2537448" y="0"/>
                </a:lnTo>
                <a:lnTo>
                  <a:pt x="2537448" y="2337624"/>
                </a:lnTo>
                <a:lnTo>
                  <a:pt x="0" y="23376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8" name="Group 8"/>
          <p:cNvGrpSpPr/>
          <p:nvPr/>
        </p:nvGrpSpPr>
        <p:grpSpPr>
          <a:xfrm>
            <a:off x="685622" y="1736216"/>
            <a:ext cx="10817582" cy="1068097"/>
            <a:chOff x="0" y="0"/>
            <a:chExt cx="21640800" cy="2136194"/>
          </a:xfrm>
        </p:grpSpPr>
        <p:grpSp>
          <p:nvGrpSpPr>
            <p:cNvPr id="9" name="Group 9"/>
            <p:cNvGrpSpPr/>
            <p:nvPr/>
          </p:nvGrpSpPr>
          <p:grpSpPr>
            <a:xfrm>
              <a:off x="0" y="0"/>
              <a:ext cx="21640800" cy="2136194"/>
              <a:chOff x="0" y="0"/>
              <a:chExt cx="4274726" cy="421964"/>
            </a:xfrm>
          </p:grpSpPr>
          <p:sp>
            <p:nvSpPr>
              <p:cNvPr id="10" name="Freeform 10"/>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2" name="TextBox 12"/>
            <p:cNvSpPr txBox="1"/>
            <p:nvPr/>
          </p:nvSpPr>
          <p:spPr>
            <a:xfrm>
              <a:off x="639355" y="235190"/>
              <a:ext cx="20362091"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sinh dục nam có chức năng sản xuất tinh trùng và tiết hormone sinh dục nam (testosterone)</a:t>
              </a:r>
            </a:p>
          </p:txBody>
        </p:sp>
      </p:grpSp>
      <p:sp>
        <p:nvSpPr>
          <p:cNvPr id="13" name="TextBox 13"/>
          <p:cNvSpPr txBox="1"/>
          <p:nvPr/>
        </p:nvSpPr>
        <p:spPr>
          <a:xfrm>
            <a:off x="685621" y="1160483"/>
            <a:ext cx="8377134" cy="423193"/>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1</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C</a:t>
            </a:r>
            <a:r>
              <a:rPr lang="en-US" sz="2300" b="1" dirty="0" err="1" smtClean="0">
                <a:solidFill>
                  <a:srgbClr val="000000"/>
                </a:solidFill>
                <a:latin typeface="Arial" pitchFamily="34" charset="0"/>
              </a:rPr>
              <a:t>ơ</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dục</a:t>
            </a:r>
            <a:r>
              <a:rPr lang="en-US" sz="2300" b="1" dirty="0">
                <a:solidFill>
                  <a:srgbClr val="000000"/>
                </a:solidFill>
                <a:latin typeface="Arial" pitchFamily="34" charset="0"/>
              </a:rPr>
              <a:t> </a:t>
            </a:r>
            <a:r>
              <a:rPr lang="en-US" sz="2300" b="1" dirty="0" err="1">
                <a:solidFill>
                  <a:srgbClr val="000000"/>
                </a:solidFill>
                <a:latin typeface="Arial" pitchFamily="34" charset="0"/>
              </a:rPr>
              <a:t>nam</a:t>
            </a:r>
            <a:endParaRPr lang="en-US" sz="2300" b="1" dirty="0">
              <a:solidFill>
                <a:srgbClr val="000000"/>
              </a:solidFill>
              <a:latin typeface="Arial" pitchFamily="34" charset="0"/>
            </a:endParaRPr>
          </a:p>
        </p:txBody>
      </p:sp>
      <p:grpSp>
        <p:nvGrpSpPr>
          <p:cNvPr id="46" name="Group 14"/>
          <p:cNvGrpSpPr/>
          <p:nvPr/>
        </p:nvGrpSpPr>
        <p:grpSpPr>
          <a:xfrm>
            <a:off x="685621" y="2958300"/>
            <a:ext cx="11503204" cy="3744085"/>
            <a:chOff x="0" y="-47625"/>
            <a:chExt cx="23012400" cy="7488169"/>
          </a:xfrm>
        </p:grpSpPr>
        <p:sp>
          <p:nvSpPr>
            <p:cNvPr id="47" name="Freeform 15"/>
            <p:cNvSpPr/>
            <p:nvPr/>
          </p:nvSpPr>
          <p:spPr>
            <a:xfrm>
              <a:off x="5275681" y="0"/>
              <a:ext cx="11089438" cy="5831738"/>
            </a:xfrm>
            <a:custGeom>
              <a:avLst/>
              <a:gdLst/>
              <a:ahLst/>
              <a:cxnLst/>
              <a:rect l="l" t="t" r="r" b="b"/>
              <a:pathLst>
                <a:path w="11089438" h="5831738">
                  <a:moveTo>
                    <a:pt x="0" y="0"/>
                  </a:moveTo>
                  <a:lnTo>
                    <a:pt x="11089438" y="0"/>
                  </a:lnTo>
                  <a:lnTo>
                    <a:pt x="11089438" y="5831738"/>
                  </a:lnTo>
                  <a:lnTo>
                    <a:pt x="0" y="5831738"/>
                  </a:lnTo>
                  <a:lnTo>
                    <a:pt x="0" y="0"/>
                  </a:lnTo>
                  <a:close/>
                </a:path>
              </a:pathLst>
            </a:custGeom>
            <a:blipFill>
              <a:blip r:embed="rId6"/>
              <a:stretch>
                <a:fillRect t="-13756" b="-6041"/>
              </a:stretch>
            </a:blipFill>
          </p:spPr>
        </p:sp>
        <p:sp>
          <p:nvSpPr>
            <p:cNvPr id="48" name="TextBox 16"/>
            <p:cNvSpPr txBox="1"/>
            <p:nvPr/>
          </p:nvSpPr>
          <p:spPr>
            <a:xfrm>
              <a:off x="16679857" y="-47623"/>
              <a:ext cx="6332543" cy="1077218"/>
            </a:xfrm>
            <a:prstGeom prst="rect">
              <a:avLst/>
            </a:prstGeom>
          </p:spPr>
          <p:txBody>
            <a:bodyPr lIns="0" tIns="0" rIns="0" bIns="0" rtlCol="0" anchor="t">
              <a:spAutoFit/>
            </a:bodyPr>
            <a:lstStyle/>
            <a:p>
              <a:pPr>
                <a:lnSpc>
                  <a:spcPct val="120000"/>
                </a:lnSpc>
                <a:spcBef>
                  <a:spcPct val="0"/>
                </a:spcBef>
              </a:pPr>
              <a:r>
                <a:rPr lang="en-US" sz="1500" b="1">
                  <a:solidFill>
                    <a:srgbClr val="C00000"/>
                  </a:solidFill>
                  <a:latin typeface="Arial" pitchFamily="34" charset="0"/>
                </a:rPr>
                <a:t>ỐNG DẪN TINH</a:t>
              </a:r>
            </a:p>
            <a:p>
              <a:pPr>
                <a:lnSpc>
                  <a:spcPct val="120000"/>
                </a:lnSpc>
                <a:spcBef>
                  <a:spcPct val="0"/>
                </a:spcBef>
              </a:pPr>
              <a:r>
                <a:rPr lang="en-US" sz="1500" b="1">
                  <a:solidFill>
                    <a:srgbClr val="000000"/>
                  </a:solidFill>
                  <a:latin typeface="Arial" pitchFamily="34" charset="0"/>
                </a:rPr>
                <a:t>Vận chuyển tinh trùng đến túi tinh</a:t>
              </a:r>
            </a:p>
          </p:txBody>
        </p:sp>
        <p:sp>
          <p:nvSpPr>
            <p:cNvPr id="49" name="TextBox 17"/>
            <p:cNvSpPr txBox="1"/>
            <p:nvPr/>
          </p:nvSpPr>
          <p:spPr>
            <a:xfrm>
              <a:off x="16679857" y="1830283"/>
              <a:ext cx="5819779" cy="2154436"/>
            </a:xfrm>
            <a:prstGeom prst="rect">
              <a:avLst/>
            </a:prstGeom>
          </p:spPr>
          <p:txBody>
            <a:bodyPr lIns="0" tIns="0" rIns="0" bIns="0" rtlCol="0" anchor="t">
              <a:spAutoFit/>
            </a:bodyPr>
            <a:lstStyle/>
            <a:p>
              <a:pPr>
                <a:lnSpc>
                  <a:spcPct val="120000"/>
                </a:lnSpc>
                <a:spcBef>
                  <a:spcPct val="0"/>
                </a:spcBef>
              </a:pPr>
              <a:r>
                <a:rPr lang="en-US" sz="1500" b="1">
                  <a:solidFill>
                    <a:srgbClr val="C00000"/>
                  </a:solidFill>
                  <a:latin typeface="Arial" pitchFamily="34" charset="0"/>
                </a:rPr>
                <a:t>TUYẾN TIỀN LIỆT </a:t>
              </a:r>
            </a:p>
            <a:p>
              <a:pPr>
                <a:lnSpc>
                  <a:spcPct val="120000"/>
                </a:lnSpc>
                <a:spcBef>
                  <a:spcPct val="0"/>
                </a:spcBef>
              </a:pPr>
              <a:r>
                <a:rPr lang="en-US" sz="1500" b="1">
                  <a:solidFill>
                    <a:srgbClr val="000000"/>
                  </a:solidFill>
                  <a:latin typeface="Arial" pitchFamily="34" charset="0"/>
                </a:rPr>
                <a:t>Tiết dịch màu trắng hòa lẫn với tinh trùng tử túi tỉnh phóng ra tạo thành tinh dịch</a:t>
              </a:r>
            </a:p>
          </p:txBody>
        </p:sp>
        <p:sp>
          <p:nvSpPr>
            <p:cNvPr id="50" name="TextBox 18"/>
            <p:cNvSpPr txBox="1"/>
            <p:nvPr/>
          </p:nvSpPr>
          <p:spPr>
            <a:xfrm>
              <a:off x="16679857" y="4241588"/>
              <a:ext cx="5741007" cy="2693044"/>
            </a:xfrm>
            <a:prstGeom prst="rect">
              <a:avLst/>
            </a:prstGeom>
          </p:spPr>
          <p:txBody>
            <a:bodyPr lIns="0" tIns="0" rIns="0" bIns="0" rtlCol="0" anchor="t">
              <a:spAutoFit/>
            </a:bodyPr>
            <a:lstStyle/>
            <a:p>
              <a:pPr algn="just">
                <a:lnSpc>
                  <a:spcPct val="120000"/>
                </a:lnSpc>
                <a:spcBef>
                  <a:spcPct val="0"/>
                </a:spcBef>
              </a:pPr>
              <a:r>
                <a:rPr lang="en-US" sz="1500" b="1">
                  <a:solidFill>
                    <a:srgbClr val="C00000"/>
                  </a:solidFill>
                  <a:latin typeface="Arial" pitchFamily="34" charset="0"/>
                </a:rPr>
                <a:t>TUYẾN HÀNH</a:t>
              </a:r>
            </a:p>
            <a:p>
              <a:pPr algn="just">
                <a:lnSpc>
                  <a:spcPct val="120000"/>
                </a:lnSpc>
                <a:spcBef>
                  <a:spcPct val="0"/>
                </a:spcBef>
              </a:pPr>
              <a:r>
                <a:rPr lang="en-US" sz="1500" b="1">
                  <a:solidFill>
                    <a:srgbClr val="000000"/>
                  </a:solidFill>
                  <a:latin typeface="Arial" pitchFamily="34" charset="0"/>
                </a:rPr>
                <a:t>Tiết dịch nhờn có tác dụng rửa niệu đạo và làm giảm tính acid của dịch âm đạo, đảm bảo sự sống sót của tinh trùng</a:t>
              </a:r>
            </a:p>
          </p:txBody>
        </p:sp>
        <p:sp>
          <p:nvSpPr>
            <p:cNvPr id="51" name="TextBox 19"/>
            <p:cNvSpPr txBox="1"/>
            <p:nvPr/>
          </p:nvSpPr>
          <p:spPr>
            <a:xfrm>
              <a:off x="0" y="-47625"/>
              <a:ext cx="3755430" cy="1615826"/>
            </a:xfrm>
            <a:prstGeom prst="rect">
              <a:avLst/>
            </a:prstGeom>
          </p:spPr>
          <p:txBody>
            <a:bodyPr lIns="0" tIns="0" rIns="0" bIns="0" rtlCol="0" anchor="t">
              <a:spAutoFit/>
            </a:bodyPr>
            <a:lstStyle/>
            <a:p>
              <a:pPr>
                <a:lnSpc>
                  <a:spcPct val="120000"/>
                </a:lnSpc>
                <a:spcBef>
                  <a:spcPct val="0"/>
                </a:spcBef>
              </a:pPr>
              <a:r>
                <a:rPr lang="en-US" sz="1500" b="1">
                  <a:solidFill>
                    <a:srgbClr val="C00000"/>
                  </a:solidFill>
                  <a:latin typeface="Arial" pitchFamily="34" charset="0"/>
                </a:rPr>
                <a:t>TÚI TINH</a:t>
              </a:r>
            </a:p>
            <a:p>
              <a:pPr>
                <a:lnSpc>
                  <a:spcPct val="120000"/>
                </a:lnSpc>
                <a:spcBef>
                  <a:spcPct val="0"/>
                </a:spcBef>
              </a:pPr>
              <a:r>
                <a:rPr lang="en-US" sz="1500" b="1">
                  <a:solidFill>
                    <a:srgbClr val="000000"/>
                  </a:solidFill>
                  <a:latin typeface="Arial" pitchFamily="34" charset="0"/>
                </a:rPr>
                <a:t>• Dự trữ tinh trùng </a:t>
              </a:r>
            </a:p>
            <a:p>
              <a:pPr>
                <a:lnSpc>
                  <a:spcPct val="120000"/>
                </a:lnSpc>
                <a:spcBef>
                  <a:spcPct val="0"/>
                </a:spcBef>
              </a:pPr>
              <a:r>
                <a:rPr lang="en-US" sz="1500" b="1">
                  <a:solidFill>
                    <a:srgbClr val="000000"/>
                  </a:solidFill>
                  <a:latin typeface="Arial" pitchFamily="34" charset="0"/>
                </a:rPr>
                <a:t>• Tiết một ít dịch.</a:t>
              </a:r>
            </a:p>
          </p:txBody>
        </p:sp>
        <p:sp>
          <p:nvSpPr>
            <p:cNvPr id="52" name="TextBox 20"/>
            <p:cNvSpPr txBox="1"/>
            <p:nvPr/>
          </p:nvSpPr>
          <p:spPr>
            <a:xfrm>
              <a:off x="0" y="1830283"/>
              <a:ext cx="4958181" cy="1615826"/>
            </a:xfrm>
            <a:prstGeom prst="rect">
              <a:avLst/>
            </a:prstGeom>
          </p:spPr>
          <p:txBody>
            <a:bodyPr lIns="0" tIns="0" rIns="0" bIns="0" rtlCol="0" anchor="t">
              <a:spAutoFit/>
            </a:bodyPr>
            <a:lstStyle/>
            <a:p>
              <a:pPr>
                <a:lnSpc>
                  <a:spcPct val="120000"/>
                </a:lnSpc>
                <a:spcBef>
                  <a:spcPct val="0"/>
                </a:spcBef>
              </a:pPr>
              <a:r>
                <a:rPr lang="en-US" sz="1500" b="1">
                  <a:solidFill>
                    <a:srgbClr val="C00000"/>
                  </a:solidFill>
                  <a:latin typeface="Arial" pitchFamily="34" charset="0"/>
                </a:rPr>
                <a:t>TINH HOÀN</a:t>
              </a:r>
            </a:p>
            <a:p>
              <a:pPr>
                <a:lnSpc>
                  <a:spcPct val="120000"/>
                </a:lnSpc>
                <a:spcBef>
                  <a:spcPct val="0"/>
                </a:spcBef>
              </a:pPr>
              <a:r>
                <a:rPr lang="en-US" sz="1500" b="1">
                  <a:solidFill>
                    <a:srgbClr val="000000"/>
                  </a:solidFill>
                  <a:latin typeface="Arial" pitchFamily="34" charset="0"/>
                </a:rPr>
                <a:t>Sản xuất tinh trùng và hormone sinh dục nam</a:t>
              </a:r>
            </a:p>
          </p:txBody>
        </p:sp>
        <p:sp>
          <p:nvSpPr>
            <p:cNvPr id="53" name="TextBox 21"/>
            <p:cNvSpPr txBox="1"/>
            <p:nvPr/>
          </p:nvSpPr>
          <p:spPr>
            <a:xfrm>
              <a:off x="5881667" y="6332548"/>
              <a:ext cx="9877464" cy="1107996"/>
            </a:xfrm>
            <a:prstGeom prst="rect">
              <a:avLst/>
            </a:prstGeom>
          </p:spPr>
          <p:txBody>
            <a:bodyPr lIns="0" tIns="0" rIns="0" bIns="0" rtlCol="0" anchor="t">
              <a:spAutoFit/>
            </a:bodyPr>
            <a:lstStyle/>
            <a:p>
              <a:pPr algn="ctr">
                <a:lnSpc>
                  <a:spcPct val="120000"/>
                </a:lnSpc>
                <a:spcBef>
                  <a:spcPct val="0"/>
                </a:spcBef>
              </a:pPr>
              <a:r>
                <a:rPr lang="en-US" sz="1500" b="1">
                  <a:solidFill>
                    <a:srgbClr val="C00000"/>
                  </a:solidFill>
                  <a:latin typeface="Arial" pitchFamily="34" charset="0"/>
                </a:rPr>
                <a:t>MÀO TINH HOÀN </a:t>
              </a:r>
            </a:p>
            <a:p>
              <a:pPr algn="ctr">
                <a:lnSpc>
                  <a:spcPct val="120000"/>
                </a:lnSpc>
                <a:spcBef>
                  <a:spcPct val="0"/>
                </a:spcBef>
              </a:pPr>
              <a:r>
                <a:rPr lang="en-US" sz="1500" b="1">
                  <a:solidFill>
                    <a:srgbClr val="000000"/>
                  </a:solidFill>
                  <a:latin typeface="Arial" pitchFamily="34" charset="0"/>
                </a:rPr>
                <a:t>Nơi tỉnh trùng phát triển toàn diện</a:t>
              </a:r>
            </a:p>
          </p:txBody>
        </p:sp>
        <p:sp>
          <p:nvSpPr>
            <p:cNvPr id="54" name="TextBox 22"/>
            <p:cNvSpPr txBox="1"/>
            <p:nvPr/>
          </p:nvSpPr>
          <p:spPr>
            <a:xfrm>
              <a:off x="0" y="3708189"/>
              <a:ext cx="4958181" cy="2154436"/>
            </a:xfrm>
            <a:prstGeom prst="rect">
              <a:avLst/>
            </a:prstGeom>
          </p:spPr>
          <p:txBody>
            <a:bodyPr lIns="0" tIns="0" rIns="0" bIns="0" rtlCol="0" anchor="t">
              <a:spAutoFit/>
            </a:bodyPr>
            <a:lstStyle/>
            <a:p>
              <a:pPr>
                <a:lnSpc>
                  <a:spcPct val="120000"/>
                </a:lnSpc>
                <a:spcBef>
                  <a:spcPct val="0"/>
                </a:spcBef>
              </a:pPr>
              <a:r>
                <a:rPr lang="en-US" sz="1500" b="1">
                  <a:solidFill>
                    <a:srgbClr val="C00000"/>
                  </a:solidFill>
                  <a:latin typeface="Arial" pitchFamily="34" charset="0"/>
                </a:rPr>
                <a:t>DƯƠNG VẬT</a:t>
              </a:r>
            </a:p>
            <a:p>
              <a:pPr>
                <a:lnSpc>
                  <a:spcPct val="120000"/>
                </a:lnSpc>
                <a:spcBef>
                  <a:spcPct val="0"/>
                </a:spcBef>
              </a:pPr>
              <a:r>
                <a:rPr lang="en-US" sz="1500" b="1">
                  <a:solidFill>
                    <a:srgbClr val="000000"/>
                  </a:solidFill>
                  <a:latin typeface="Arial" pitchFamily="34" charset="0"/>
                </a:rPr>
                <a:t>Có niệu đạo vừa là đường dẫn nước tiểu vừa là đường dẫn tinh</a:t>
              </a:r>
            </a:p>
          </p:txBody>
        </p:sp>
        <p:sp>
          <p:nvSpPr>
            <p:cNvPr id="55" name="AutoShape 23"/>
            <p:cNvSpPr/>
            <p:nvPr/>
          </p:nvSpPr>
          <p:spPr>
            <a:xfrm>
              <a:off x="3755430" y="403916"/>
              <a:ext cx="9554391" cy="2235144"/>
            </a:xfrm>
            <a:prstGeom prst="line">
              <a:avLst/>
            </a:prstGeom>
            <a:ln w="50800" cap="flat">
              <a:solidFill>
                <a:srgbClr val="000000"/>
              </a:solidFill>
              <a:prstDash val="solid"/>
              <a:headEnd type="none" w="sm" len="sm"/>
              <a:tailEnd type="arrow" w="med" len="sm"/>
            </a:ln>
          </p:spPr>
        </p:sp>
        <p:sp>
          <p:nvSpPr>
            <p:cNvPr id="56" name="AutoShape 24"/>
            <p:cNvSpPr/>
            <p:nvPr/>
          </p:nvSpPr>
          <p:spPr>
            <a:xfrm>
              <a:off x="4444305" y="2905760"/>
              <a:ext cx="2124891" cy="1877907"/>
            </a:xfrm>
            <a:prstGeom prst="line">
              <a:avLst/>
            </a:prstGeom>
            <a:ln w="50800" cap="flat">
              <a:solidFill>
                <a:srgbClr val="000000"/>
              </a:solidFill>
              <a:prstDash val="solid"/>
              <a:headEnd type="none" w="sm" len="sm"/>
              <a:tailEnd type="arrow" w="med" len="sm"/>
            </a:ln>
          </p:spPr>
        </p:sp>
        <p:sp>
          <p:nvSpPr>
            <p:cNvPr id="57" name="AutoShape 25"/>
            <p:cNvSpPr/>
            <p:nvPr/>
          </p:nvSpPr>
          <p:spPr>
            <a:xfrm>
              <a:off x="3133969" y="3953527"/>
              <a:ext cx="3839391" cy="335686"/>
            </a:xfrm>
            <a:prstGeom prst="line">
              <a:avLst/>
            </a:prstGeom>
            <a:ln w="50800" cap="flat">
              <a:solidFill>
                <a:srgbClr val="000000"/>
              </a:solidFill>
              <a:prstDash val="solid"/>
              <a:headEnd type="none" w="sm" len="sm"/>
              <a:tailEnd type="arrow" w="med" len="sm"/>
            </a:ln>
          </p:spPr>
        </p:sp>
        <p:sp>
          <p:nvSpPr>
            <p:cNvPr id="58" name="AutoShape 26"/>
            <p:cNvSpPr/>
            <p:nvPr/>
          </p:nvSpPr>
          <p:spPr>
            <a:xfrm flipH="1">
              <a:off x="15283970" y="379184"/>
              <a:ext cx="1395888" cy="1498723"/>
            </a:xfrm>
            <a:prstGeom prst="line">
              <a:avLst/>
            </a:prstGeom>
            <a:ln w="50800" cap="flat">
              <a:solidFill>
                <a:srgbClr val="000000"/>
              </a:solidFill>
              <a:prstDash val="solid"/>
              <a:headEnd type="none" w="sm" len="sm"/>
              <a:tailEnd type="arrow" w="med" len="sm"/>
            </a:ln>
          </p:spPr>
        </p:sp>
        <p:sp>
          <p:nvSpPr>
            <p:cNvPr id="59" name="AutoShape 27"/>
            <p:cNvSpPr/>
            <p:nvPr/>
          </p:nvSpPr>
          <p:spPr>
            <a:xfrm flipH="1">
              <a:off x="14476169" y="2137366"/>
              <a:ext cx="2185102" cy="1262847"/>
            </a:xfrm>
            <a:prstGeom prst="line">
              <a:avLst/>
            </a:prstGeom>
            <a:ln w="50800" cap="flat">
              <a:solidFill>
                <a:srgbClr val="000000"/>
              </a:solidFill>
              <a:prstDash val="solid"/>
              <a:headEnd type="none" w="sm" len="sm"/>
              <a:tailEnd type="arrow" w="med" len="sm"/>
            </a:ln>
          </p:spPr>
        </p:sp>
        <p:sp>
          <p:nvSpPr>
            <p:cNvPr id="60" name="AutoShape 28"/>
            <p:cNvSpPr/>
            <p:nvPr/>
          </p:nvSpPr>
          <p:spPr>
            <a:xfrm flipH="1" flipV="1">
              <a:off x="14122384" y="3844713"/>
              <a:ext cx="2538888" cy="720915"/>
            </a:xfrm>
            <a:prstGeom prst="line">
              <a:avLst/>
            </a:prstGeom>
            <a:ln w="50800" cap="flat">
              <a:solidFill>
                <a:srgbClr val="000000"/>
              </a:solidFill>
              <a:prstDash val="solid"/>
              <a:headEnd type="none" w="sm" len="sm"/>
              <a:tailEnd type="arrow" w="med" len="sm"/>
            </a:ln>
          </p:spPr>
        </p:sp>
        <p:sp>
          <p:nvSpPr>
            <p:cNvPr id="61" name="AutoShape 29"/>
            <p:cNvSpPr/>
            <p:nvPr/>
          </p:nvSpPr>
          <p:spPr>
            <a:xfrm flipV="1">
              <a:off x="10813462" y="4802699"/>
              <a:ext cx="4101398" cy="1408225"/>
            </a:xfrm>
            <a:prstGeom prst="line">
              <a:avLst/>
            </a:prstGeom>
            <a:ln w="50800" cap="flat">
              <a:solidFill>
                <a:srgbClr val="000000"/>
              </a:solidFill>
              <a:prstDash val="solid"/>
              <a:headEnd type="none" w="sm" len="sm"/>
              <a:tailEnd type="arrow" w="med" len="sm"/>
            </a:ln>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TextBox 5"/>
          <p:cNvSpPr txBox="1"/>
          <p:nvPr/>
        </p:nvSpPr>
        <p:spPr>
          <a:xfrm>
            <a:off x="1306454" y="287867"/>
            <a:ext cx="8727538"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 </a:t>
            </a:r>
            <a:r>
              <a:rPr lang="en-US" sz="2300" b="1" dirty="0" smtClean="0">
                <a:solidFill>
                  <a:srgbClr val="000000"/>
                </a:solidFill>
                <a:latin typeface="Arial" pitchFamily="34" charset="0"/>
              </a:rPr>
              <a:t>HỆ </a:t>
            </a:r>
            <a:r>
              <a:rPr lang="en-US" sz="2300" b="1" dirty="0">
                <a:solidFill>
                  <a:srgbClr val="000000"/>
                </a:solidFill>
                <a:latin typeface="Arial" pitchFamily="34" charset="0"/>
              </a:rPr>
              <a:t>SINH DỤC</a:t>
            </a:r>
          </a:p>
        </p:txBody>
      </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983052" y="0"/>
            <a:ext cx="1248356" cy="1558416"/>
          </a:xfrm>
          <a:custGeom>
            <a:avLst/>
            <a:gdLst/>
            <a:ahLst/>
            <a:cxnLst/>
            <a:rect l="l" t="t" r="r" b="b"/>
            <a:pathLst>
              <a:path w="1873022" h="2337624">
                <a:moveTo>
                  <a:pt x="0" y="0"/>
                </a:moveTo>
                <a:lnTo>
                  <a:pt x="1873021" y="0"/>
                </a:lnTo>
                <a:lnTo>
                  <a:pt x="1873021" y="2337624"/>
                </a:lnTo>
                <a:lnTo>
                  <a:pt x="0" y="2337624"/>
                </a:lnTo>
                <a:lnTo>
                  <a:pt x="0" y="0"/>
                </a:lnTo>
                <a:close/>
              </a:path>
            </a:pathLst>
          </a:custGeom>
          <a:blipFill>
            <a:blip r:embed="rId4"/>
            <a:stretch>
              <a:fillRect/>
            </a:stretch>
          </a:blipFill>
        </p:spPr>
      </p:sp>
      <p:grpSp>
        <p:nvGrpSpPr>
          <p:cNvPr id="8" name="Group 8"/>
          <p:cNvGrpSpPr/>
          <p:nvPr/>
        </p:nvGrpSpPr>
        <p:grpSpPr>
          <a:xfrm>
            <a:off x="685622" y="1736216"/>
            <a:ext cx="10817582" cy="1068097"/>
            <a:chOff x="0" y="0"/>
            <a:chExt cx="21640800" cy="2136194"/>
          </a:xfrm>
        </p:grpSpPr>
        <p:grpSp>
          <p:nvGrpSpPr>
            <p:cNvPr id="9" name="Group 9"/>
            <p:cNvGrpSpPr/>
            <p:nvPr/>
          </p:nvGrpSpPr>
          <p:grpSpPr>
            <a:xfrm>
              <a:off x="0" y="0"/>
              <a:ext cx="21640800" cy="2136194"/>
              <a:chOff x="0" y="0"/>
              <a:chExt cx="4274726" cy="421964"/>
            </a:xfrm>
          </p:grpSpPr>
          <p:sp>
            <p:nvSpPr>
              <p:cNvPr id="10" name="Freeform 10"/>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2" name="TextBox 12"/>
            <p:cNvSpPr txBox="1"/>
            <p:nvPr/>
          </p:nvSpPr>
          <p:spPr>
            <a:xfrm>
              <a:off x="639355" y="235190"/>
              <a:ext cx="20362091" cy="1698926"/>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sát</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 </a:t>
              </a:r>
              <a:r>
                <a:rPr lang="en-US" sz="2300" b="1" dirty="0" err="1">
                  <a:solidFill>
                    <a:srgbClr val="000000"/>
                  </a:solidFill>
                  <a:latin typeface="Arial" pitchFamily="34" charset="0"/>
                </a:rPr>
                <a:t>kể</a:t>
              </a:r>
              <a:r>
                <a:rPr lang="en-US" sz="2300" b="1" dirty="0">
                  <a:solidFill>
                    <a:srgbClr val="000000"/>
                  </a:solidFill>
                  <a:latin typeface="Arial" pitchFamily="34" charset="0"/>
                </a:rPr>
                <a:t> </a:t>
              </a:r>
              <a:r>
                <a:rPr lang="en-US" sz="2300" b="1" dirty="0" err="1">
                  <a:solidFill>
                    <a:srgbClr val="000000"/>
                  </a:solidFill>
                  <a:latin typeface="Arial" pitchFamily="34" charset="0"/>
                </a:rPr>
                <a:t>tên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trình</a:t>
              </a:r>
              <a:r>
                <a:rPr lang="en-US" sz="2300" b="1" dirty="0">
                  <a:solidFill>
                    <a:srgbClr val="000000"/>
                  </a:solidFill>
                  <a:latin typeface="Arial" pitchFamily="34" charset="0"/>
                </a:rPr>
                <a:t> </a:t>
              </a:r>
              <a:r>
                <a:rPr lang="en-US" sz="2300" b="1" dirty="0" err="1">
                  <a:solidFill>
                    <a:srgbClr val="000000"/>
                  </a:solidFill>
                  <a:latin typeface="Arial" pitchFamily="34" charset="0"/>
                </a:rPr>
                <a:t>bày</a:t>
              </a:r>
              <a:r>
                <a:rPr lang="en-US" sz="2300" b="1" dirty="0">
                  <a:solidFill>
                    <a:srgbClr val="000000"/>
                  </a:solidFill>
                  <a:latin typeface="Arial" pitchFamily="34" charset="0"/>
                </a:rPr>
                <a:t> </a:t>
              </a:r>
              <a:r>
                <a:rPr lang="en-US" sz="2300" b="1" dirty="0" err="1">
                  <a:solidFill>
                    <a:srgbClr val="000000"/>
                  </a:solidFill>
                  <a:latin typeface="Arial" pitchFamily="34" charset="0"/>
                </a:rPr>
                <a:t>chức</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dục</a:t>
              </a:r>
              <a:r>
                <a:rPr lang="en-US" sz="2300" b="1" dirty="0">
                  <a:solidFill>
                    <a:srgbClr val="000000"/>
                  </a:solidFill>
                  <a:latin typeface="Arial" pitchFamily="34" charset="0"/>
                </a:rPr>
                <a:t> </a:t>
              </a:r>
              <a:r>
                <a:rPr lang="en-US" sz="2300" b="1" dirty="0" err="1">
                  <a:solidFill>
                    <a:srgbClr val="000000"/>
                  </a:solidFill>
                  <a:latin typeface="Arial" pitchFamily="34" charset="0"/>
                </a:rPr>
                <a:t>nữ</a:t>
              </a:r>
              <a:endParaRPr lang="en-US" sz="2300" b="1" dirty="0">
                <a:solidFill>
                  <a:srgbClr val="000000"/>
                </a:solidFill>
                <a:latin typeface="Arial" pitchFamily="34" charset="0"/>
              </a:endParaRPr>
            </a:p>
          </p:txBody>
        </p:sp>
      </p:grpSp>
      <p:sp>
        <p:nvSpPr>
          <p:cNvPr id="13" name="TextBox 13"/>
          <p:cNvSpPr txBox="1"/>
          <p:nvPr/>
        </p:nvSpPr>
        <p:spPr>
          <a:xfrm>
            <a:off x="685621" y="1160483"/>
            <a:ext cx="8377134" cy="423193"/>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2</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C</a:t>
            </a:r>
            <a:r>
              <a:rPr lang="en-US" sz="2300" b="1" dirty="0" err="1" smtClean="0">
                <a:solidFill>
                  <a:srgbClr val="000000"/>
                </a:solidFill>
                <a:latin typeface="Arial" pitchFamily="34" charset="0"/>
              </a:rPr>
              <a:t>ơ</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dục</a:t>
            </a:r>
            <a:r>
              <a:rPr lang="en-US" sz="2300" b="1" dirty="0">
                <a:solidFill>
                  <a:srgbClr val="000000"/>
                </a:solidFill>
                <a:latin typeface="Arial" pitchFamily="34" charset="0"/>
              </a:rPr>
              <a:t> </a:t>
            </a:r>
            <a:r>
              <a:rPr lang="en-US" sz="2300" b="1" dirty="0" err="1">
                <a:solidFill>
                  <a:srgbClr val="000000"/>
                </a:solidFill>
                <a:latin typeface="Arial" pitchFamily="34" charset="0"/>
              </a:rPr>
              <a:t>nữ</a:t>
            </a:r>
            <a:endParaRPr lang="en-US" sz="2300" b="1" dirty="0">
              <a:solidFill>
                <a:srgbClr val="000000"/>
              </a:solidFill>
              <a:latin typeface="Arial" pitchFamily="34" charset="0"/>
            </a:endParaRPr>
          </a:p>
        </p:txBody>
      </p:sp>
      <p:grpSp>
        <p:nvGrpSpPr>
          <p:cNvPr id="14" name="Group 14"/>
          <p:cNvGrpSpPr/>
          <p:nvPr/>
        </p:nvGrpSpPr>
        <p:grpSpPr>
          <a:xfrm>
            <a:off x="685621" y="2958302"/>
            <a:ext cx="11042716" cy="3638441"/>
            <a:chOff x="0" y="-47625"/>
            <a:chExt cx="22091184" cy="7276884"/>
          </a:xfrm>
        </p:grpSpPr>
        <p:sp>
          <p:nvSpPr>
            <p:cNvPr id="15" name="Freeform 15"/>
            <p:cNvSpPr/>
            <p:nvPr/>
          </p:nvSpPr>
          <p:spPr>
            <a:xfrm>
              <a:off x="6149250" y="0"/>
              <a:ext cx="9342299" cy="7229259"/>
            </a:xfrm>
            <a:custGeom>
              <a:avLst/>
              <a:gdLst/>
              <a:ahLst/>
              <a:cxnLst/>
              <a:rect l="l" t="t" r="r" b="b"/>
              <a:pathLst>
                <a:path w="9342299" h="7229259">
                  <a:moveTo>
                    <a:pt x="0" y="0"/>
                  </a:moveTo>
                  <a:lnTo>
                    <a:pt x="9342300" y="0"/>
                  </a:lnTo>
                  <a:lnTo>
                    <a:pt x="9342300" y="7229259"/>
                  </a:lnTo>
                  <a:lnTo>
                    <a:pt x="0" y="7229259"/>
                  </a:lnTo>
                  <a:lnTo>
                    <a:pt x="0" y="0"/>
                  </a:lnTo>
                  <a:close/>
                </a:path>
              </a:pathLst>
            </a:custGeom>
            <a:blipFill>
              <a:blip r:embed="rId5"/>
              <a:stretch>
                <a:fillRect t="-27768" b="-7904"/>
              </a:stretch>
            </a:blipFill>
          </p:spPr>
        </p:sp>
        <p:sp>
          <p:nvSpPr>
            <p:cNvPr id="16" name="TextBox 16"/>
            <p:cNvSpPr txBox="1"/>
            <p:nvPr/>
          </p:nvSpPr>
          <p:spPr>
            <a:xfrm>
              <a:off x="0" y="-47625"/>
              <a:ext cx="6149249" cy="1825885"/>
            </a:xfrm>
            <a:prstGeom prst="rect">
              <a:avLst/>
            </a:prstGeom>
          </p:spPr>
          <p:txBody>
            <a:bodyPr lIns="0" tIns="0" rIns="0" bIns="0" rtlCol="0" anchor="t">
              <a:spAutoFit/>
            </a:bodyPr>
            <a:lstStyle/>
            <a:p>
              <a:pPr>
                <a:lnSpc>
                  <a:spcPct val="120000"/>
                </a:lnSpc>
                <a:spcBef>
                  <a:spcPct val="0"/>
                </a:spcBef>
              </a:pPr>
              <a:r>
                <a:rPr lang="en-US" sz="1700" b="1" i="1">
                  <a:solidFill>
                    <a:srgbClr val="C00000"/>
                  </a:solidFill>
                  <a:latin typeface="Arial" pitchFamily="34" charset="0"/>
                </a:rPr>
                <a:t>BUỒNG TRỨNG</a:t>
              </a:r>
            </a:p>
            <a:p>
              <a:pPr>
                <a:lnSpc>
                  <a:spcPct val="120000"/>
                </a:lnSpc>
                <a:spcBef>
                  <a:spcPct val="0"/>
                </a:spcBef>
              </a:pPr>
              <a:r>
                <a:rPr lang="en-US" sz="1700" b="1" i="1">
                  <a:solidFill>
                    <a:srgbClr val="000000"/>
                  </a:solidFill>
                  <a:latin typeface="Arial" pitchFamily="34" charset="0"/>
                </a:rPr>
                <a:t>Sản xuất trứng và tiết hormone sinh dục nữ</a:t>
              </a:r>
            </a:p>
          </p:txBody>
        </p:sp>
        <p:sp>
          <p:nvSpPr>
            <p:cNvPr id="17" name="TextBox 17"/>
            <p:cNvSpPr txBox="1"/>
            <p:nvPr/>
          </p:nvSpPr>
          <p:spPr>
            <a:xfrm>
              <a:off x="0" y="1975908"/>
              <a:ext cx="6149249" cy="4337343"/>
            </a:xfrm>
            <a:prstGeom prst="rect">
              <a:avLst/>
            </a:prstGeom>
          </p:spPr>
          <p:txBody>
            <a:bodyPr lIns="0" tIns="0" rIns="0" bIns="0" rtlCol="0" anchor="t">
              <a:spAutoFit/>
            </a:bodyPr>
            <a:lstStyle/>
            <a:p>
              <a:pPr>
                <a:lnSpc>
                  <a:spcPct val="120000"/>
                </a:lnSpc>
                <a:spcBef>
                  <a:spcPct val="0"/>
                </a:spcBef>
              </a:pPr>
              <a:r>
                <a:rPr lang="en-US" sz="1700" b="1" i="1">
                  <a:solidFill>
                    <a:srgbClr val="C00000"/>
                  </a:solidFill>
                  <a:latin typeface="Arial" pitchFamily="34" charset="0"/>
                </a:rPr>
                <a:t>ÂM ĐẠO</a:t>
              </a:r>
            </a:p>
            <a:p>
              <a:pPr>
                <a:lnSpc>
                  <a:spcPct val="120000"/>
                </a:lnSpc>
                <a:spcBef>
                  <a:spcPct val="0"/>
                </a:spcBef>
              </a:pPr>
              <a:r>
                <a:rPr lang="en-US" sz="1700" b="1" i="1">
                  <a:solidFill>
                    <a:srgbClr val="000000"/>
                  </a:solidFill>
                  <a:latin typeface="Arial" pitchFamily="34" charset="0"/>
                </a:rPr>
                <a:t>• Có tuyến tiết ra chất nhờn mang tính acid giúp giảm ma sát và ngăn chặn vi khuẩn xâm nhập</a:t>
              </a:r>
            </a:p>
            <a:p>
              <a:pPr>
                <a:lnSpc>
                  <a:spcPct val="120000"/>
                </a:lnSpc>
                <a:spcBef>
                  <a:spcPct val="0"/>
                </a:spcBef>
              </a:pPr>
              <a:r>
                <a:rPr lang="en-US" sz="1700" b="1" i="1">
                  <a:solidFill>
                    <a:srgbClr val="000000"/>
                  </a:solidFill>
                  <a:latin typeface="Arial" pitchFamily="34" charset="0"/>
                </a:rPr>
                <a:t>• Tiếp nhận tinh trùng. </a:t>
              </a:r>
            </a:p>
            <a:p>
              <a:pPr>
                <a:lnSpc>
                  <a:spcPct val="120000"/>
                </a:lnSpc>
                <a:spcBef>
                  <a:spcPct val="0"/>
                </a:spcBef>
              </a:pPr>
              <a:r>
                <a:rPr lang="en-US" sz="1700" b="1" i="1">
                  <a:solidFill>
                    <a:srgbClr val="000000"/>
                  </a:solidFill>
                  <a:latin typeface="Arial" pitchFamily="34" charset="0"/>
                </a:rPr>
                <a:t>• Là đường ra của trẻ khi sinh</a:t>
              </a:r>
            </a:p>
          </p:txBody>
        </p:sp>
        <p:sp>
          <p:nvSpPr>
            <p:cNvPr id="18" name="TextBox 18"/>
            <p:cNvSpPr txBox="1"/>
            <p:nvPr/>
          </p:nvSpPr>
          <p:spPr>
            <a:xfrm>
              <a:off x="15491550" y="-47625"/>
              <a:ext cx="6357357" cy="3081613"/>
            </a:xfrm>
            <a:prstGeom prst="rect">
              <a:avLst/>
            </a:prstGeom>
          </p:spPr>
          <p:txBody>
            <a:bodyPr lIns="0" tIns="0" rIns="0" bIns="0" rtlCol="0" anchor="t">
              <a:spAutoFit/>
            </a:bodyPr>
            <a:lstStyle/>
            <a:p>
              <a:pPr>
                <a:lnSpc>
                  <a:spcPct val="120000"/>
                </a:lnSpc>
                <a:spcBef>
                  <a:spcPct val="0"/>
                </a:spcBef>
              </a:pPr>
              <a:r>
                <a:rPr lang="en-US" sz="1700" b="1" i="1">
                  <a:solidFill>
                    <a:srgbClr val="C00000"/>
                  </a:solidFill>
                  <a:latin typeface="Arial" pitchFamily="34" charset="0"/>
                </a:rPr>
                <a:t>ỐNG DẪN TRỨNG </a:t>
              </a:r>
            </a:p>
            <a:p>
              <a:pPr>
                <a:lnSpc>
                  <a:spcPct val="120000"/>
                </a:lnSpc>
                <a:spcBef>
                  <a:spcPct val="0"/>
                </a:spcBef>
              </a:pPr>
              <a:r>
                <a:rPr lang="en-US" sz="1700" b="1" i="1">
                  <a:solidFill>
                    <a:srgbClr val="000000"/>
                  </a:solidFill>
                  <a:latin typeface="Arial" pitchFamily="34" charset="0"/>
                </a:rPr>
                <a:t>• Đón trứng</a:t>
              </a:r>
            </a:p>
            <a:p>
              <a:pPr>
                <a:lnSpc>
                  <a:spcPct val="120000"/>
                </a:lnSpc>
                <a:spcBef>
                  <a:spcPct val="0"/>
                </a:spcBef>
              </a:pPr>
              <a:r>
                <a:rPr lang="en-US" sz="1700" b="1" i="1">
                  <a:solidFill>
                    <a:srgbClr val="000000"/>
                  </a:solidFill>
                  <a:latin typeface="Arial" pitchFamily="34" charset="0"/>
                </a:rPr>
                <a:t>• Là nơi diễn ra sự thụ tinh </a:t>
              </a:r>
            </a:p>
            <a:p>
              <a:pPr>
                <a:lnSpc>
                  <a:spcPct val="120000"/>
                </a:lnSpc>
                <a:spcBef>
                  <a:spcPct val="0"/>
                </a:spcBef>
              </a:pPr>
              <a:r>
                <a:rPr lang="en-US" sz="1700" b="1" i="1">
                  <a:solidFill>
                    <a:srgbClr val="000000"/>
                  </a:solidFill>
                  <a:latin typeface="Arial" pitchFamily="34" charset="0"/>
                </a:rPr>
                <a:t>• Vận chuyển trứng hoặc hợp tử xuống tử cung</a:t>
              </a:r>
            </a:p>
          </p:txBody>
        </p:sp>
        <p:sp>
          <p:nvSpPr>
            <p:cNvPr id="19" name="TextBox 19"/>
            <p:cNvSpPr txBox="1"/>
            <p:nvPr/>
          </p:nvSpPr>
          <p:spPr>
            <a:xfrm>
              <a:off x="15491550" y="3144308"/>
              <a:ext cx="6599634" cy="1825885"/>
            </a:xfrm>
            <a:prstGeom prst="rect">
              <a:avLst/>
            </a:prstGeom>
          </p:spPr>
          <p:txBody>
            <a:bodyPr lIns="0" tIns="0" rIns="0" bIns="0" rtlCol="0" anchor="t">
              <a:spAutoFit/>
            </a:bodyPr>
            <a:lstStyle/>
            <a:p>
              <a:pPr>
                <a:lnSpc>
                  <a:spcPct val="120000"/>
                </a:lnSpc>
                <a:spcBef>
                  <a:spcPct val="0"/>
                </a:spcBef>
              </a:pPr>
              <a:r>
                <a:rPr lang="en-US" sz="1700" b="1" i="1">
                  <a:solidFill>
                    <a:srgbClr val="C00000"/>
                  </a:solidFill>
                  <a:latin typeface="Arial" pitchFamily="34" charset="0"/>
                </a:rPr>
                <a:t>TỬ CUNG</a:t>
              </a:r>
            </a:p>
            <a:p>
              <a:pPr>
                <a:lnSpc>
                  <a:spcPct val="120000"/>
                </a:lnSpc>
                <a:spcBef>
                  <a:spcPct val="0"/>
                </a:spcBef>
              </a:pPr>
              <a:r>
                <a:rPr lang="en-US" sz="1700" b="1" i="1">
                  <a:solidFill>
                    <a:srgbClr val="000000"/>
                  </a:solidFill>
                  <a:latin typeface="Arial" pitchFamily="34" charset="0"/>
                </a:rPr>
                <a:t>• Tiếp nhận trứng hoặc hợp tử. </a:t>
              </a:r>
            </a:p>
            <a:p>
              <a:pPr>
                <a:lnSpc>
                  <a:spcPct val="120000"/>
                </a:lnSpc>
                <a:spcBef>
                  <a:spcPct val="0"/>
                </a:spcBef>
              </a:pPr>
              <a:r>
                <a:rPr lang="en-US" sz="1700" b="1" i="1">
                  <a:solidFill>
                    <a:srgbClr val="000000"/>
                  </a:solidFill>
                  <a:latin typeface="Arial" pitchFamily="34" charset="0"/>
                </a:rPr>
                <a:t>• Nuôi dưỡng phôi thai</a:t>
              </a:r>
            </a:p>
          </p:txBody>
        </p:sp>
        <p:sp>
          <p:nvSpPr>
            <p:cNvPr id="20" name="TextBox 20"/>
            <p:cNvSpPr txBox="1"/>
            <p:nvPr/>
          </p:nvSpPr>
          <p:spPr>
            <a:xfrm>
              <a:off x="15512487" y="5167842"/>
              <a:ext cx="5087739" cy="1825885"/>
            </a:xfrm>
            <a:prstGeom prst="rect">
              <a:avLst/>
            </a:prstGeom>
          </p:spPr>
          <p:txBody>
            <a:bodyPr lIns="0" tIns="0" rIns="0" bIns="0" rtlCol="0" anchor="t">
              <a:spAutoFit/>
            </a:bodyPr>
            <a:lstStyle/>
            <a:p>
              <a:pPr>
                <a:lnSpc>
                  <a:spcPct val="120000"/>
                </a:lnSpc>
                <a:spcBef>
                  <a:spcPct val="0"/>
                </a:spcBef>
              </a:pPr>
              <a:r>
                <a:rPr lang="en-US" sz="1700" b="1" i="1">
                  <a:solidFill>
                    <a:srgbClr val="C00000"/>
                  </a:solidFill>
                  <a:latin typeface="Arial" pitchFamily="34" charset="0"/>
                </a:rPr>
                <a:t>ÂM HỘ</a:t>
              </a:r>
            </a:p>
            <a:p>
              <a:pPr>
                <a:lnSpc>
                  <a:spcPct val="120000"/>
                </a:lnSpc>
                <a:spcBef>
                  <a:spcPct val="0"/>
                </a:spcBef>
              </a:pPr>
              <a:r>
                <a:rPr lang="en-US" sz="1700" b="1" i="1">
                  <a:solidFill>
                    <a:srgbClr val="000000"/>
                  </a:solidFill>
                  <a:latin typeface="Arial" pitchFamily="34" charset="0"/>
                </a:rPr>
                <a:t>Bảo vệ cơ quan sinh dục</a:t>
              </a:r>
            </a:p>
          </p:txBody>
        </p:sp>
        <p:sp>
          <p:nvSpPr>
            <p:cNvPr id="21" name="AutoShape 21"/>
            <p:cNvSpPr/>
            <p:nvPr/>
          </p:nvSpPr>
          <p:spPr>
            <a:xfrm>
              <a:off x="4727425" y="211667"/>
              <a:ext cx="4509589" cy="2980267"/>
            </a:xfrm>
            <a:prstGeom prst="line">
              <a:avLst/>
            </a:prstGeom>
            <a:ln w="50800" cap="flat">
              <a:solidFill>
                <a:srgbClr val="000000"/>
              </a:solidFill>
              <a:prstDash val="solid"/>
              <a:headEnd type="none" w="sm" len="sm"/>
              <a:tailEnd type="arrow" w="med" len="sm"/>
            </a:ln>
          </p:spPr>
        </p:sp>
        <p:sp>
          <p:nvSpPr>
            <p:cNvPr id="22" name="AutoShape 22"/>
            <p:cNvSpPr/>
            <p:nvPr/>
          </p:nvSpPr>
          <p:spPr>
            <a:xfrm>
              <a:off x="6161385" y="4340314"/>
              <a:ext cx="4659015" cy="875153"/>
            </a:xfrm>
            <a:prstGeom prst="line">
              <a:avLst/>
            </a:prstGeom>
            <a:ln w="50800" cap="flat">
              <a:solidFill>
                <a:srgbClr val="000000"/>
              </a:solidFill>
              <a:prstDash val="solid"/>
              <a:headEnd type="none" w="sm" len="sm"/>
              <a:tailEnd type="arrow" w="med" len="sm"/>
            </a:ln>
          </p:spPr>
        </p:sp>
        <p:sp>
          <p:nvSpPr>
            <p:cNvPr id="23" name="AutoShape 23"/>
            <p:cNvSpPr/>
            <p:nvPr/>
          </p:nvSpPr>
          <p:spPr>
            <a:xfrm flipH="1">
              <a:off x="12134093" y="190476"/>
              <a:ext cx="3236917" cy="2254807"/>
            </a:xfrm>
            <a:prstGeom prst="line">
              <a:avLst/>
            </a:prstGeom>
            <a:ln w="50800" cap="flat">
              <a:solidFill>
                <a:srgbClr val="000000"/>
              </a:solidFill>
              <a:prstDash val="solid"/>
              <a:headEnd type="none" w="sm" len="sm"/>
              <a:tailEnd type="arrow" w="med" len="sm"/>
            </a:ln>
          </p:spPr>
        </p:sp>
        <p:sp>
          <p:nvSpPr>
            <p:cNvPr id="24" name="AutoShape 24"/>
            <p:cNvSpPr/>
            <p:nvPr/>
          </p:nvSpPr>
          <p:spPr>
            <a:xfrm flipH="1">
              <a:off x="10825089" y="5436361"/>
              <a:ext cx="4560438" cy="862839"/>
            </a:xfrm>
            <a:prstGeom prst="line">
              <a:avLst/>
            </a:prstGeom>
            <a:ln w="50800" cap="flat">
              <a:solidFill>
                <a:srgbClr val="000000"/>
              </a:solidFill>
              <a:prstDash val="solid"/>
              <a:headEnd type="none" w="sm" len="sm"/>
              <a:tailEnd type="arrow" w="med" len="sm"/>
            </a:ln>
          </p:spPr>
        </p:sp>
        <p:sp>
          <p:nvSpPr>
            <p:cNvPr id="25" name="AutoShape 25"/>
            <p:cNvSpPr/>
            <p:nvPr/>
          </p:nvSpPr>
          <p:spPr>
            <a:xfrm flipH="1">
              <a:off x="10820400" y="3436998"/>
              <a:ext cx="4565128" cy="177632"/>
            </a:xfrm>
            <a:prstGeom prst="line">
              <a:avLst/>
            </a:prstGeom>
            <a:ln w="50800" cap="flat">
              <a:solidFill>
                <a:srgbClr val="000000"/>
              </a:solidFill>
              <a:prstDash val="solid"/>
              <a:headEnd type="none" w="sm" len="sm"/>
              <a:tailEnd type="arrow" w="med" len="sm"/>
            </a:ln>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TextBox 5"/>
          <p:cNvSpPr txBox="1"/>
          <p:nvPr/>
        </p:nvSpPr>
        <p:spPr>
          <a:xfrm>
            <a:off x="1306454" y="287867"/>
            <a:ext cx="8727538" cy="423193"/>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 </a:t>
            </a:r>
            <a:r>
              <a:rPr lang="en-US" sz="2300" b="1" dirty="0" smtClean="0">
                <a:solidFill>
                  <a:srgbClr val="000000"/>
                </a:solidFill>
                <a:latin typeface="Arial" pitchFamily="34" charset="0"/>
              </a:rPr>
              <a:t>HỆ </a:t>
            </a:r>
            <a:r>
              <a:rPr lang="en-US" sz="2300" b="1" dirty="0">
                <a:solidFill>
                  <a:srgbClr val="000000"/>
                </a:solidFill>
                <a:latin typeface="Arial" pitchFamily="34" charset="0"/>
              </a:rPr>
              <a:t>SINH DỤC</a:t>
            </a:r>
          </a:p>
        </p:txBody>
      </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983052" y="0"/>
            <a:ext cx="1248356" cy="1558416"/>
          </a:xfrm>
          <a:custGeom>
            <a:avLst/>
            <a:gdLst/>
            <a:ahLst/>
            <a:cxnLst/>
            <a:rect l="l" t="t" r="r" b="b"/>
            <a:pathLst>
              <a:path w="1873022" h="2337624">
                <a:moveTo>
                  <a:pt x="0" y="0"/>
                </a:moveTo>
                <a:lnTo>
                  <a:pt x="1873021" y="0"/>
                </a:lnTo>
                <a:lnTo>
                  <a:pt x="1873021" y="2337624"/>
                </a:lnTo>
                <a:lnTo>
                  <a:pt x="0" y="2337624"/>
                </a:lnTo>
                <a:lnTo>
                  <a:pt x="0" y="0"/>
                </a:lnTo>
                <a:close/>
              </a:path>
            </a:pathLst>
          </a:custGeom>
          <a:blipFill>
            <a:blip r:embed="rId4"/>
            <a:stretch>
              <a:fillRect/>
            </a:stretch>
          </a:blipFill>
        </p:spPr>
      </p:sp>
      <p:grpSp>
        <p:nvGrpSpPr>
          <p:cNvPr id="8" name="Group 8"/>
          <p:cNvGrpSpPr/>
          <p:nvPr/>
        </p:nvGrpSpPr>
        <p:grpSpPr>
          <a:xfrm>
            <a:off x="685622" y="1736216"/>
            <a:ext cx="10817582" cy="1068097"/>
            <a:chOff x="0" y="0"/>
            <a:chExt cx="21640800" cy="2136194"/>
          </a:xfrm>
        </p:grpSpPr>
        <p:grpSp>
          <p:nvGrpSpPr>
            <p:cNvPr id="9" name="Group 9"/>
            <p:cNvGrpSpPr/>
            <p:nvPr/>
          </p:nvGrpSpPr>
          <p:grpSpPr>
            <a:xfrm>
              <a:off x="0" y="0"/>
              <a:ext cx="21640800" cy="2136194"/>
              <a:chOff x="0" y="0"/>
              <a:chExt cx="4274726" cy="421964"/>
            </a:xfrm>
          </p:grpSpPr>
          <p:sp>
            <p:nvSpPr>
              <p:cNvPr id="10" name="Freeform 10"/>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gradFill rotWithShape="1">
                <a:gsLst>
                  <a:gs pos="0">
                    <a:srgbClr val="FFF7AD">
                      <a:alpha val="100000"/>
                    </a:srgbClr>
                  </a:gs>
                  <a:gs pos="100000">
                    <a:srgbClr val="FFA9F9">
                      <a:alpha val="100000"/>
                    </a:srgbClr>
                  </a:gs>
                </a:gsLst>
                <a:lin ang="0"/>
              </a:gra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2" name="TextBox 12"/>
            <p:cNvSpPr txBox="1"/>
            <p:nvPr/>
          </p:nvSpPr>
          <p:spPr>
            <a:xfrm>
              <a:off x="639355" y="235190"/>
              <a:ext cx="20362091" cy="1615444"/>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dục</a:t>
              </a:r>
              <a:r>
                <a:rPr lang="en-US" sz="2300" b="1" dirty="0">
                  <a:solidFill>
                    <a:srgbClr val="000000"/>
                  </a:solidFill>
                  <a:latin typeface="Arial" pitchFamily="34" charset="0"/>
                </a:rPr>
                <a:t> </a:t>
              </a:r>
              <a:r>
                <a:rPr lang="en-US" sz="2300" b="1" dirty="0" err="1">
                  <a:solidFill>
                    <a:srgbClr val="000000"/>
                  </a:solidFill>
                  <a:latin typeface="Arial" pitchFamily="34" charset="0"/>
                </a:rPr>
                <a:t>nữ</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chức</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sản</a:t>
              </a:r>
              <a:r>
                <a:rPr lang="en-US" sz="2300" b="1" dirty="0">
                  <a:solidFill>
                    <a:srgbClr val="000000"/>
                  </a:solidFill>
                  <a:latin typeface="Arial" pitchFamily="34" charset="0"/>
                </a:rPr>
                <a:t> </a:t>
              </a:r>
              <a:r>
                <a:rPr lang="en-US" sz="2300" b="1" dirty="0" err="1">
                  <a:solidFill>
                    <a:srgbClr val="000000"/>
                  </a:solidFill>
                  <a:latin typeface="Arial" pitchFamily="34" charset="0"/>
                </a:rPr>
                <a:t>xuất</a:t>
              </a:r>
              <a:r>
                <a:rPr lang="en-US" sz="2300" b="1" dirty="0">
                  <a:solidFill>
                    <a:srgbClr val="000000"/>
                  </a:solidFill>
                  <a:latin typeface="Arial" pitchFamily="34" charset="0"/>
                </a:rPr>
                <a:t> </a:t>
              </a:r>
              <a:r>
                <a:rPr lang="en-US" sz="2300" b="1" dirty="0" err="1">
                  <a:solidFill>
                    <a:srgbClr val="000000"/>
                  </a:solidFill>
                  <a:latin typeface="Arial" pitchFamily="34" charset="0"/>
                </a:rPr>
                <a:t>trứng</a:t>
              </a:r>
              <a:r>
                <a:rPr lang="en-US" sz="2300" b="1" dirty="0">
                  <a:solidFill>
                    <a:srgbClr val="000000"/>
                  </a:solidFill>
                  <a:latin typeface="Arial" pitchFamily="34" charset="0"/>
                </a:rPr>
                <a:t>, </a:t>
              </a:r>
              <a:r>
                <a:rPr lang="en-US" sz="2300" b="1" dirty="0" err="1">
                  <a:solidFill>
                    <a:srgbClr val="000000"/>
                  </a:solidFill>
                  <a:latin typeface="Arial" pitchFamily="34" charset="0"/>
                </a:rPr>
                <a:t>tiết</a:t>
              </a:r>
              <a:r>
                <a:rPr lang="en-US" sz="2300" b="1" dirty="0">
                  <a:solidFill>
                    <a:srgbClr val="000000"/>
                  </a:solidFill>
                  <a:latin typeface="Arial" pitchFamily="34" charset="0"/>
                </a:rPr>
                <a:t> hormone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dục</a:t>
              </a:r>
              <a:r>
                <a:rPr lang="en-US" sz="2300" b="1" dirty="0">
                  <a:solidFill>
                    <a:srgbClr val="000000"/>
                  </a:solidFill>
                  <a:latin typeface="Arial" pitchFamily="34" charset="0"/>
                </a:rPr>
                <a:t> </a:t>
              </a:r>
              <a:r>
                <a:rPr lang="en-US" sz="2300" b="1" dirty="0" err="1">
                  <a:solidFill>
                    <a:srgbClr val="000000"/>
                  </a:solidFill>
                  <a:latin typeface="Arial" pitchFamily="34" charset="0"/>
                </a:rPr>
                <a:t>nữ</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nơi</a:t>
              </a:r>
              <a:r>
                <a:rPr lang="en-US" sz="2300" b="1" dirty="0">
                  <a:solidFill>
                    <a:srgbClr val="000000"/>
                  </a:solidFill>
                  <a:latin typeface="Arial" pitchFamily="34" charset="0"/>
                </a:rPr>
                <a:t> </a:t>
              </a:r>
              <a:r>
                <a:rPr lang="en-US" sz="2300" b="1" dirty="0" err="1">
                  <a:solidFill>
                    <a:srgbClr val="000000"/>
                  </a:solidFill>
                  <a:latin typeface="Arial" pitchFamily="34" charset="0"/>
                </a:rPr>
                <a:t>diễn</a:t>
              </a:r>
              <a:r>
                <a:rPr lang="en-US" sz="2300" b="1" dirty="0">
                  <a:solidFill>
                    <a:srgbClr val="000000"/>
                  </a:solidFill>
                  <a:latin typeface="Arial" pitchFamily="34" charset="0"/>
                </a:rPr>
                <a:t> </a:t>
              </a:r>
              <a:r>
                <a:rPr lang="en-US" sz="2300" b="1" dirty="0" err="1">
                  <a:solidFill>
                    <a:srgbClr val="000000"/>
                  </a:solidFill>
                  <a:latin typeface="Arial" pitchFamily="34" charset="0"/>
                </a:rPr>
                <a:t>ra</a:t>
              </a:r>
              <a:r>
                <a:rPr lang="en-US" sz="2300" b="1" dirty="0">
                  <a:solidFill>
                    <a:srgbClr val="000000"/>
                  </a:solidFill>
                  <a:latin typeface="Arial" pitchFamily="34" charset="0"/>
                </a:rPr>
                <a:t> </a:t>
              </a:r>
              <a:r>
                <a:rPr lang="en-US" sz="2300" b="1" dirty="0" err="1">
                  <a:solidFill>
                    <a:srgbClr val="000000"/>
                  </a:solidFill>
                  <a:latin typeface="Arial" pitchFamily="34" charset="0"/>
                </a:rPr>
                <a:t>quá</a:t>
              </a:r>
              <a:r>
                <a:rPr lang="en-US" sz="2300" b="1" dirty="0">
                  <a:solidFill>
                    <a:srgbClr val="000000"/>
                  </a:solidFill>
                  <a:latin typeface="Arial" pitchFamily="34" charset="0"/>
                </a:rPr>
                <a:t> </a:t>
              </a:r>
              <a:r>
                <a:rPr lang="en-US" sz="2300" b="1" dirty="0" err="1">
                  <a:solidFill>
                    <a:srgbClr val="000000"/>
                  </a:solidFill>
                  <a:latin typeface="Arial" pitchFamily="34" charset="0"/>
                </a:rPr>
                <a:t>trình</a:t>
              </a:r>
              <a:r>
                <a:rPr lang="en-US" sz="2300" b="1" dirty="0">
                  <a:solidFill>
                    <a:srgbClr val="000000"/>
                  </a:solidFill>
                  <a:latin typeface="Arial" pitchFamily="34" charset="0"/>
                </a:rPr>
                <a:t> </a:t>
              </a:r>
              <a:r>
                <a:rPr lang="en-US" sz="2300" b="1" dirty="0" err="1">
                  <a:solidFill>
                    <a:srgbClr val="000000"/>
                  </a:solidFill>
                  <a:latin typeface="Arial" pitchFamily="34" charset="0"/>
                </a:rPr>
                <a:t>thụ</a:t>
              </a:r>
              <a:r>
                <a:rPr lang="en-US" sz="2300" b="1" dirty="0">
                  <a:solidFill>
                    <a:srgbClr val="000000"/>
                  </a:solidFill>
                  <a:latin typeface="Arial" pitchFamily="34" charset="0"/>
                </a:rPr>
                <a:t> </a:t>
              </a:r>
              <a:r>
                <a:rPr lang="en-US" sz="2300" b="1" dirty="0" err="1">
                  <a:solidFill>
                    <a:srgbClr val="000000"/>
                  </a:solidFill>
                  <a:latin typeface="Arial" pitchFamily="34" charset="0"/>
                </a:rPr>
                <a:t>tinh</a:t>
              </a:r>
              <a:r>
                <a:rPr lang="en-US" sz="2300" b="1" dirty="0">
                  <a:solidFill>
                    <a:srgbClr val="000000"/>
                  </a:solidFill>
                  <a:latin typeface="Arial" pitchFamily="34" charset="0"/>
                </a:rPr>
                <a:t>, </a:t>
              </a:r>
              <a:r>
                <a:rPr lang="en-US" sz="2300" b="1" dirty="0" err="1">
                  <a:solidFill>
                    <a:srgbClr val="000000"/>
                  </a:solidFill>
                  <a:latin typeface="Arial" pitchFamily="34" charset="0"/>
                </a:rPr>
                <a:t>phát</a:t>
              </a:r>
              <a:r>
                <a:rPr lang="en-US" sz="2300" b="1" dirty="0">
                  <a:solidFill>
                    <a:srgbClr val="000000"/>
                  </a:solidFill>
                  <a:latin typeface="Arial" pitchFamily="34" charset="0"/>
                </a:rPr>
                <a:t> </a:t>
              </a:r>
              <a:r>
                <a:rPr lang="en-US" sz="2300" b="1" dirty="0" err="1">
                  <a:solidFill>
                    <a:srgbClr val="000000"/>
                  </a:solidFill>
                  <a:latin typeface="Arial" pitchFamily="34" charset="0"/>
                </a:rPr>
                <a:t>triển</a:t>
              </a:r>
              <a:r>
                <a:rPr lang="en-US" sz="2300" b="1" dirty="0">
                  <a:solidFill>
                    <a:srgbClr val="000000"/>
                  </a:solidFill>
                  <a:latin typeface="Arial" pitchFamily="34" charset="0"/>
                </a:rPr>
                <a:t> </a:t>
              </a:r>
              <a:r>
                <a:rPr lang="en-US" sz="2300" b="1" dirty="0" err="1">
                  <a:solidFill>
                    <a:srgbClr val="000000"/>
                  </a:solidFill>
                  <a:latin typeface="Arial" pitchFamily="34" charset="0"/>
                </a:rPr>
                <a:t>phôi</a:t>
              </a:r>
              <a:r>
                <a:rPr lang="en-US" sz="2300" b="1" dirty="0">
                  <a:solidFill>
                    <a:srgbClr val="000000"/>
                  </a:solidFill>
                  <a:latin typeface="Arial" pitchFamily="34" charset="0"/>
                </a:rPr>
                <a:t> </a:t>
              </a:r>
              <a:r>
                <a:rPr lang="en-US" sz="2300" b="1" dirty="0" err="1">
                  <a:solidFill>
                    <a:srgbClr val="000000"/>
                  </a:solidFill>
                  <a:latin typeface="Arial" pitchFamily="34" charset="0"/>
                </a:rPr>
                <a:t>thai</a:t>
              </a:r>
              <a:endParaRPr lang="en-US" sz="2300" b="1" dirty="0">
                <a:solidFill>
                  <a:srgbClr val="000000"/>
                </a:solidFill>
                <a:latin typeface="Arial" pitchFamily="34" charset="0"/>
              </a:endParaRPr>
            </a:p>
          </p:txBody>
        </p:sp>
      </p:grpSp>
      <p:sp>
        <p:nvSpPr>
          <p:cNvPr id="13" name="TextBox 13"/>
          <p:cNvSpPr txBox="1"/>
          <p:nvPr/>
        </p:nvSpPr>
        <p:spPr>
          <a:xfrm>
            <a:off x="685621" y="1160483"/>
            <a:ext cx="8377134" cy="423193"/>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2</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C</a:t>
            </a:r>
            <a:r>
              <a:rPr lang="en-US" sz="2300" b="1" dirty="0" err="1" smtClean="0">
                <a:solidFill>
                  <a:srgbClr val="000000"/>
                </a:solidFill>
                <a:latin typeface="Arial" pitchFamily="34" charset="0"/>
              </a:rPr>
              <a:t>ơ</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dục</a:t>
            </a:r>
            <a:r>
              <a:rPr lang="en-US" sz="2300" b="1" dirty="0">
                <a:solidFill>
                  <a:srgbClr val="000000"/>
                </a:solidFill>
                <a:latin typeface="Arial" pitchFamily="34" charset="0"/>
              </a:rPr>
              <a:t> </a:t>
            </a:r>
            <a:r>
              <a:rPr lang="en-US" sz="2300" b="1" dirty="0" err="1">
                <a:solidFill>
                  <a:srgbClr val="000000"/>
                </a:solidFill>
                <a:latin typeface="Arial" pitchFamily="34" charset="0"/>
              </a:rPr>
              <a:t>nữ</a:t>
            </a:r>
            <a:endParaRPr lang="en-US" sz="2300" b="1" dirty="0">
              <a:solidFill>
                <a:srgbClr val="000000"/>
              </a:solidFill>
              <a:latin typeface="Arial" pitchFamily="34" charset="0"/>
            </a:endParaRPr>
          </a:p>
        </p:txBody>
      </p:sp>
      <p:grpSp>
        <p:nvGrpSpPr>
          <p:cNvPr id="26" name="Group 14"/>
          <p:cNvGrpSpPr/>
          <p:nvPr/>
        </p:nvGrpSpPr>
        <p:grpSpPr>
          <a:xfrm>
            <a:off x="685621" y="2958302"/>
            <a:ext cx="11042716" cy="3638441"/>
            <a:chOff x="0" y="-47625"/>
            <a:chExt cx="22091184" cy="7276884"/>
          </a:xfrm>
        </p:grpSpPr>
        <p:sp>
          <p:nvSpPr>
            <p:cNvPr id="27" name="Freeform 15"/>
            <p:cNvSpPr/>
            <p:nvPr/>
          </p:nvSpPr>
          <p:spPr>
            <a:xfrm>
              <a:off x="6149250" y="0"/>
              <a:ext cx="9342299" cy="7229259"/>
            </a:xfrm>
            <a:custGeom>
              <a:avLst/>
              <a:gdLst/>
              <a:ahLst/>
              <a:cxnLst/>
              <a:rect l="l" t="t" r="r" b="b"/>
              <a:pathLst>
                <a:path w="9342299" h="7229259">
                  <a:moveTo>
                    <a:pt x="0" y="0"/>
                  </a:moveTo>
                  <a:lnTo>
                    <a:pt x="9342300" y="0"/>
                  </a:lnTo>
                  <a:lnTo>
                    <a:pt x="9342300" y="7229259"/>
                  </a:lnTo>
                  <a:lnTo>
                    <a:pt x="0" y="7229259"/>
                  </a:lnTo>
                  <a:lnTo>
                    <a:pt x="0" y="0"/>
                  </a:lnTo>
                  <a:close/>
                </a:path>
              </a:pathLst>
            </a:custGeom>
            <a:blipFill>
              <a:blip r:embed="rId5"/>
              <a:stretch>
                <a:fillRect t="-27768" b="-7904"/>
              </a:stretch>
            </a:blipFill>
          </p:spPr>
        </p:sp>
        <p:sp>
          <p:nvSpPr>
            <p:cNvPr id="28" name="TextBox 16"/>
            <p:cNvSpPr txBox="1"/>
            <p:nvPr/>
          </p:nvSpPr>
          <p:spPr>
            <a:xfrm>
              <a:off x="0" y="-47625"/>
              <a:ext cx="6149249" cy="1825885"/>
            </a:xfrm>
            <a:prstGeom prst="rect">
              <a:avLst/>
            </a:prstGeom>
          </p:spPr>
          <p:txBody>
            <a:bodyPr lIns="0" tIns="0" rIns="0" bIns="0" rtlCol="0" anchor="t">
              <a:spAutoFit/>
            </a:bodyPr>
            <a:lstStyle/>
            <a:p>
              <a:pPr>
                <a:lnSpc>
                  <a:spcPct val="120000"/>
                </a:lnSpc>
                <a:spcBef>
                  <a:spcPct val="0"/>
                </a:spcBef>
              </a:pPr>
              <a:r>
                <a:rPr lang="en-US" sz="1700" b="1" i="1">
                  <a:solidFill>
                    <a:srgbClr val="C00000"/>
                  </a:solidFill>
                  <a:latin typeface="Arial" pitchFamily="34" charset="0"/>
                </a:rPr>
                <a:t>BUỒNG TRỨNG</a:t>
              </a:r>
            </a:p>
            <a:p>
              <a:pPr>
                <a:lnSpc>
                  <a:spcPct val="120000"/>
                </a:lnSpc>
                <a:spcBef>
                  <a:spcPct val="0"/>
                </a:spcBef>
              </a:pPr>
              <a:r>
                <a:rPr lang="en-US" sz="1700" b="1" i="1">
                  <a:solidFill>
                    <a:srgbClr val="000000"/>
                  </a:solidFill>
                  <a:latin typeface="Arial" pitchFamily="34" charset="0"/>
                </a:rPr>
                <a:t>Sản xuất trứng và tiết hormone sinh dục nữ</a:t>
              </a:r>
            </a:p>
          </p:txBody>
        </p:sp>
        <p:sp>
          <p:nvSpPr>
            <p:cNvPr id="29" name="TextBox 17"/>
            <p:cNvSpPr txBox="1"/>
            <p:nvPr/>
          </p:nvSpPr>
          <p:spPr>
            <a:xfrm>
              <a:off x="0" y="1975908"/>
              <a:ext cx="6149249" cy="4337343"/>
            </a:xfrm>
            <a:prstGeom prst="rect">
              <a:avLst/>
            </a:prstGeom>
          </p:spPr>
          <p:txBody>
            <a:bodyPr lIns="0" tIns="0" rIns="0" bIns="0" rtlCol="0" anchor="t">
              <a:spAutoFit/>
            </a:bodyPr>
            <a:lstStyle/>
            <a:p>
              <a:pPr>
                <a:lnSpc>
                  <a:spcPct val="120000"/>
                </a:lnSpc>
                <a:spcBef>
                  <a:spcPct val="0"/>
                </a:spcBef>
              </a:pPr>
              <a:r>
                <a:rPr lang="en-US" sz="1700" b="1" i="1">
                  <a:solidFill>
                    <a:srgbClr val="C00000"/>
                  </a:solidFill>
                  <a:latin typeface="Arial" pitchFamily="34" charset="0"/>
                </a:rPr>
                <a:t>ÂM ĐẠO</a:t>
              </a:r>
            </a:p>
            <a:p>
              <a:pPr>
                <a:lnSpc>
                  <a:spcPct val="120000"/>
                </a:lnSpc>
                <a:spcBef>
                  <a:spcPct val="0"/>
                </a:spcBef>
              </a:pPr>
              <a:r>
                <a:rPr lang="en-US" sz="1700" b="1" i="1">
                  <a:solidFill>
                    <a:srgbClr val="000000"/>
                  </a:solidFill>
                  <a:latin typeface="Arial" pitchFamily="34" charset="0"/>
                </a:rPr>
                <a:t>• Có tuyến tiết ra chất nhờn mang tính acid giúp giảm ma sát và ngăn chặn vi khuẩn xâm nhập</a:t>
              </a:r>
            </a:p>
            <a:p>
              <a:pPr>
                <a:lnSpc>
                  <a:spcPct val="120000"/>
                </a:lnSpc>
                <a:spcBef>
                  <a:spcPct val="0"/>
                </a:spcBef>
              </a:pPr>
              <a:r>
                <a:rPr lang="en-US" sz="1700" b="1" i="1">
                  <a:solidFill>
                    <a:srgbClr val="000000"/>
                  </a:solidFill>
                  <a:latin typeface="Arial" pitchFamily="34" charset="0"/>
                </a:rPr>
                <a:t>• Tiếp nhận tinh trùng. </a:t>
              </a:r>
            </a:p>
            <a:p>
              <a:pPr>
                <a:lnSpc>
                  <a:spcPct val="120000"/>
                </a:lnSpc>
                <a:spcBef>
                  <a:spcPct val="0"/>
                </a:spcBef>
              </a:pPr>
              <a:r>
                <a:rPr lang="en-US" sz="1700" b="1" i="1">
                  <a:solidFill>
                    <a:srgbClr val="000000"/>
                  </a:solidFill>
                  <a:latin typeface="Arial" pitchFamily="34" charset="0"/>
                </a:rPr>
                <a:t>• Là đường ra của trẻ khi sinh</a:t>
              </a:r>
            </a:p>
          </p:txBody>
        </p:sp>
        <p:sp>
          <p:nvSpPr>
            <p:cNvPr id="30" name="TextBox 18"/>
            <p:cNvSpPr txBox="1"/>
            <p:nvPr/>
          </p:nvSpPr>
          <p:spPr>
            <a:xfrm>
              <a:off x="15491550" y="-47625"/>
              <a:ext cx="6357357" cy="3081613"/>
            </a:xfrm>
            <a:prstGeom prst="rect">
              <a:avLst/>
            </a:prstGeom>
          </p:spPr>
          <p:txBody>
            <a:bodyPr lIns="0" tIns="0" rIns="0" bIns="0" rtlCol="0" anchor="t">
              <a:spAutoFit/>
            </a:bodyPr>
            <a:lstStyle/>
            <a:p>
              <a:pPr>
                <a:lnSpc>
                  <a:spcPct val="120000"/>
                </a:lnSpc>
                <a:spcBef>
                  <a:spcPct val="0"/>
                </a:spcBef>
              </a:pPr>
              <a:r>
                <a:rPr lang="en-US" sz="1700" b="1" i="1">
                  <a:solidFill>
                    <a:srgbClr val="C00000"/>
                  </a:solidFill>
                  <a:latin typeface="Arial" pitchFamily="34" charset="0"/>
                </a:rPr>
                <a:t>ỐNG DẪN TRỨNG </a:t>
              </a:r>
            </a:p>
            <a:p>
              <a:pPr>
                <a:lnSpc>
                  <a:spcPct val="120000"/>
                </a:lnSpc>
                <a:spcBef>
                  <a:spcPct val="0"/>
                </a:spcBef>
              </a:pPr>
              <a:r>
                <a:rPr lang="en-US" sz="1700" b="1" i="1">
                  <a:solidFill>
                    <a:srgbClr val="000000"/>
                  </a:solidFill>
                  <a:latin typeface="Arial" pitchFamily="34" charset="0"/>
                </a:rPr>
                <a:t>• Đón trứng</a:t>
              </a:r>
            </a:p>
            <a:p>
              <a:pPr>
                <a:lnSpc>
                  <a:spcPct val="120000"/>
                </a:lnSpc>
                <a:spcBef>
                  <a:spcPct val="0"/>
                </a:spcBef>
              </a:pPr>
              <a:r>
                <a:rPr lang="en-US" sz="1700" b="1" i="1">
                  <a:solidFill>
                    <a:srgbClr val="000000"/>
                  </a:solidFill>
                  <a:latin typeface="Arial" pitchFamily="34" charset="0"/>
                </a:rPr>
                <a:t>• Là nơi diễn ra sự thụ tinh </a:t>
              </a:r>
            </a:p>
            <a:p>
              <a:pPr>
                <a:lnSpc>
                  <a:spcPct val="120000"/>
                </a:lnSpc>
                <a:spcBef>
                  <a:spcPct val="0"/>
                </a:spcBef>
              </a:pPr>
              <a:r>
                <a:rPr lang="en-US" sz="1700" b="1" i="1">
                  <a:solidFill>
                    <a:srgbClr val="000000"/>
                  </a:solidFill>
                  <a:latin typeface="Arial" pitchFamily="34" charset="0"/>
                </a:rPr>
                <a:t>• Vận chuyển trứng hoặc hợp tử xuống tử cung</a:t>
              </a:r>
            </a:p>
          </p:txBody>
        </p:sp>
        <p:sp>
          <p:nvSpPr>
            <p:cNvPr id="31" name="TextBox 19"/>
            <p:cNvSpPr txBox="1"/>
            <p:nvPr/>
          </p:nvSpPr>
          <p:spPr>
            <a:xfrm>
              <a:off x="15491550" y="3144308"/>
              <a:ext cx="6599634" cy="1825885"/>
            </a:xfrm>
            <a:prstGeom prst="rect">
              <a:avLst/>
            </a:prstGeom>
          </p:spPr>
          <p:txBody>
            <a:bodyPr lIns="0" tIns="0" rIns="0" bIns="0" rtlCol="0" anchor="t">
              <a:spAutoFit/>
            </a:bodyPr>
            <a:lstStyle/>
            <a:p>
              <a:pPr>
                <a:lnSpc>
                  <a:spcPct val="120000"/>
                </a:lnSpc>
                <a:spcBef>
                  <a:spcPct val="0"/>
                </a:spcBef>
              </a:pPr>
              <a:r>
                <a:rPr lang="en-US" sz="1700" b="1" i="1">
                  <a:solidFill>
                    <a:srgbClr val="C00000"/>
                  </a:solidFill>
                  <a:latin typeface="Arial" pitchFamily="34" charset="0"/>
                </a:rPr>
                <a:t>TỬ CUNG</a:t>
              </a:r>
            </a:p>
            <a:p>
              <a:pPr>
                <a:lnSpc>
                  <a:spcPct val="120000"/>
                </a:lnSpc>
                <a:spcBef>
                  <a:spcPct val="0"/>
                </a:spcBef>
              </a:pPr>
              <a:r>
                <a:rPr lang="en-US" sz="1700" b="1" i="1">
                  <a:solidFill>
                    <a:srgbClr val="000000"/>
                  </a:solidFill>
                  <a:latin typeface="Arial" pitchFamily="34" charset="0"/>
                </a:rPr>
                <a:t>• Tiếp nhận trứng hoặc hợp tử. </a:t>
              </a:r>
            </a:p>
            <a:p>
              <a:pPr>
                <a:lnSpc>
                  <a:spcPct val="120000"/>
                </a:lnSpc>
                <a:spcBef>
                  <a:spcPct val="0"/>
                </a:spcBef>
              </a:pPr>
              <a:r>
                <a:rPr lang="en-US" sz="1700" b="1" i="1">
                  <a:solidFill>
                    <a:srgbClr val="000000"/>
                  </a:solidFill>
                  <a:latin typeface="Arial" pitchFamily="34" charset="0"/>
                </a:rPr>
                <a:t>• Nuôi dưỡng phôi thai</a:t>
              </a:r>
            </a:p>
          </p:txBody>
        </p:sp>
        <p:sp>
          <p:nvSpPr>
            <p:cNvPr id="32" name="TextBox 20"/>
            <p:cNvSpPr txBox="1"/>
            <p:nvPr/>
          </p:nvSpPr>
          <p:spPr>
            <a:xfrm>
              <a:off x="15512487" y="5167842"/>
              <a:ext cx="5087739" cy="1825885"/>
            </a:xfrm>
            <a:prstGeom prst="rect">
              <a:avLst/>
            </a:prstGeom>
          </p:spPr>
          <p:txBody>
            <a:bodyPr lIns="0" tIns="0" rIns="0" bIns="0" rtlCol="0" anchor="t">
              <a:spAutoFit/>
            </a:bodyPr>
            <a:lstStyle/>
            <a:p>
              <a:pPr>
                <a:lnSpc>
                  <a:spcPct val="120000"/>
                </a:lnSpc>
                <a:spcBef>
                  <a:spcPct val="0"/>
                </a:spcBef>
              </a:pPr>
              <a:r>
                <a:rPr lang="en-US" sz="1700" b="1" i="1">
                  <a:solidFill>
                    <a:srgbClr val="C00000"/>
                  </a:solidFill>
                  <a:latin typeface="Arial" pitchFamily="34" charset="0"/>
                </a:rPr>
                <a:t>ÂM HỘ</a:t>
              </a:r>
            </a:p>
            <a:p>
              <a:pPr>
                <a:lnSpc>
                  <a:spcPct val="120000"/>
                </a:lnSpc>
                <a:spcBef>
                  <a:spcPct val="0"/>
                </a:spcBef>
              </a:pPr>
              <a:r>
                <a:rPr lang="en-US" sz="1700" b="1" i="1">
                  <a:solidFill>
                    <a:srgbClr val="000000"/>
                  </a:solidFill>
                  <a:latin typeface="Arial" pitchFamily="34" charset="0"/>
                </a:rPr>
                <a:t>Bảo vệ cơ quan sinh dục</a:t>
              </a:r>
            </a:p>
          </p:txBody>
        </p:sp>
        <p:sp>
          <p:nvSpPr>
            <p:cNvPr id="33" name="AutoShape 21"/>
            <p:cNvSpPr/>
            <p:nvPr/>
          </p:nvSpPr>
          <p:spPr>
            <a:xfrm>
              <a:off x="4727425" y="211667"/>
              <a:ext cx="4509589" cy="2980267"/>
            </a:xfrm>
            <a:prstGeom prst="line">
              <a:avLst/>
            </a:prstGeom>
            <a:ln w="50800" cap="flat">
              <a:solidFill>
                <a:srgbClr val="000000"/>
              </a:solidFill>
              <a:prstDash val="solid"/>
              <a:headEnd type="none" w="sm" len="sm"/>
              <a:tailEnd type="arrow" w="med" len="sm"/>
            </a:ln>
          </p:spPr>
        </p:sp>
        <p:sp>
          <p:nvSpPr>
            <p:cNvPr id="34" name="AutoShape 22"/>
            <p:cNvSpPr/>
            <p:nvPr/>
          </p:nvSpPr>
          <p:spPr>
            <a:xfrm>
              <a:off x="6161385" y="4340314"/>
              <a:ext cx="4659015" cy="875153"/>
            </a:xfrm>
            <a:prstGeom prst="line">
              <a:avLst/>
            </a:prstGeom>
            <a:ln w="50800" cap="flat">
              <a:solidFill>
                <a:srgbClr val="000000"/>
              </a:solidFill>
              <a:prstDash val="solid"/>
              <a:headEnd type="none" w="sm" len="sm"/>
              <a:tailEnd type="arrow" w="med" len="sm"/>
            </a:ln>
          </p:spPr>
        </p:sp>
        <p:sp>
          <p:nvSpPr>
            <p:cNvPr id="35" name="AutoShape 23"/>
            <p:cNvSpPr/>
            <p:nvPr/>
          </p:nvSpPr>
          <p:spPr>
            <a:xfrm flipH="1">
              <a:off x="12134093" y="190476"/>
              <a:ext cx="3236917" cy="2254807"/>
            </a:xfrm>
            <a:prstGeom prst="line">
              <a:avLst/>
            </a:prstGeom>
            <a:ln w="50800" cap="flat">
              <a:solidFill>
                <a:srgbClr val="000000"/>
              </a:solidFill>
              <a:prstDash val="solid"/>
              <a:headEnd type="none" w="sm" len="sm"/>
              <a:tailEnd type="arrow" w="med" len="sm"/>
            </a:ln>
          </p:spPr>
        </p:sp>
        <p:sp>
          <p:nvSpPr>
            <p:cNvPr id="36" name="AutoShape 24"/>
            <p:cNvSpPr/>
            <p:nvPr/>
          </p:nvSpPr>
          <p:spPr>
            <a:xfrm flipH="1">
              <a:off x="10825089" y="5436361"/>
              <a:ext cx="4560438" cy="862839"/>
            </a:xfrm>
            <a:prstGeom prst="line">
              <a:avLst/>
            </a:prstGeom>
            <a:ln w="50800" cap="flat">
              <a:solidFill>
                <a:srgbClr val="000000"/>
              </a:solidFill>
              <a:prstDash val="solid"/>
              <a:headEnd type="none" w="sm" len="sm"/>
              <a:tailEnd type="arrow" w="med" len="sm"/>
            </a:ln>
          </p:spPr>
        </p:sp>
        <p:sp>
          <p:nvSpPr>
            <p:cNvPr id="37" name="AutoShape 25"/>
            <p:cNvSpPr/>
            <p:nvPr/>
          </p:nvSpPr>
          <p:spPr>
            <a:xfrm flipH="1">
              <a:off x="10820400" y="3436998"/>
              <a:ext cx="4565128" cy="177632"/>
            </a:xfrm>
            <a:prstGeom prst="line">
              <a:avLst/>
            </a:prstGeom>
            <a:ln w="50800" cap="flat">
              <a:solidFill>
                <a:srgbClr val="000000"/>
              </a:solidFill>
              <a:prstDash val="solid"/>
              <a:headEnd type="none" w="sm" len="sm"/>
              <a:tailEnd type="arrow" w="med" len="sm"/>
            </a:ln>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TextBox 5"/>
          <p:cNvSpPr txBox="1"/>
          <p:nvPr/>
        </p:nvSpPr>
        <p:spPr>
          <a:xfrm>
            <a:off x="1306454" y="287867"/>
            <a:ext cx="8727538" cy="423193"/>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 </a:t>
            </a:r>
            <a:r>
              <a:rPr lang="en-US" sz="2300" b="1" dirty="0" smtClean="0">
                <a:solidFill>
                  <a:srgbClr val="000000"/>
                </a:solidFill>
                <a:latin typeface="Arial" pitchFamily="34" charset="0"/>
              </a:rPr>
              <a:t>HỆ </a:t>
            </a:r>
            <a:r>
              <a:rPr lang="en-US" sz="2300" b="1" dirty="0">
                <a:solidFill>
                  <a:srgbClr val="000000"/>
                </a:solidFill>
                <a:latin typeface="Arial" pitchFamily="34" charset="0"/>
              </a:rPr>
              <a:t>SINH DỤC</a:t>
            </a:r>
          </a:p>
        </p:txBody>
      </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7" name="Group 7"/>
          <p:cNvGrpSpPr/>
          <p:nvPr/>
        </p:nvGrpSpPr>
        <p:grpSpPr>
          <a:xfrm>
            <a:off x="845252" y="1602867"/>
            <a:ext cx="10657952" cy="3807333"/>
            <a:chOff x="0" y="0"/>
            <a:chExt cx="6033993" cy="2840381"/>
          </a:xfrm>
        </p:grpSpPr>
        <p:sp>
          <p:nvSpPr>
            <p:cNvPr id="8" name="Freeform 8"/>
            <p:cNvSpPr/>
            <p:nvPr/>
          </p:nvSpPr>
          <p:spPr>
            <a:xfrm>
              <a:off x="0" y="0"/>
              <a:ext cx="6033993" cy="2840381"/>
            </a:xfrm>
            <a:custGeom>
              <a:avLst/>
              <a:gdLst/>
              <a:ahLst/>
              <a:cxnLst/>
              <a:rect l="l" t="t" r="r" b="b"/>
              <a:pathLst>
                <a:path w="6033993" h="2840381">
                  <a:moveTo>
                    <a:pt x="5909533" y="59690"/>
                  </a:moveTo>
                  <a:cubicBezTo>
                    <a:pt x="5945093" y="59690"/>
                    <a:pt x="5974303" y="88900"/>
                    <a:pt x="5974303" y="124460"/>
                  </a:cubicBezTo>
                  <a:lnTo>
                    <a:pt x="5974303" y="2715921"/>
                  </a:lnTo>
                  <a:cubicBezTo>
                    <a:pt x="5974303" y="2751481"/>
                    <a:pt x="5945093" y="2780691"/>
                    <a:pt x="5909533" y="2780691"/>
                  </a:cubicBezTo>
                  <a:lnTo>
                    <a:pt x="124460" y="2780691"/>
                  </a:lnTo>
                  <a:cubicBezTo>
                    <a:pt x="88900" y="2780691"/>
                    <a:pt x="59690" y="2751481"/>
                    <a:pt x="59690" y="2715921"/>
                  </a:cubicBezTo>
                  <a:lnTo>
                    <a:pt x="59690" y="124460"/>
                  </a:lnTo>
                  <a:cubicBezTo>
                    <a:pt x="59690" y="88900"/>
                    <a:pt x="88900" y="59690"/>
                    <a:pt x="124460" y="59690"/>
                  </a:cubicBezTo>
                  <a:lnTo>
                    <a:pt x="5909533" y="59690"/>
                  </a:lnTo>
                  <a:moveTo>
                    <a:pt x="5909533" y="0"/>
                  </a:moveTo>
                  <a:lnTo>
                    <a:pt x="124460" y="0"/>
                  </a:lnTo>
                  <a:cubicBezTo>
                    <a:pt x="55880" y="0"/>
                    <a:pt x="0" y="55880"/>
                    <a:pt x="0" y="124460"/>
                  </a:cubicBezTo>
                  <a:lnTo>
                    <a:pt x="0" y="2715921"/>
                  </a:lnTo>
                  <a:cubicBezTo>
                    <a:pt x="0" y="2784501"/>
                    <a:pt x="55880" y="2840381"/>
                    <a:pt x="124460" y="2840381"/>
                  </a:cubicBezTo>
                  <a:lnTo>
                    <a:pt x="5909533" y="2840381"/>
                  </a:lnTo>
                  <a:cubicBezTo>
                    <a:pt x="5978113" y="2840381"/>
                    <a:pt x="6033993" y="2784501"/>
                    <a:pt x="6033993" y="2715921"/>
                  </a:cubicBezTo>
                  <a:lnTo>
                    <a:pt x="6033993" y="124460"/>
                  </a:lnTo>
                  <a:cubicBezTo>
                    <a:pt x="6033993" y="55880"/>
                    <a:pt x="5978113" y="0"/>
                    <a:pt x="5909533" y="0"/>
                  </a:cubicBezTo>
                  <a:close/>
                </a:path>
              </a:pathLst>
            </a:custGeom>
            <a:solidFill>
              <a:srgbClr val="00BF63"/>
            </a:solidFill>
          </p:spPr>
        </p:sp>
      </p:grpSp>
      <p:sp>
        <p:nvSpPr>
          <p:cNvPr id="9" name="Freeform 9"/>
          <p:cNvSpPr/>
          <p:nvPr/>
        </p:nvSpPr>
        <p:spPr>
          <a:xfrm>
            <a:off x="10294588" y="0"/>
            <a:ext cx="1894237" cy="1558416"/>
          </a:xfrm>
          <a:custGeom>
            <a:avLst/>
            <a:gdLst/>
            <a:ahLst/>
            <a:cxnLst/>
            <a:rect l="l" t="t" r="r" b="b"/>
            <a:pathLst>
              <a:path w="2842096" h="2337624">
                <a:moveTo>
                  <a:pt x="0" y="0"/>
                </a:moveTo>
                <a:lnTo>
                  <a:pt x="2842096" y="0"/>
                </a:lnTo>
                <a:lnTo>
                  <a:pt x="2842096" y="2337624"/>
                </a:lnTo>
                <a:lnTo>
                  <a:pt x="0" y="2337624"/>
                </a:lnTo>
                <a:lnTo>
                  <a:pt x="0" y="0"/>
                </a:lnTo>
                <a:close/>
              </a:path>
            </a:pathLst>
          </a:custGeom>
          <a:blipFill>
            <a:blip r:embed="rId4"/>
            <a:stretch>
              <a:fillRect/>
            </a:stretch>
          </a:blipFill>
        </p:spPr>
      </p:sp>
      <p:sp>
        <p:nvSpPr>
          <p:cNvPr id="11" name="Freeform 11"/>
          <p:cNvSpPr/>
          <p:nvPr/>
        </p:nvSpPr>
        <p:spPr>
          <a:xfrm>
            <a:off x="685622" y="1121229"/>
            <a:ext cx="1732103" cy="1774704"/>
          </a:xfrm>
          <a:custGeom>
            <a:avLst/>
            <a:gdLst/>
            <a:ahLst/>
            <a:cxnLst/>
            <a:rect l="l" t="t" r="r" b="b"/>
            <a:pathLst>
              <a:path w="2598832" h="2662056">
                <a:moveTo>
                  <a:pt x="0" y="0"/>
                </a:moveTo>
                <a:lnTo>
                  <a:pt x="2598832" y="0"/>
                </a:lnTo>
                <a:lnTo>
                  <a:pt x="2598832" y="2662056"/>
                </a:lnTo>
                <a:lnTo>
                  <a:pt x="0" y="2662056"/>
                </a:lnTo>
                <a:lnTo>
                  <a:pt x="0" y="0"/>
                </a:lnTo>
                <a:close/>
              </a:path>
            </a:pathLst>
          </a:custGeom>
          <a:blipFill>
            <a:blip r:embed="rId5"/>
            <a:stretch>
              <a:fillRect/>
            </a:stretch>
          </a:blipFill>
        </p:spPr>
      </p:sp>
      <p:sp>
        <p:nvSpPr>
          <p:cNvPr id="12" name="TextBox 12"/>
          <p:cNvSpPr txBox="1"/>
          <p:nvPr/>
        </p:nvSpPr>
        <p:spPr>
          <a:xfrm>
            <a:off x="2417725" y="1953418"/>
            <a:ext cx="8864845" cy="845616"/>
          </a:xfrm>
          <a:prstGeom prst="rect">
            <a:avLst/>
          </a:prstGeom>
        </p:spPr>
        <p:txBody>
          <a:bodyPr lIns="0" tIns="0" rIns="0" bIns="0" rtlCol="0" anchor="t">
            <a:spAutoFit/>
          </a:bodyPr>
          <a:lstStyle/>
          <a:p>
            <a:pPr algn="just">
              <a:lnSpc>
                <a:spcPct val="120000"/>
              </a:lnSpc>
              <a:spcBef>
                <a:spcPct val="0"/>
              </a:spcBef>
            </a:pPr>
            <a:r>
              <a:rPr lang="en-US" sz="2400" b="1" dirty="0" err="1">
                <a:solidFill>
                  <a:srgbClr val="000000"/>
                </a:solidFill>
                <a:latin typeface="Arial" pitchFamily="34" charset="0"/>
              </a:rPr>
              <a:t>Tinh</a:t>
            </a:r>
            <a:r>
              <a:rPr lang="en-US" sz="2400" b="1" dirty="0">
                <a:solidFill>
                  <a:srgbClr val="000000"/>
                </a:solidFill>
                <a:latin typeface="Arial" pitchFamily="34" charset="0"/>
              </a:rPr>
              <a:t> </a:t>
            </a:r>
            <a:r>
              <a:rPr lang="en-US" sz="2400" b="1" dirty="0" err="1">
                <a:solidFill>
                  <a:srgbClr val="000000"/>
                </a:solidFill>
                <a:latin typeface="Arial" pitchFamily="34" charset="0"/>
              </a:rPr>
              <a:t>hoàn</a:t>
            </a:r>
            <a:r>
              <a:rPr lang="en-US" sz="2400" b="1" dirty="0">
                <a:solidFill>
                  <a:srgbClr val="000000"/>
                </a:solidFill>
                <a:latin typeface="Arial" pitchFamily="34" charset="0"/>
              </a:rPr>
              <a:t> </a:t>
            </a:r>
            <a:r>
              <a:rPr lang="en-US" sz="2400" b="1" dirty="0" err="1">
                <a:solidFill>
                  <a:srgbClr val="000000"/>
                </a:solidFill>
                <a:latin typeface="Arial" pitchFamily="34" charset="0"/>
              </a:rPr>
              <a:t>nằm</a:t>
            </a:r>
            <a:r>
              <a:rPr lang="en-US" sz="2400" b="1" dirty="0">
                <a:solidFill>
                  <a:srgbClr val="000000"/>
                </a:solidFill>
                <a:latin typeface="Arial" pitchFamily="34" charset="0"/>
              </a:rPr>
              <a:t> </a:t>
            </a:r>
            <a:r>
              <a:rPr lang="en-US" sz="2400" b="1" dirty="0" err="1">
                <a:solidFill>
                  <a:srgbClr val="000000"/>
                </a:solidFill>
                <a:latin typeface="Arial" pitchFamily="34" charset="0"/>
              </a:rPr>
              <a:t>trong</a:t>
            </a:r>
            <a:r>
              <a:rPr lang="en-US" sz="2400" b="1" dirty="0">
                <a:solidFill>
                  <a:srgbClr val="000000"/>
                </a:solidFill>
                <a:latin typeface="Arial" pitchFamily="34" charset="0"/>
              </a:rPr>
              <a:t> </a:t>
            </a:r>
            <a:r>
              <a:rPr lang="en-US" sz="2400" b="1" dirty="0" err="1">
                <a:solidFill>
                  <a:srgbClr val="000000"/>
                </a:solidFill>
                <a:latin typeface="Arial" pitchFamily="34" charset="0"/>
              </a:rPr>
              <a:t>bìu</a:t>
            </a:r>
            <a:r>
              <a:rPr lang="en-US" sz="2400" b="1" dirty="0">
                <a:solidFill>
                  <a:srgbClr val="000000"/>
                </a:solidFill>
                <a:latin typeface="Arial" pitchFamily="34" charset="0"/>
              </a:rPr>
              <a:t> </a:t>
            </a:r>
            <a:r>
              <a:rPr lang="en-US" sz="2400" b="1" dirty="0" err="1">
                <a:solidFill>
                  <a:srgbClr val="000000"/>
                </a:solidFill>
                <a:latin typeface="Arial" pitchFamily="34" charset="0"/>
              </a:rPr>
              <a:t>có</a:t>
            </a:r>
            <a:r>
              <a:rPr lang="en-US" sz="2400" b="1" dirty="0">
                <a:solidFill>
                  <a:srgbClr val="000000"/>
                </a:solidFill>
                <a:latin typeface="Arial" pitchFamily="34" charset="0"/>
              </a:rPr>
              <a:t> </a:t>
            </a:r>
            <a:r>
              <a:rPr lang="en-US" sz="2400" b="1" dirty="0" err="1">
                <a:solidFill>
                  <a:srgbClr val="000000"/>
                </a:solidFill>
                <a:latin typeface="Arial" pitchFamily="34" charset="0"/>
              </a:rPr>
              <a:t>thuận</a:t>
            </a:r>
            <a:r>
              <a:rPr lang="en-US" sz="2400" b="1" dirty="0">
                <a:solidFill>
                  <a:srgbClr val="000000"/>
                </a:solidFill>
                <a:latin typeface="Arial" pitchFamily="34" charset="0"/>
              </a:rPr>
              <a:t> </a:t>
            </a:r>
            <a:r>
              <a:rPr lang="en-US" sz="2400" b="1" dirty="0" err="1">
                <a:solidFill>
                  <a:srgbClr val="000000"/>
                </a:solidFill>
                <a:latin typeface="Arial" pitchFamily="34" charset="0"/>
              </a:rPr>
              <a:t>lợi</a:t>
            </a:r>
            <a:r>
              <a:rPr lang="en-US" sz="2400" b="1" dirty="0">
                <a:solidFill>
                  <a:srgbClr val="000000"/>
                </a:solidFill>
                <a:latin typeface="Arial" pitchFamily="34" charset="0"/>
              </a:rPr>
              <a:t> </a:t>
            </a:r>
            <a:r>
              <a:rPr lang="en-US" sz="2400" b="1" dirty="0" err="1">
                <a:solidFill>
                  <a:srgbClr val="000000"/>
                </a:solidFill>
                <a:latin typeface="Arial" pitchFamily="34" charset="0"/>
              </a:rPr>
              <a:t>gì</a:t>
            </a:r>
            <a:r>
              <a:rPr lang="en-US" sz="2400" b="1" dirty="0">
                <a:solidFill>
                  <a:srgbClr val="000000"/>
                </a:solidFill>
                <a:latin typeface="Arial" pitchFamily="34" charset="0"/>
              </a:rPr>
              <a:t> </a:t>
            </a:r>
            <a:r>
              <a:rPr lang="en-US" sz="2400" b="1" dirty="0" err="1">
                <a:solidFill>
                  <a:srgbClr val="000000"/>
                </a:solidFill>
                <a:latin typeface="Arial" pitchFamily="34" charset="0"/>
              </a:rPr>
              <a:t>cho</a:t>
            </a:r>
            <a:r>
              <a:rPr lang="en-US" sz="2400" b="1" dirty="0">
                <a:solidFill>
                  <a:srgbClr val="000000"/>
                </a:solidFill>
                <a:latin typeface="Arial" pitchFamily="34" charset="0"/>
              </a:rPr>
              <a:t> </a:t>
            </a:r>
            <a:r>
              <a:rPr lang="en-US" sz="2400" b="1" dirty="0" err="1">
                <a:solidFill>
                  <a:srgbClr val="000000"/>
                </a:solidFill>
                <a:latin typeface="Arial" pitchFamily="34" charset="0"/>
              </a:rPr>
              <a:t>việc</a:t>
            </a:r>
            <a:r>
              <a:rPr lang="en-US" sz="2400" b="1" dirty="0">
                <a:solidFill>
                  <a:srgbClr val="000000"/>
                </a:solidFill>
                <a:latin typeface="Arial" pitchFamily="34" charset="0"/>
              </a:rPr>
              <a:t> </a:t>
            </a:r>
            <a:r>
              <a:rPr lang="en-US" sz="2400" b="1" dirty="0" err="1">
                <a:solidFill>
                  <a:srgbClr val="000000"/>
                </a:solidFill>
                <a:latin typeface="Arial" pitchFamily="34" charset="0"/>
              </a:rPr>
              <a:t>sản</a:t>
            </a:r>
            <a:r>
              <a:rPr lang="en-US" sz="2400" b="1" dirty="0">
                <a:solidFill>
                  <a:srgbClr val="000000"/>
                </a:solidFill>
                <a:latin typeface="Arial" pitchFamily="34" charset="0"/>
              </a:rPr>
              <a:t> </a:t>
            </a:r>
            <a:r>
              <a:rPr lang="en-US" sz="2400" b="1" dirty="0" err="1">
                <a:solidFill>
                  <a:srgbClr val="000000"/>
                </a:solidFill>
                <a:latin typeface="Arial" pitchFamily="34" charset="0"/>
              </a:rPr>
              <a:t>sinh</a:t>
            </a:r>
            <a:r>
              <a:rPr lang="en-US" sz="2400" b="1" dirty="0">
                <a:solidFill>
                  <a:srgbClr val="000000"/>
                </a:solidFill>
                <a:latin typeface="Arial" pitchFamily="34" charset="0"/>
              </a:rPr>
              <a:t> </a:t>
            </a:r>
            <a:r>
              <a:rPr lang="en-US" sz="2400" b="1" dirty="0" err="1">
                <a:solidFill>
                  <a:srgbClr val="000000"/>
                </a:solidFill>
                <a:latin typeface="Arial" pitchFamily="34" charset="0"/>
              </a:rPr>
              <a:t>tinh</a:t>
            </a:r>
            <a:r>
              <a:rPr lang="en-US" sz="2400" b="1" dirty="0">
                <a:solidFill>
                  <a:srgbClr val="000000"/>
                </a:solidFill>
                <a:latin typeface="Arial" pitchFamily="34" charset="0"/>
              </a:rPr>
              <a:t> </a:t>
            </a:r>
            <a:r>
              <a:rPr lang="en-US" sz="2400" b="1" dirty="0" err="1">
                <a:solidFill>
                  <a:srgbClr val="000000"/>
                </a:solidFill>
                <a:latin typeface="Arial" pitchFamily="34" charset="0"/>
              </a:rPr>
              <a:t>trùng</a:t>
            </a:r>
            <a:r>
              <a:rPr lang="en-US" sz="2400" b="1" dirty="0">
                <a:solidFill>
                  <a:srgbClr val="000000"/>
                </a:solidFill>
                <a:latin typeface="Arial" pitchFamily="34" charset="0"/>
              </a:rPr>
              <a:t>?</a:t>
            </a:r>
          </a:p>
        </p:txBody>
      </p:sp>
      <p:grpSp>
        <p:nvGrpSpPr>
          <p:cNvPr id="14" name="Group 8"/>
          <p:cNvGrpSpPr/>
          <p:nvPr/>
        </p:nvGrpSpPr>
        <p:grpSpPr>
          <a:xfrm>
            <a:off x="1148308" y="3130024"/>
            <a:ext cx="10051840" cy="2280176"/>
            <a:chOff x="0" y="-241102"/>
            <a:chExt cx="21640800" cy="4355904"/>
          </a:xfrm>
        </p:grpSpPr>
        <p:grpSp>
          <p:nvGrpSpPr>
            <p:cNvPr id="15" name="Group 9"/>
            <p:cNvGrpSpPr/>
            <p:nvPr/>
          </p:nvGrpSpPr>
          <p:grpSpPr>
            <a:xfrm>
              <a:off x="0" y="-241102"/>
              <a:ext cx="21640800" cy="4355904"/>
              <a:chOff x="0" y="-47625"/>
              <a:chExt cx="4274726" cy="860425"/>
            </a:xfrm>
          </p:grpSpPr>
          <p:sp>
            <p:nvSpPr>
              <p:cNvPr id="17" name="Freeform 10"/>
              <p:cNvSpPr/>
              <p:nvPr/>
            </p:nvSpPr>
            <p:spPr>
              <a:xfrm>
                <a:off x="0" y="0"/>
                <a:ext cx="4274726" cy="559573"/>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gradFill rotWithShape="1">
                <a:gsLst>
                  <a:gs pos="0">
                    <a:srgbClr val="FFF7AD">
                      <a:alpha val="100000"/>
                    </a:srgbClr>
                  </a:gs>
                  <a:gs pos="100000">
                    <a:srgbClr val="FFA9F9">
                      <a:alpha val="100000"/>
                    </a:srgbClr>
                  </a:gs>
                </a:gsLst>
                <a:lin ang="0"/>
              </a:gradFill>
            </p:spPr>
          </p:sp>
          <p:sp>
            <p:nvSpPr>
              <p:cNvPr id="18" name="TextBox 11"/>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6" name="TextBox 12"/>
            <p:cNvSpPr txBox="1"/>
            <p:nvPr/>
          </p:nvSpPr>
          <p:spPr>
            <a:xfrm>
              <a:off x="639355" y="235189"/>
              <a:ext cx="20362091" cy="2359545"/>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Nhiệt</a:t>
              </a:r>
              <a:r>
                <a:rPr lang="en-US" sz="2300" b="1" dirty="0">
                  <a:solidFill>
                    <a:srgbClr val="000000"/>
                  </a:solidFill>
                  <a:latin typeface="Arial" pitchFamily="34" charset="0"/>
                </a:rPr>
                <a:t> </a:t>
              </a:r>
              <a:r>
                <a:rPr lang="en-US" sz="2300" b="1" dirty="0" err="1">
                  <a:solidFill>
                    <a:srgbClr val="000000"/>
                  </a:solidFill>
                  <a:latin typeface="Arial" pitchFamily="34" charset="0"/>
                </a:rPr>
                <a:t>độ</a:t>
              </a:r>
              <a:r>
                <a:rPr lang="en-US" sz="2300" b="1" dirty="0">
                  <a:solidFill>
                    <a:srgbClr val="000000"/>
                  </a:solidFill>
                  <a:latin typeface="Arial" pitchFamily="34" charset="0"/>
                </a:rPr>
                <a:t> </a:t>
              </a:r>
              <a:r>
                <a:rPr lang="en-US" sz="2300" b="1" dirty="0" err="1">
                  <a:solidFill>
                    <a:srgbClr val="000000"/>
                  </a:solidFill>
                  <a:latin typeface="Arial" pitchFamily="34" charset="0"/>
                </a:rPr>
                <a:t>thích</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việc</a:t>
              </a:r>
              <a:r>
                <a:rPr lang="en-US" sz="2300" b="1" dirty="0">
                  <a:solidFill>
                    <a:srgbClr val="000000"/>
                  </a:solidFill>
                  <a:latin typeface="Arial" pitchFamily="34" charset="0"/>
                </a:rPr>
                <a:t> </a:t>
              </a:r>
              <a:r>
                <a:rPr lang="en-US" sz="2300" b="1" dirty="0" err="1">
                  <a:solidFill>
                    <a:srgbClr val="000000"/>
                  </a:solidFill>
                  <a:latin typeface="Arial" pitchFamily="34" charset="0"/>
                </a:rPr>
                <a:t>sản</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tinh</a:t>
              </a:r>
              <a:r>
                <a:rPr lang="en-US" sz="2300" b="1" dirty="0">
                  <a:solidFill>
                    <a:srgbClr val="000000"/>
                  </a:solidFill>
                  <a:latin typeface="Arial" pitchFamily="34" charset="0"/>
                </a:rPr>
                <a:t> </a:t>
              </a:r>
              <a:r>
                <a:rPr lang="en-US" sz="2300" b="1" dirty="0" err="1">
                  <a:solidFill>
                    <a:srgbClr val="000000"/>
                  </a:solidFill>
                  <a:latin typeface="Arial" pitchFamily="34" charset="0"/>
                </a:rPr>
                <a:t>trùng</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khoảng</a:t>
              </a:r>
              <a:r>
                <a:rPr lang="en-US" sz="2300" b="1" dirty="0">
                  <a:solidFill>
                    <a:srgbClr val="000000"/>
                  </a:solidFill>
                  <a:latin typeface="Arial" pitchFamily="34" charset="0"/>
                </a:rPr>
                <a:t> 33 – 34°C, </a:t>
              </a:r>
              <a:r>
                <a:rPr lang="en-US" sz="2300" b="1" dirty="0" err="1">
                  <a:solidFill>
                    <a:srgbClr val="000000"/>
                  </a:solidFill>
                  <a:latin typeface="Arial" pitchFamily="34" charset="0"/>
                </a:rPr>
                <a:t>tinh</a:t>
              </a:r>
              <a:r>
                <a:rPr lang="en-US" sz="2300" b="1" dirty="0">
                  <a:solidFill>
                    <a:srgbClr val="000000"/>
                  </a:solidFill>
                  <a:latin typeface="Arial" pitchFamily="34" charset="0"/>
                </a:rPr>
                <a:t> </a:t>
              </a:r>
              <a:r>
                <a:rPr lang="en-US" sz="2300" b="1" dirty="0" err="1">
                  <a:solidFill>
                    <a:srgbClr val="000000"/>
                  </a:solidFill>
                  <a:latin typeface="Arial" pitchFamily="34" charset="0"/>
                </a:rPr>
                <a:t>hoàn</a:t>
              </a:r>
              <a:r>
                <a:rPr lang="en-US" sz="2300" b="1" dirty="0">
                  <a:solidFill>
                    <a:srgbClr val="000000"/>
                  </a:solidFill>
                  <a:latin typeface="Arial" pitchFamily="34" charset="0"/>
                </a:rPr>
                <a:t> </a:t>
              </a:r>
              <a:r>
                <a:rPr lang="en-US" sz="2300" b="1" dirty="0" err="1">
                  <a:solidFill>
                    <a:srgbClr val="000000"/>
                  </a:solidFill>
                  <a:latin typeface="Arial" pitchFamily="34" charset="0"/>
                </a:rPr>
                <a:t>nằm</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bìu</a:t>
              </a:r>
              <a:r>
                <a:rPr lang="en-US" sz="2300" b="1" dirty="0">
                  <a:solidFill>
                    <a:srgbClr val="000000"/>
                  </a:solidFill>
                  <a:latin typeface="Arial" pitchFamily="34" charset="0"/>
                </a:rPr>
                <a:t> (</a:t>
              </a:r>
              <a:r>
                <a:rPr lang="en-US" sz="2300" b="1" dirty="0" err="1">
                  <a:solidFill>
                    <a:srgbClr val="000000"/>
                  </a:solidFill>
                  <a:latin typeface="Arial" pitchFamily="34" charset="0"/>
                </a:rPr>
                <a:t>ngoài</a:t>
              </a:r>
              <a:r>
                <a:rPr lang="en-US" sz="2300" b="1" dirty="0">
                  <a:solidFill>
                    <a:srgbClr val="000000"/>
                  </a:solidFill>
                  <a:latin typeface="Arial" pitchFamily="34" charset="0"/>
                </a:rPr>
                <a:t> ổ </a:t>
              </a:r>
              <a:r>
                <a:rPr lang="en-US" sz="2300" b="1" dirty="0" err="1">
                  <a:solidFill>
                    <a:srgbClr val="000000"/>
                  </a:solidFill>
                  <a:latin typeface="Arial" pitchFamily="34" charset="0"/>
                </a:rPr>
                <a:t>bụng</a:t>
              </a:r>
              <a:r>
                <a:rPr lang="en-US" sz="2300" b="1" dirty="0">
                  <a:solidFill>
                    <a:srgbClr val="000000"/>
                  </a:solidFill>
                  <a:latin typeface="Arial" pitchFamily="34" charset="0"/>
                </a:rPr>
                <a:t>) </a:t>
              </a:r>
              <a:r>
                <a:rPr lang="en-US" sz="2300" b="1" dirty="0" err="1">
                  <a:solidFill>
                    <a:srgbClr val="000000"/>
                  </a:solidFill>
                  <a:latin typeface="Arial" pitchFamily="34" charset="0"/>
                </a:rPr>
                <a:t>sẽ</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điều</a:t>
              </a:r>
              <a:r>
                <a:rPr lang="en-US" sz="2300" b="1" dirty="0">
                  <a:solidFill>
                    <a:srgbClr val="000000"/>
                  </a:solidFill>
                  <a:latin typeface="Arial" pitchFamily="34" charset="0"/>
                </a:rPr>
                <a:t> </a:t>
              </a:r>
              <a:r>
                <a:rPr lang="en-US" sz="2300" b="1" dirty="0" err="1">
                  <a:solidFill>
                    <a:srgbClr val="000000"/>
                  </a:solidFill>
                  <a:latin typeface="Arial" pitchFamily="34" charset="0"/>
                </a:rPr>
                <a:t>kiện</a:t>
              </a:r>
              <a:r>
                <a:rPr lang="en-US" sz="2300" b="1" dirty="0">
                  <a:solidFill>
                    <a:srgbClr val="000000"/>
                  </a:solidFill>
                  <a:latin typeface="Arial" pitchFamily="34" charset="0"/>
                </a:rPr>
                <a:t> </a:t>
              </a:r>
              <a:r>
                <a:rPr lang="en-US" sz="2300" b="1" dirty="0" err="1">
                  <a:solidFill>
                    <a:srgbClr val="000000"/>
                  </a:solidFill>
                  <a:latin typeface="Arial" pitchFamily="34" charset="0"/>
                </a:rPr>
                <a:t>nhiệt</a:t>
              </a:r>
              <a:r>
                <a:rPr lang="en-US" sz="2300" b="1" dirty="0">
                  <a:solidFill>
                    <a:srgbClr val="000000"/>
                  </a:solidFill>
                  <a:latin typeface="Arial" pitchFamily="34" charset="0"/>
                </a:rPr>
                <a:t> </a:t>
              </a:r>
              <a:r>
                <a:rPr lang="en-US" sz="2300" b="1" dirty="0" err="1">
                  <a:solidFill>
                    <a:srgbClr val="000000"/>
                  </a:solidFill>
                  <a:latin typeface="Arial" pitchFamily="34" charset="0"/>
                </a:rPr>
                <a:t>độ</a:t>
              </a:r>
              <a:r>
                <a:rPr lang="en-US" sz="2300" b="1" dirty="0">
                  <a:solidFill>
                    <a:srgbClr val="000000"/>
                  </a:solidFill>
                  <a:latin typeface="Arial" pitchFamily="34" charset="0"/>
                </a:rPr>
                <a:t> </a:t>
              </a:r>
              <a:r>
                <a:rPr lang="en-US" sz="2300" b="1" dirty="0" err="1">
                  <a:solidFill>
                    <a:srgbClr val="000000"/>
                  </a:solidFill>
                  <a:latin typeface="Arial" pitchFamily="34" charset="0"/>
                </a:rPr>
                <a:t>phù</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việc</a:t>
              </a:r>
              <a:r>
                <a:rPr lang="en-US" sz="2300" b="1" dirty="0">
                  <a:solidFill>
                    <a:srgbClr val="000000"/>
                  </a:solidFill>
                  <a:latin typeface="Arial" pitchFamily="34" charset="0"/>
                </a:rPr>
                <a:t> </a:t>
              </a:r>
              <a:r>
                <a:rPr lang="en-US" sz="2300" b="1" dirty="0" err="1">
                  <a:solidFill>
                    <a:srgbClr val="000000"/>
                  </a:solidFill>
                  <a:latin typeface="Arial" pitchFamily="34" charset="0"/>
                </a:rPr>
                <a:t>sản</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tinh</a:t>
              </a:r>
              <a:r>
                <a:rPr lang="en-US" sz="2300" b="1" dirty="0">
                  <a:solidFill>
                    <a:srgbClr val="000000"/>
                  </a:solidFill>
                  <a:latin typeface="Arial" pitchFamily="34" charset="0"/>
                </a:rPr>
                <a:t> </a:t>
              </a:r>
              <a:r>
                <a:rPr lang="en-US" sz="2300" b="1" dirty="0" err="1">
                  <a:solidFill>
                    <a:srgbClr val="000000"/>
                  </a:solidFill>
                  <a:latin typeface="Arial" pitchFamily="34" charset="0"/>
                </a:rPr>
                <a:t>trùng</a:t>
              </a:r>
              <a:r>
                <a:rPr lang="en-US" sz="2300" b="1" dirty="0">
                  <a:solidFill>
                    <a:srgbClr val="000000"/>
                  </a:solidFill>
                  <a:latin typeface="Arial" pitchFamily="34" charset="0"/>
                </a:rPr>
                <a:t>. </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TextBox 5"/>
          <p:cNvSpPr txBox="1"/>
          <p:nvPr/>
        </p:nvSpPr>
        <p:spPr>
          <a:xfrm>
            <a:off x="1306454" y="287867"/>
            <a:ext cx="8727538"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a:t>
            </a:r>
            <a:r>
              <a:rPr lang="en-US" sz="2300" b="1" dirty="0" smtClean="0">
                <a:solidFill>
                  <a:srgbClr val="000000"/>
                </a:solidFill>
                <a:latin typeface="Arial" pitchFamily="34" charset="0"/>
              </a:rPr>
              <a:t>THỤ TINH VÀ </a:t>
            </a:r>
            <a:r>
              <a:rPr lang="en-US" sz="2300" b="1" dirty="0">
                <a:solidFill>
                  <a:srgbClr val="000000"/>
                </a:solidFill>
                <a:latin typeface="Arial" pitchFamily="34" charset="0"/>
              </a:rPr>
              <a:t>THỤ </a:t>
            </a:r>
            <a:r>
              <a:rPr lang="en-US" sz="2300" b="1" dirty="0" smtClean="0">
                <a:solidFill>
                  <a:srgbClr val="000000"/>
                </a:solidFill>
                <a:latin typeface="Arial" pitchFamily="34" charset="0"/>
              </a:rPr>
              <a:t>THAI</a:t>
            </a:r>
            <a:endParaRPr lang="en-US" sz="2300" b="1" dirty="0">
              <a:solidFill>
                <a:srgbClr val="000000"/>
              </a:solidFill>
              <a:latin typeface="Arial" pitchFamily="34" charset="0"/>
            </a:endParaRPr>
          </a:p>
        </p:txBody>
      </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033991" y="10075"/>
            <a:ext cx="2176576" cy="1371600"/>
          </a:xfrm>
          <a:custGeom>
            <a:avLst/>
            <a:gdLst/>
            <a:ahLst/>
            <a:cxnLst/>
            <a:rect l="l" t="t" r="r" b="b"/>
            <a:pathLst>
              <a:path w="3265714" h="2057400">
                <a:moveTo>
                  <a:pt x="0" y="0"/>
                </a:moveTo>
                <a:lnTo>
                  <a:pt x="3265714" y="0"/>
                </a:lnTo>
                <a:lnTo>
                  <a:pt x="3265714"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8" name="Group 8"/>
          <p:cNvGrpSpPr/>
          <p:nvPr/>
        </p:nvGrpSpPr>
        <p:grpSpPr>
          <a:xfrm>
            <a:off x="685622" y="1736216"/>
            <a:ext cx="10817582" cy="1068097"/>
            <a:chOff x="0" y="0"/>
            <a:chExt cx="21640800" cy="2136194"/>
          </a:xfrm>
        </p:grpSpPr>
        <p:grpSp>
          <p:nvGrpSpPr>
            <p:cNvPr id="9" name="Group 9"/>
            <p:cNvGrpSpPr/>
            <p:nvPr/>
          </p:nvGrpSpPr>
          <p:grpSpPr>
            <a:xfrm>
              <a:off x="0" y="0"/>
              <a:ext cx="21640800" cy="2136194"/>
              <a:chOff x="0" y="0"/>
              <a:chExt cx="4274726" cy="421964"/>
            </a:xfrm>
          </p:grpSpPr>
          <p:sp>
            <p:nvSpPr>
              <p:cNvPr id="10" name="Freeform 10"/>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2" name="TextBox 12"/>
            <p:cNvSpPr txBox="1"/>
            <p:nvPr/>
          </p:nvSpPr>
          <p:spPr>
            <a:xfrm>
              <a:off x="639355" y="235190"/>
              <a:ext cx="20362091"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Quan sát hình và cho biết chiều di chuyển của hợp tử sau khi quá trình thụ tinh xảy ra</a:t>
              </a:r>
            </a:p>
          </p:txBody>
        </p:sp>
      </p:grpSp>
      <p:sp>
        <p:nvSpPr>
          <p:cNvPr id="13" name="TextBox 13"/>
          <p:cNvSpPr txBox="1"/>
          <p:nvPr/>
        </p:nvSpPr>
        <p:spPr>
          <a:xfrm>
            <a:off x="685621" y="1160483"/>
            <a:ext cx="8377134"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1. </a:t>
            </a:r>
            <a:r>
              <a:rPr lang="en-US" sz="2300" b="1" dirty="0" err="1">
                <a:solidFill>
                  <a:srgbClr val="000000"/>
                </a:solidFill>
                <a:latin typeface="Arial" pitchFamily="34" charset="0"/>
              </a:rPr>
              <a:t>T</a:t>
            </a:r>
            <a:r>
              <a:rPr lang="en-US" sz="2300" b="1" dirty="0" err="1" smtClean="0">
                <a:solidFill>
                  <a:srgbClr val="000000"/>
                </a:solidFill>
                <a:latin typeface="Arial" pitchFamily="34" charset="0"/>
              </a:rPr>
              <a:t>hụ</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tinh</a:t>
            </a:r>
            <a:endParaRPr lang="en-US" sz="2300" b="1" dirty="0">
              <a:solidFill>
                <a:srgbClr val="000000"/>
              </a:solidFill>
              <a:latin typeface="Arial" pitchFamily="34" charset="0"/>
            </a:endParaRPr>
          </a:p>
        </p:txBody>
      </p:sp>
      <p:grpSp>
        <p:nvGrpSpPr>
          <p:cNvPr id="14" name="Group 14"/>
          <p:cNvGrpSpPr/>
          <p:nvPr/>
        </p:nvGrpSpPr>
        <p:grpSpPr>
          <a:xfrm>
            <a:off x="2001904" y="3048000"/>
            <a:ext cx="8185015" cy="3418686"/>
            <a:chOff x="0" y="0"/>
            <a:chExt cx="18419261" cy="7551582"/>
          </a:xfrm>
        </p:grpSpPr>
        <p:sp>
          <p:nvSpPr>
            <p:cNvPr id="15" name="Freeform 15"/>
            <p:cNvSpPr/>
            <p:nvPr/>
          </p:nvSpPr>
          <p:spPr>
            <a:xfrm>
              <a:off x="0" y="0"/>
              <a:ext cx="14613417" cy="7551582"/>
            </a:xfrm>
            <a:custGeom>
              <a:avLst/>
              <a:gdLst/>
              <a:ahLst/>
              <a:cxnLst/>
              <a:rect l="l" t="t" r="r" b="b"/>
              <a:pathLst>
                <a:path w="14613417" h="7551582">
                  <a:moveTo>
                    <a:pt x="0" y="0"/>
                  </a:moveTo>
                  <a:lnTo>
                    <a:pt x="14613417" y="0"/>
                  </a:lnTo>
                  <a:lnTo>
                    <a:pt x="14613417" y="7551582"/>
                  </a:lnTo>
                  <a:lnTo>
                    <a:pt x="0" y="7551582"/>
                  </a:lnTo>
                  <a:lnTo>
                    <a:pt x="0" y="0"/>
                  </a:lnTo>
                  <a:close/>
                </a:path>
              </a:pathLst>
            </a:custGeom>
            <a:blipFill>
              <a:blip r:embed="rId6"/>
              <a:stretch>
                <a:fillRect/>
              </a:stretch>
            </a:blipFill>
          </p:spPr>
        </p:sp>
        <p:sp>
          <p:nvSpPr>
            <p:cNvPr id="16" name="Freeform 16"/>
            <p:cNvSpPr/>
            <p:nvPr/>
          </p:nvSpPr>
          <p:spPr>
            <a:xfrm rot="-5463653">
              <a:off x="13933255" y="1084096"/>
              <a:ext cx="2111723" cy="2105438"/>
            </a:xfrm>
            <a:custGeom>
              <a:avLst/>
              <a:gdLst/>
              <a:ahLst/>
              <a:cxnLst/>
              <a:rect l="l" t="t" r="r" b="b"/>
              <a:pathLst>
                <a:path w="2111723" h="2105438">
                  <a:moveTo>
                    <a:pt x="0" y="0"/>
                  </a:moveTo>
                  <a:lnTo>
                    <a:pt x="2111723" y="0"/>
                  </a:lnTo>
                  <a:lnTo>
                    <a:pt x="2111723" y="2105438"/>
                  </a:lnTo>
                  <a:lnTo>
                    <a:pt x="0" y="210543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TextBox 17"/>
            <p:cNvSpPr txBox="1"/>
            <p:nvPr/>
          </p:nvSpPr>
          <p:spPr>
            <a:xfrm>
              <a:off x="13703149" y="288002"/>
              <a:ext cx="4716112" cy="769058"/>
            </a:xfrm>
            <a:prstGeom prst="rect">
              <a:avLst/>
            </a:prstGeom>
          </p:spPr>
          <p:txBody>
            <a:bodyPr lIns="0" tIns="0" rIns="0" bIns="0" rtlCol="0" anchor="t">
              <a:spAutoFit/>
            </a:bodyPr>
            <a:lstStyle/>
            <a:p>
              <a:pPr algn="ctr">
                <a:lnSpc>
                  <a:spcPts val="3266"/>
                </a:lnSpc>
              </a:pPr>
              <a:r>
                <a:rPr lang="en-US" sz="2300" b="1">
                  <a:solidFill>
                    <a:srgbClr val="9A0000"/>
                  </a:solidFill>
                  <a:latin typeface="Arial" pitchFamily="34" charset="0"/>
                </a:rPr>
                <a:t>SỰ THỤ TINH</a:t>
              </a:r>
            </a:p>
          </p:txBody>
        </p:sp>
        <p:sp>
          <p:nvSpPr>
            <p:cNvPr id="18" name="TextBox 18"/>
            <p:cNvSpPr txBox="1"/>
            <p:nvPr/>
          </p:nvSpPr>
          <p:spPr>
            <a:xfrm>
              <a:off x="0" y="6777941"/>
              <a:ext cx="4716112" cy="769058"/>
            </a:xfrm>
            <a:prstGeom prst="rect">
              <a:avLst/>
            </a:prstGeom>
          </p:spPr>
          <p:txBody>
            <a:bodyPr lIns="0" tIns="0" rIns="0" bIns="0" rtlCol="0" anchor="t">
              <a:spAutoFit/>
            </a:bodyPr>
            <a:lstStyle/>
            <a:p>
              <a:pPr algn="r">
                <a:lnSpc>
                  <a:spcPts val="3266"/>
                </a:lnSpc>
              </a:pPr>
              <a:r>
                <a:rPr lang="en-US" sz="2300" b="1">
                  <a:solidFill>
                    <a:srgbClr val="9A0000"/>
                  </a:solidFill>
                  <a:latin typeface="Arial" pitchFamily="34" charset="0"/>
                </a:rPr>
                <a:t>SỰ THỤ THAI</a:t>
              </a:r>
            </a:p>
          </p:txBody>
        </p:sp>
        <p:sp>
          <p:nvSpPr>
            <p:cNvPr id="19" name="Freeform 19"/>
            <p:cNvSpPr/>
            <p:nvPr/>
          </p:nvSpPr>
          <p:spPr>
            <a:xfrm rot="5400000">
              <a:off x="4862482" y="5443002"/>
              <a:ext cx="2111723" cy="2105438"/>
            </a:xfrm>
            <a:custGeom>
              <a:avLst/>
              <a:gdLst/>
              <a:ahLst/>
              <a:cxnLst/>
              <a:rect l="l" t="t" r="r" b="b"/>
              <a:pathLst>
                <a:path w="2111723" h="2105438">
                  <a:moveTo>
                    <a:pt x="0" y="0"/>
                  </a:moveTo>
                  <a:lnTo>
                    <a:pt x="2111723" y="0"/>
                  </a:lnTo>
                  <a:lnTo>
                    <a:pt x="2111723" y="2105438"/>
                  </a:lnTo>
                  <a:lnTo>
                    <a:pt x="0" y="210543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TextBox 5"/>
          <p:cNvSpPr txBox="1"/>
          <p:nvPr/>
        </p:nvSpPr>
        <p:spPr>
          <a:xfrm>
            <a:off x="1306454" y="287867"/>
            <a:ext cx="8727538"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THỤ TINH VÀ THỤ THAI</a:t>
            </a:r>
          </a:p>
        </p:txBody>
      </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033991" y="10075"/>
            <a:ext cx="2176576" cy="1371600"/>
          </a:xfrm>
          <a:custGeom>
            <a:avLst/>
            <a:gdLst/>
            <a:ahLst/>
            <a:cxnLst/>
            <a:rect l="l" t="t" r="r" b="b"/>
            <a:pathLst>
              <a:path w="3265714" h="2057400">
                <a:moveTo>
                  <a:pt x="0" y="0"/>
                </a:moveTo>
                <a:lnTo>
                  <a:pt x="3265714" y="0"/>
                </a:lnTo>
                <a:lnTo>
                  <a:pt x="3265714"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8" name="Group 8"/>
          <p:cNvGrpSpPr/>
          <p:nvPr/>
        </p:nvGrpSpPr>
        <p:grpSpPr>
          <a:xfrm>
            <a:off x="685622" y="1736216"/>
            <a:ext cx="10817582" cy="1068097"/>
            <a:chOff x="0" y="0"/>
            <a:chExt cx="21640800" cy="2136194"/>
          </a:xfrm>
        </p:grpSpPr>
        <p:grpSp>
          <p:nvGrpSpPr>
            <p:cNvPr id="9" name="Group 9"/>
            <p:cNvGrpSpPr/>
            <p:nvPr/>
          </p:nvGrpSpPr>
          <p:grpSpPr>
            <a:xfrm>
              <a:off x="0" y="0"/>
              <a:ext cx="21640800" cy="2136194"/>
              <a:chOff x="0" y="0"/>
              <a:chExt cx="4274726" cy="421964"/>
            </a:xfrm>
          </p:grpSpPr>
          <p:sp>
            <p:nvSpPr>
              <p:cNvPr id="10" name="Freeform 10"/>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2" name="TextBox 12"/>
            <p:cNvSpPr txBox="1"/>
            <p:nvPr/>
          </p:nvSpPr>
          <p:spPr>
            <a:xfrm>
              <a:off x="639355" y="235190"/>
              <a:ext cx="20362091"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Quan sát hình và cho biết sự thụ tinh xảy ra ở đâu? Thai nhi được nuôi dưỡng ở đâu?</a:t>
              </a:r>
            </a:p>
          </p:txBody>
        </p:sp>
      </p:grpSp>
      <p:sp>
        <p:nvSpPr>
          <p:cNvPr id="13" name="TextBox 13"/>
          <p:cNvSpPr txBox="1"/>
          <p:nvPr/>
        </p:nvSpPr>
        <p:spPr>
          <a:xfrm>
            <a:off x="685621" y="1160483"/>
            <a:ext cx="8377134"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1. </a:t>
            </a:r>
            <a:r>
              <a:rPr lang="en-US" sz="2300" b="1" dirty="0" err="1">
                <a:solidFill>
                  <a:srgbClr val="000000"/>
                </a:solidFill>
                <a:latin typeface="Arial" pitchFamily="34" charset="0"/>
              </a:rPr>
              <a:t>T</a:t>
            </a:r>
            <a:r>
              <a:rPr lang="en-US" sz="2300" b="1" dirty="0" err="1" smtClean="0">
                <a:solidFill>
                  <a:srgbClr val="000000"/>
                </a:solidFill>
                <a:latin typeface="Arial" pitchFamily="34" charset="0"/>
              </a:rPr>
              <a:t>hụ</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tinh</a:t>
            </a:r>
            <a:endParaRPr lang="en-US" sz="2300" b="1" dirty="0">
              <a:solidFill>
                <a:srgbClr val="000000"/>
              </a:solidFill>
              <a:latin typeface="Arial" pitchFamily="34" charset="0"/>
            </a:endParaRPr>
          </a:p>
        </p:txBody>
      </p:sp>
      <p:grpSp>
        <p:nvGrpSpPr>
          <p:cNvPr id="14" name="Group 14"/>
          <p:cNvGrpSpPr/>
          <p:nvPr/>
        </p:nvGrpSpPr>
        <p:grpSpPr>
          <a:xfrm>
            <a:off x="1490797" y="2982114"/>
            <a:ext cx="9207232" cy="3775791"/>
            <a:chOff x="0" y="0"/>
            <a:chExt cx="18419261" cy="7551582"/>
          </a:xfrm>
        </p:grpSpPr>
        <p:sp>
          <p:nvSpPr>
            <p:cNvPr id="15" name="Freeform 15"/>
            <p:cNvSpPr/>
            <p:nvPr/>
          </p:nvSpPr>
          <p:spPr>
            <a:xfrm>
              <a:off x="0" y="0"/>
              <a:ext cx="14613417" cy="7551582"/>
            </a:xfrm>
            <a:custGeom>
              <a:avLst/>
              <a:gdLst/>
              <a:ahLst/>
              <a:cxnLst/>
              <a:rect l="l" t="t" r="r" b="b"/>
              <a:pathLst>
                <a:path w="14613417" h="7551582">
                  <a:moveTo>
                    <a:pt x="0" y="0"/>
                  </a:moveTo>
                  <a:lnTo>
                    <a:pt x="14613417" y="0"/>
                  </a:lnTo>
                  <a:lnTo>
                    <a:pt x="14613417" y="7551582"/>
                  </a:lnTo>
                  <a:lnTo>
                    <a:pt x="0" y="7551582"/>
                  </a:lnTo>
                  <a:lnTo>
                    <a:pt x="0" y="0"/>
                  </a:lnTo>
                  <a:close/>
                </a:path>
              </a:pathLst>
            </a:custGeom>
            <a:blipFill>
              <a:blip r:embed="rId6"/>
              <a:stretch>
                <a:fillRect/>
              </a:stretch>
            </a:blipFill>
          </p:spPr>
        </p:sp>
        <p:sp>
          <p:nvSpPr>
            <p:cNvPr id="16" name="Freeform 16"/>
            <p:cNvSpPr/>
            <p:nvPr/>
          </p:nvSpPr>
          <p:spPr>
            <a:xfrm rot="-5463653">
              <a:off x="13933255" y="1084096"/>
              <a:ext cx="2111723" cy="2105438"/>
            </a:xfrm>
            <a:custGeom>
              <a:avLst/>
              <a:gdLst/>
              <a:ahLst/>
              <a:cxnLst/>
              <a:rect l="l" t="t" r="r" b="b"/>
              <a:pathLst>
                <a:path w="2111723" h="2105438">
                  <a:moveTo>
                    <a:pt x="0" y="0"/>
                  </a:moveTo>
                  <a:lnTo>
                    <a:pt x="2111723" y="0"/>
                  </a:lnTo>
                  <a:lnTo>
                    <a:pt x="2111723" y="2105438"/>
                  </a:lnTo>
                  <a:lnTo>
                    <a:pt x="0" y="210543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TextBox 17"/>
            <p:cNvSpPr txBox="1"/>
            <p:nvPr/>
          </p:nvSpPr>
          <p:spPr>
            <a:xfrm>
              <a:off x="13703149" y="288002"/>
              <a:ext cx="4716112" cy="769058"/>
            </a:xfrm>
            <a:prstGeom prst="rect">
              <a:avLst/>
            </a:prstGeom>
          </p:spPr>
          <p:txBody>
            <a:bodyPr lIns="0" tIns="0" rIns="0" bIns="0" rtlCol="0" anchor="t">
              <a:spAutoFit/>
            </a:bodyPr>
            <a:lstStyle/>
            <a:p>
              <a:pPr algn="ctr">
                <a:lnSpc>
                  <a:spcPts val="3266"/>
                </a:lnSpc>
              </a:pPr>
              <a:r>
                <a:rPr lang="en-US" sz="2300" b="1">
                  <a:solidFill>
                    <a:srgbClr val="9A0000"/>
                  </a:solidFill>
                  <a:latin typeface="Arial" pitchFamily="34" charset="0"/>
                </a:rPr>
                <a:t>SỰ THỤ TINH</a:t>
              </a:r>
            </a:p>
          </p:txBody>
        </p:sp>
        <p:sp>
          <p:nvSpPr>
            <p:cNvPr id="18" name="TextBox 18"/>
            <p:cNvSpPr txBox="1"/>
            <p:nvPr/>
          </p:nvSpPr>
          <p:spPr>
            <a:xfrm>
              <a:off x="0" y="6777941"/>
              <a:ext cx="4716112" cy="769058"/>
            </a:xfrm>
            <a:prstGeom prst="rect">
              <a:avLst/>
            </a:prstGeom>
          </p:spPr>
          <p:txBody>
            <a:bodyPr lIns="0" tIns="0" rIns="0" bIns="0" rtlCol="0" anchor="t">
              <a:spAutoFit/>
            </a:bodyPr>
            <a:lstStyle/>
            <a:p>
              <a:pPr algn="r">
                <a:lnSpc>
                  <a:spcPts val="3266"/>
                </a:lnSpc>
              </a:pPr>
              <a:r>
                <a:rPr lang="en-US" sz="2300" b="1">
                  <a:solidFill>
                    <a:srgbClr val="9A0000"/>
                  </a:solidFill>
                  <a:latin typeface="Arial" pitchFamily="34" charset="0"/>
                </a:rPr>
                <a:t>SỰ THỤ THAI</a:t>
              </a:r>
            </a:p>
          </p:txBody>
        </p:sp>
        <p:sp>
          <p:nvSpPr>
            <p:cNvPr id="19" name="Freeform 19"/>
            <p:cNvSpPr/>
            <p:nvPr/>
          </p:nvSpPr>
          <p:spPr>
            <a:xfrm rot="5400000">
              <a:off x="4862482" y="5443002"/>
              <a:ext cx="2111723" cy="2105438"/>
            </a:xfrm>
            <a:custGeom>
              <a:avLst/>
              <a:gdLst/>
              <a:ahLst/>
              <a:cxnLst/>
              <a:rect l="l" t="t" r="r" b="b"/>
              <a:pathLst>
                <a:path w="2111723" h="2105438">
                  <a:moveTo>
                    <a:pt x="0" y="0"/>
                  </a:moveTo>
                  <a:lnTo>
                    <a:pt x="2111723" y="0"/>
                  </a:lnTo>
                  <a:lnTo>
                    <a:pt x="2111723" y="2105438"/>
                  </a:lnTo>
                  <a:lnTo>
                    <a:pt x="0" y="210543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id="{FF7A0D74-D69A-4367-9CC2-1F9CAF74BF4C}"/>
              </a:ext>
            </a:extLst>
          </p:cNvPr>
          <p:cNvSpPr/>
          <p:nvPr/>
        </p:nvSpPr>
        <p:spPr>
          <a:xfrm>
            <a:off x="942802" y="764378"/>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Graphic 114">
            <a:extLst>
              <a:ext uri="{FF2B5EF4-FFF2-40B4-BE49-F238E27FC236}">
                <a16:creationId xmlns:a16="http://schemas.microsoft.com/office/drawing/2014/main" id="{0CDE3B47-E0D9-4AF5-872D-162784AD52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75700" y="876942"/>
            <a:ext cx="254768" cy="295437"/>
          </a:xfrm>
          <a:prstGeom prst="rect">
            <a:avLst/>
          </a:prstGeom>
        </p:spPr>
      </p:pic>
      <p:sp>
        <p:nvSpPr>
          <p:cNvPr id="116" name="Rectangle: Rounded Corners 115">
            <a:extLst>
              <a:ext uri="{FF2B5EF4-FFF2-40B4-BE49-F238E27FC236}">
                <a16:creationId xmlns:a16="http://schemas.microsoft.com/office/drawing/2014/main" id="{82F53C26-248E-4AEB-9999-D41DB034BA6C}"/>
              </a:ext>
            </a:extLst>
          </p:cNvPr>
          <p:cNvSpPr/>
          <p:nvPr/>
        </p:nvSpPr>
        <p:spPr>
          <a:xfrm>
            <a:off x="3657157" y="111532"/>
            <a:ext cx="4990154" cy="578468"/>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4119035" y="102429"/>
            <a:ext cx="4128998"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Giải</a:t>
            </a: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mã</a:t>
            </a: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 ô </a:t>
            </a: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chữ</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71133" y="160910"/>
            <a:ext cx="513325" cy="482823"/>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719756" y="160910"/>
            <a:ext cx="484290" cy="482823"/>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42449" y="923795"/>
            <a:ext cx="310064" cy="201728"/>
          </a:xfrm>
          <a:prstGeom prst="rect">
            <a:avLst/>
          </a:prstGeom>
        </p:spPr>
      </p:pic>
      <p:sp>
        <p:nvSpPr>
          <p:cNvPr id="137" name="!!MatThu1">
            <a:extLst>
              <a:ext uri="{FF2B5EF4-FFF2-40B4-BE49-F238E27FC236}">
                <a16:creationId xmlns:a16="http://schemas.microsoft.com/office/drawing/2014/main" id="{2BB0A805-A474-4484-A71F-E405B1CC8ACF}"/>
              </a:ext>
            </a:extLst>
          </p:cNvPr>
          <p:cNvSpPr/>
          <p:nvPr/>
        </p:nvSpPr>
        <p:spPr>
          <a:xfrm>
            <a:off x="942802" y="1499500"/>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75700" y="1612063"/>
            <a:ext cx="254768" cy="295437"/>
          </a:xfrm>
          <a:prstGeom prst="rect">
            <a:avLst/>
          </a:prstGeom>
        </p:spPr>
      </p:pic>
      <p:pic>
        <p:nvPicPr>
          <p:cNvPr id="139" name="!!MatThu1a">
            <a:hlinkClick r:id="rId11"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42449" y="1658919"/>
            <a:ext cx="310064" cy="201728"/>
          </a:xfrm>
          <a:prstGeom prst="rect">
            <a:avLst/>
          </a:prstGeom>
        </p:spPr>
      </p:pic>
      <p:sp>
        <p:nvSpPr>
          <p:cNvPr id="140" name="!!MatThu1">
            <a:extLst>
              <a:ext uri="{FF2B5EF4-FFF2-40B4-BE49-F238E27FC236}">
                <a16:creationId xmlns:a16="http://schemas.microsoft.com/office/drawing/2014/main" id="{AADCC31D-3A57-4FC3-8711-A84E111F24C2}"/>
              </a:ext>
            </a:extLst>
          </p:cNvPr>
          <p:cNvSpPr/>
          <p:nvPr/>
        </p:nvSpPr>
        <p:spPr>
          <a:xfrm>
            <a:off x="934966" y="4452100"/>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67864" y="4564663"/>
            <a:ext cx="254768" cy="295437"/>
          </a:xfrm>
          <a:prstGeom prst="rect">
            <a:avLst/>
          </a:prstGeom>
        </p:spPr>
      </p:pic>
      <p:pic>
        <p:nvPicPr>
          <p:cNvPr id="142" name="!!MatThu1a">
            <a:hlinkClick r:id="rId12"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34613" y="4611519"/>
            <a:ext cx="310064" cy="201728"/>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944489" y="3708470"/>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77387" y="3821034"/>
            <a:ext cx="254768" cy="295437"/>
          </a:xfrm>
          <a:prstGeom prst="rect">
            <a:avLst/>
          </a:prstGeom>
        </p:spPr>
      </p:pic>
      <p:pic>
        <p:nvPicPr>
          <p:cNvPr id="145" name="!!MatThu1a">
            <a:hlinkClick r:id="rId13"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44135" y="3867889"/>
            <a:ext cx="310064" cy="201728"/>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935499" y="294960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68397" y="3062173"/>
            <a:ext cx="254768" cy="295437"/>
          </a:xfrm>
          <a:prstGeom prst="rect">
            <a:avLst/>
          </a:prstGeom>
        </p:spPr>
      </p:pic>
      <p:pic>
        <p:nvPicPr>
          <p:cNvPr id="148" name="!!MatThu1a">
            <a:hlinkClick r:id="rId14"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35145" y="3109028"/>
            <a:ext cx="310064" cy="201728"/>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935499" y="2216208"/>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Graphic 149">
            <a:extLst>
              <a:ext uri="{FF2B5EF4-FFF2-40B4-BE49-F238E27FC236}">
                <a16:creationId xmlns:a16="http://schemas.microsoft.com/office/drawing/2014/main" id="{1030DB5F-DDB4-4CF8-99B7-F7B34C4EAE4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68397" y="2328772"/>
            <a:ext cx="254768" cy="295437"/>
          </a:xfrm>
          <a:prstGeom prst="rect">
            <a:avLst/>
          </a:prstGeom>
        </p:spPr>
      </p:pic>
      <p:pic>
        <p:nvPicPr>
          <p:cNvPr id="151" name="!!MatThu1a">
            <a:hlinkClick r:id="rId15"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35145" y="2375627"/>
            <a:ext cx="310064" cy="201728"/>
          </a:xfrm>
          <a:prstGeom prst="rect">
            <a:avLst/>
          </a:prstGeom>
        </p:spPr>
      </p:pic>
      <p:sp>
        <p:nvSpPr>
          <p:cNvPr id="135" name="!!MatThu1">
            <a:extLst>
              <a:ext uri="{FF2B5EF4-FFF2-40B4-BE49-F238E27FC236}">
                <a16:creationId xmlns:a16="http://schemas.microsoft.com/office/drawing/2014/main" id="{AADCC31D-3A57-4FC3-8711-A84E111F24C2}"/>
              </a:ext>
            </a:extLst>
          </p:cNvPr>
          <p:cNvSpPr/>
          <p:nvPr/>
        </p:nvSpPr>
        <p:spPr>
          <a:xfrm>
            <a:off x="937405" y="5205252"/>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70303" y="5317815"/>
            <a:ext cx="254768" cy="295437"/>
          </a:xfrm>
          <a:prstGeom prst="rect">
            <a:avLst/>
          </a:prstGeom>
        </p:spPr>
      </p:pic>
      <p:pic>
        <p:nvPicPr>
          <p:cNvPr id="152" name="!!MatThu1a">
            <a:hlinkClick r:id="rId16"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37051" y="5364671"/>
            <a:ext cx="310064" cy="201728"/>
          </a:xfrm>
          <a:prstGeom prst="rect">
            <a:avLst/>
          </a:prstGeom>
        </p:spPr>
      </p:pic>
      <p:sp>
        <p:nvSpPr>
          <p:cNvPr id="169" name="!!MatThu1">
            <a:extLst>
              <a:ext uri="{FF2B5EF4-FFF2-40B4-BE49-F238E27FC236}">
                <a16:creationId xmlns:a16="http://schemas.microsoft.com/office/drawing/2014/main" id="{AADCC31D-3A57-4FC3-8711-A84E111F24C2}"/>
              </a:ext>
            </a:extLst>
          </p:cNvPr>
          <p:cNvSpPr/>
          <p:nvPr/>
        </p:nvSpPr>
        <p:spPr>
          <a:xfrm>
            <a:off x="924708" y="5953273"/>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57606" y="6065836"/>
            <a:ext cx="254768" cy="295437"/>
          </a:xfrm>
          <a:prstGeom prst="rect">
            <a:avLst/>
          </a:prstGeom>
        </p:spPr>
      </p:pic>
      <p:pic>
        <p:nvPicPr>
          <p:cNvPr id="171" name="!!MatThu1a">
            <a:hlinkClick r:id="rId17"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24354" y="6112692"/>
            <a:ext cx="310064" cy="201728"/>
          </a:xfrm>
          <a:prstGeom prst="rect">
            <a:avLst/>
          </a:prstGeom>
        </p:spPr>
      </p:pic>
      <p:sp>
        <p:nvSpPr>
          <p:cNvPr id="2" name="Rounded Rectangle 1"/>
          <p:cNvSpPr/>
          <p:nvPr/>
        </p:nvSpPr>
        <p:spPr>
          <a:xfrm>
            <a:off x="7450759" y="901529"/>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ounded Rectangle 184"/>
          <p:cNvSpPr/>
          <p:nvPr/>
        </p:nvSpPr>
        <p:spPr>
          <a:xfrm>
            <a:off x="7450758" y="1598484"/>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ounded Rectangle 189"/>
          <p:cNvSpPr/>
          <p:nvPr/>
        </p:nvSpPr>
        <p:spPr>
          <a:xfrm>
            <a:off x="7450757" y="2303749"/>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ounded Rectangle 190"/>
          <p:cNvSpPr/>
          <p:nvPr/>
        </p:nvSpPr>
        <p:spPr>
          <a:xfrm>
            <a:off x="7446725" y="3002507"/>
            <a:ext cx="616742" cy="619222"/>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ounded Rectangle 193"/>
          <p:cNvSpPr/>
          <p:nvPr/>
        </p:nvSpPr>
        <p:spPr>
          <a:xfrm>
            <a:off x="7450755" y="3714279"/>
            <a:ext cx="612715" cy="620057"/>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ounded Rectangle 208"/>
          <p:cNvSpPr/>
          <p:nvPr/>
        </p:nvSpPr>
        <p:spPr>
          <a:xfrm>
            <a:off x="7450754" y="4414783"/>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ounded Rectangle 210"/>
          <p:cNvSpPr/>
          <p:nvPr/>
        </p:nvSpPr>
        <p:spPr>
          <a:xfrm>
            <a:off x="7450753" y="5124810"/>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ounded Rectangle 211"/>
          <p:cNvSpPr/>
          <p:nvPr/>
        </p:nvSpPr>
        <p:spPr>
          <a:xfrm>
            <a:off x="6748608" y="5839071"/>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ounded Rectangle 215"/>
          <p:cNvSpPr/>
          <p:nvPr/>
        </p:nvSpPr>
        <p:spPr>
          <a:xfrm>
            <a:off x="6745276" y="159848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ounded Rectangle 216"/>
          <p:cNvSpPr/>
          <p:nvPr/>
        </p:nvSpPr>
        <p:spPr>
          <a:xfrm>
            <a:off x="6745275" y="230374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ounded Rectangle 223"/>
          <p:cNvSpPr/>
          <p:nvPr/>
        </p:nvSpPr>
        <p:spPr>
          <a:xfrm>
            <a:off x="6745272" y="441478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ounded Rectangle 224"/>
          <p:cNvSpPr/>
          <p:nvPr/>
        </p:nvSpPr>
        <p:spPr>
          <a:xfrm>
            <a:off x="6745271" y="5124810"/>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ounded Rectangle 225"/>
          <p:cNvSpPr/>
          <p:nvPr/>
        </p:nvSpPr>
        <p:spPr>
          <a:xfrm>
            <a:off x="6043126" y="5839071"/>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ounded Rectangle 234"/>
          <p:cNvSpPr/>
          <p:nvPr/>
        </p:nvSpPr>
        <p:spPr>
          <a:xfrm>
            <a:off x="6039793" y="230374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ed Rectangle 238"/>
          <p:cNvSpPr/>
          <p:nvPr/>
        </p:nvSpPr>
        <p:spPr>
          <a:xfrm>
            <a:off x="6039789" y="5124810"/>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ounded Rectangle 241"/>
          <p:cNvSpPr/>
          <p:nvPr/>
        </p:nvSpPr>
        <p:spPr>
          <a:xfrm>
            <a:off x="10269551" y="901348"/>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ounded Rectangle 243"/>
          <p:cNvSpPr/>
          <p:nvPr/>
        </p:nvSpPr>
        <p:spPr>
          <a:xfrm>
            <a:off x="5334311" y="230374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ounded Rectangle 251"/>
          <p:cNvSpPr/>
          <p:nvPr/>
        </p:nvSpPr>
        <p:spPr>
          <a:xfrm>
            <a:off x="9562634" y="899928"/>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ounded Rectangle 267"/>
          <p:cNvSpPr/>
          <p:nvPr/>
        </p:nvSpPr>
        <p:spPr>
          <a:xfrm>
            <a:off x="9561412" y="5138302"/>
            <a:ext cx="610139" cy="599222"/>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ounded Rectangle 283"/>
          <p:cNvSpPr/>
          <p:nvPr/>
        </p:nvSpPr>
        <p:spPr>
          <a:xfrm>
            <a:off x="3926332" y="3721621"/>
            <a:ext cx="612715" cy="612627"/>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ounded Rectangle 286"/>
          <p:cNvSpPr/>
          <p:nvPr/>
        </p:nvSpPr>
        <p:spPr>
          <a:xfrm>
            <a:off x="8858700" y="5839071"/>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ounded Rectangle 287"/>
          <p:cNvSpPr/>
          <p:nvPr/>
        </p:nvSpPr>
        <p:spPr>
          <a:xfrm>
            <a:off x="8861717" y="90152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ounded Rectangle 288"/>
          <p:cNvSpPr/>
          <p:nvPr/>
        </p:nvSpPr>
        <p:spPr>
          <a:xfrm>
            <a:off x="8861716" y="159848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ounded Rectangle 289"/>
          <p:cNvSpPr/>
          <p:nvPr/>
        </p:nvSpPr>
        <p:spPr>
          <a:xfrm>
            <a:off x="4632154" y="230374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ounded Rectangle 291"/>
          <p:cNvSpPr/>
          <p:nvPr/>
        </p:nvSpPr>
        <p:spPr>
          <a:xfrm>
            <a:off x="3220850" y="3725051"/>
            <a:ext cx="612715" cy="60919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ounded Rectangle 292"/>
          <p:cNvSpPr/>
          <p:nvPr/>
        </p:nvSpPr>
        <p:spPr>
          <a:xfrm>
            <a:off x="6044944" y="4415390"/>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ounded Rectangle 294"/>
          <p:cNvSpPr/>
          <p:nvPr/>
        </p:nvSpPr>
        <p:spPr>
          <a:xfrm>
            <a:off x="8159566" y="5839071"/>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ounded Rectangle 295"/>
          <p:cNvSpPr/>
          <p:nvPr/>
        </p:nvSpPr>
        <p:spPr>
          <a:xfrm>
            <a:off x="8156235" y="90152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ounded Rectangle 296"/>
          <p:cNvSpPr/>
          <p:nvPr/>
        </p:nvSpPr>
        <p:spPr>
          <a:xfrm>
            <a:off x="8156234" y="159848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ounded Rectangle 298"/>
          <p:cNvSpPr/>
          <p:nvPr/>
        </p:nvSpPr>
        <p:spPr>
          <a:xfrm>
            <a:off x="8156232" y="300901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ounded Rectangle 299"/>
          <p:cNvSpPr/>
          <p:nvPr/>
        </p:nvSpPr>
        <p:spPr>
          <a:xfrm>
            <a:off x="2515368" y="3725051"/>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ounded Rectangle 300"/>
          <p:cNvSpPr/>
          <p:nvPr/>
        </p:nvSpPr>
        <p:spPr>
          <a:xfrm>
            <a:off x="8156230" y="441478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ounded Rectangle 301"/>
          <p:cNvSpPr/>
          <p:nvPr/>
        </p:nvSpPr>
        <p:spPr>
          <a:xfrm>
            <a:off x="8156229" y="5124810"/>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ounded Rectangle 302"/>
          <p:cNvSpPr/>
          <p:nvPr/>
        </p:nvSpPr>
        <p:spPr>
          <a:xfrm>
            <a:off x="7454084" y="5839071"/>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ounded Rectangle 312"/>
          <p:cNvSpPr/>
          <p:nvPr/>
        </p:nvSpPr>
        <p:spPr>
          <a:xfrm>
            <a:off x="6039789" y="1588187"/>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ounded Rectangle 320"/>
          <p:cNvSpPr/>
          <p:nvPr/>
        </p:nvSpPr>
        <p:spPr>
          <a:xfrm>
            <a:off x="5334307" y="1588187"/>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ounded Rectangle 328"/>
          <p:cNvSpPr/>
          <p:nvPr/>
        </p:nvSpPr>
        <p:spPr>
          <a:xfrm>
            <a:off x="4628824" y="1588187"/>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ounded Rectangle 336"/>
          <p:cNvSpPr/>
          <p:nvPr/>
        </p:nvSpPr>
        <p:spPr>
          <a:xfrm>
            <a:off x="8861704" y="5133049"/>
            <a:ext cx="612715" cy="604474"/>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6d">
            <a:extLst>
              <a:ext uri="{FF2B5EF4-FFF2-40B4-BE49-F238E27FC236}">
                <a16:creationId xmlns:a16="http://schemas.microsoft.com/office/drawing/2014/main" id="{E1DD5BC0-8741-4818-896B-6C8355D3C1FC}"/>
              </a:ext>
            </a:extLst>
          </p:cNvPr>
          <p:cNvSpPr txBox="1"/>
          <p:nvPr/>
        </p:nvSpPr>
        <p:spPr>
          <a:xfrm>
            <a:off x="7521720" y="91340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39" name="!!6d">
            <a:extLst>
              <a:ext uri="{FF2B5EF4-FFF2-40B4-BE49-F238E27FC236}">
                <a16:creationId xmlns:a16="http://schemas.microsoft.com/office/drawing/2014/main" id="{E1DD5BC0-8741-4818-896B-6C8355D3C1FC}"/>
              </a:ext>
            </a:extLst>
          </p:cNvPr>
          <p:cNvSpPr txBox="1"/>
          <p:nvPr/>
        </p:nvSpPr>
        <p:spPr>
          <a:xfrm>
            <a:off x="8219281" y="93003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40" name="!!6d">
            <a:extLst>
              <a:ext uri="{FF2B5EF4-FFF2-40B4-BE49-F238E27FC236}">
                <a16:creationId xmlns:a16="http://schemas.microsoft.com/office/drawing/2014/main" id="{E1DD5BC0-8741-4818-896B-6C8355D3C1FC}"/>
              </a:ext>
            </a:extLst>
          </p:cNvPr>
          <p:cNvSpPr txBox="1"/>
          <p:nvPr/>
        </p:nvSpPr>
        <p:spPr>
          <a:xfrm>
            <a:off x="7521023" y="161729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41" name="!!6d">
            <a:extLst>
              <a:ext uri="{FF2B5EF4-FFF2-40B4-BE49-F238E27FC236}">
                <a16:creationId xmlns:a16="http://schemas.microsoft.com/office/drawing/2014/main" id="{E1DD5BC0-8741-4818-896B-6C8355D3C1FC}"/>
              </a:ext>
            </a:extLst>
          </p:cNvPr>
          <p:cNvSpPr txBox="1"/>
          <p:nvPr/>
        </p:nvSpPr>
        <p:spPr>
          <a:xfrm>
            <a:off x="7526024" y="2302808"/>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42" name="!!6d">
            <a:extLst>
              <a:ext uri="{FF2B5EF4-FFF2-40B4-BE49-F238E27FC236}">
                <a16:creationId xmlns:a16="http://schemas.microsoft.com/office/drawing/2014/main" id="{E1DD5BC0-8741-4818-896B-6C8355D3C1FC}"/>
              </a:ext>
            </a:extLst>
          </p:cNvPr>
          <p:cNvSpPr txBox="1"/>
          <p:nvPr/>
        </p:nvSpPr>
        <p:spPr>
          <a:xfrm>
            <a:off x="7521720" y="302768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343" name="!!6d">
            <a:extLst>
              <a:ext uri="{FF2B5EF4-FFF2-40B4-BE49-F238E27FC236}">
                <a16:creationId xmlns:a16="http://schemas.microsoft.com/office/drawing/2014/main" id="{E1DD5BC0-8741-4818-896B-6C8355D3C1FC}"/>
              </a:ext>
            </a:extLst>
          </p:cNvPr>
          <p:cNvSpPr txBox="1"/>
          <p:nvPr/>
        </p:nvSpPr>
        <p:spPr>
          <a:xfrm>
            <a:off x="7526084" y="374301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44" name="!!6d">
            <a:extLst>
              <a:ext uri="{FF2B5EF4-FFF2-40B4-BE49-F238E27FC236}">
                <a16:creationId xmlns:a16="http://schemas.microsoft.com/office/drawing/2014/main" id="{E1DD5BC0-8741-4818-896B-6C8355D3C1FC}"/>
              </a:ext>
            </a:extLst>
          </p:cNvPr>
          <p:cNvSpPr txBox="1"/>
          <p:nvPr/>
        </p:nvSpPr>
        <p:spPr>
          <a:xfrm>
            <a:off x="7526084" y="444006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k</a:t>
            </a:r>
          </a:p>
        </p:txBody>
      </p:sp>
      <p:sp>
        <p:nvSpPr>
          <p:cNvPr id="345" name="!!6d">
            <a:extLst>
              <a:ext uri="{FF2B5EF4-FFF2-40B4-BE49-F238E27FC236}">
                <a16:creationId xmlns:a16="http://schemas.microsoft.com/office/drawing/2014/main" id="{E1DD5BC0-8741-4818-896B-6C8355D3C1FC}"/>
              </a:ext>
            </a:extLst>
          </p:cNvPr>
          <p:cNvSpPr txBox="1"/>
          <p:nvPr/>
        </p:nvSpPr>
        <p:spPr>
          <a:xfrm>
            <a:off x="7514102" y="512704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346" name="!!6d">
            <a:extLst>
              <a:ext uri="{FF2B5EF4-FFF2-40B4-BE49-F238E27FC236}">
                <a16:creationId xmlns:a16="http://schemas.microsoft.com/office/drawing/2014/main" id="{E1DD5BC0-8741-4818-896B-6C8355D3C1FC}"/>
              </a:ext>
            </a:extLst>
          </p:cNvPr>
          <p:cNvSpPr txBox="1"/>
          <p:nvPr/>
        </p:nvSpPr>
        <p:spPr>
          <a:xfrm>
            <a:off x="6823940" y="584909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sp>
        <p:nvSpPr>
          <p:cNvPr id="347" name="!!6d">
            <a:extLst>
              <a:ext uri="{FF2B5EF4-FFF2-40B4-BE49-F238E27FC236}">
                <a16:creationId xmlns:a16="http://schemas.microsoft.com/office/drawing/2014/main" id="{E1DD5BC0-8741-4818-896B-6C8355D3C1FC}"/>
              </a:ext>
            </a:extLst>
          </p:cNvPr>
          <p:cNvSpPr txBox="1"/>
          <p:nvPr/>
        </p:nvSpPr>
        <p:spPr>
          <a:xfrm>
            <a:off x="6099378" y="586716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348" name="!!6d">
            <a:extLst>
              <a:ext uri="{FF2B5EF4-FFF2-40B4-BE49-F238E27FC236}">
                <a16:creationId xmlns:a16="http://schemas.microsoft.com/office/drawing/2014/main" id="{E1DD5BC0-8741-4818-896B-6C8355D3C1FC}"/>
              </a:ext>
            </a:extLst>
          </p:cNvPr>
          <p:cNvSpPr txBox="1"/>
          <p:nvPr/>
        </p:nvSpPr>
        <p:spPr>
          <a:xfrm>
            <a:off x="7531712" y="584909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49" name="!!6d">
            <a:extLst>
              <a:ext uri="{FF2B5EF4-FFF2-40B4-BE49-F238E27FC236}">
                <a16:creationId xmlns:a16="http://schemas.microsoft.com/office/drawing/2014/main" id="{E1DD5BC0-8741-4818-896B-6C8355D3C1FC}"/>
              </a:ext>
            </a:extLst>
          </p:cNvPr>
          <p:cNvSpPr txBox="1"/>
          <p:nvPr/>
        </p:nvSpPr>
        <p:spPr>
          <a:xfrm>
            <a:off x="6814663" y="230960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50" name="!!6d">
            <a:extLst>
              <a:ext uri="{FF2B5EF4-FFF2-40B4-BE49-F238E27FC236}">
                <a16:creationId xmlns:a16="http://schemas.microsoft.com/office/drawing/2014/main" id="{E1DD5BC0-8741-4818-896B-6C8355D3C1FC}"/>
              </a:ext>
            </a:extLst>
          </p:cNvPr>
          <p:cNvSpPr txBox="1"/>
          <p:nvPr/>
        </p:nvSpPr>
        <p:spPr>
          <a:xfrm>
            <a:off x="8937041" y="927048"/>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51" name="!!6d">
            <a:extLst>
              <a:ext uri="{FF2B5EF4-FFF2-40B4-BE49-F238E27FC236}">
                <a16:creationId xmlns:a16="http://schemas.microsoft.com/office/drawing/2014/main" id="{E1DD5BC0-8741-4818-896B-6C8355D3C1FC}"/>
              </a:ext>
            </a:extLst>
          </p:cNvPr>
          <p:cNvSpPr txBox="1"/>
          <p:nvPr/>
        </p:nvSpPr>
        <p:spPr>
          <a:xfrm>
            <a:off x="3285842" y="372964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53" name="!!6d">
            <a:extLst>
              <a:ext uri="{FF2B5EF4-FFF2-40B4-BE49-F238E27FC236}">
                <a16:creationId xmlns:a16="http://schemas.microsoft.com/office/drawing/2014/main" id="{E1DD5BC0-8741-4818-896B-6C8355D3C1FC}"/>
              </a:ext>
            </a:extLst>
          </p:cNvPr>
          <p:cNvSpPr txBox="1"/>
          <p:nvPr/>
        </p:nvSpPr>
        <p:spPr>
          <a:xfrm>
            <a:off x="2576089" y="372162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54" name="!!6d">
            <a:extLst>
              <a:ext uri="{FF2B5EF4-FFF2-40B4-BE49-F238E27FC236}">
                <a16:creationId xmlns:a16="http://schemas.microsoft.com/office/drawing/2014/main" id="{E1DD5BC0-8741-4818-896B-6C8355D3C1FC}"/>
              </a:ext>
            </a:extLst>
          </p:cNvPr>
          <p:cNvSpPr txBox="1"/>
          <p:nvPr/>
        </p:nvSpPr>
        <p:spPr>
          <a:xfrm>
            <a:off x="8219281" y="4427855"/>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56" name="!!6d">
            <a:extLst>
              <a:ext uri="{FF2B5EF4-FFF2-40B4-BE49-F238E27FC236}">
                <a16:creationId xmlns:a16="http://schemas.microsoft.com/office/drawing/2014/main" id="{E1DD5BC0-8741-4818-896B-6C8355D3C1FC}"/>
              </a:ext>
            </a:extLst>
          </p:cNvPr>
          <p:cNvSpPr txBox="1"/>
          <p:nvPr/>
        </p:nvSpPr>
        <p:spPr>
          <a:xfrm>
            <a:off x="8231559" y="301618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57" name="!!6d">
            <a:extLst>
              <a:ext uri="{FF2B5EF4-FFF2-40B4-BE49-F238E27FC236}">
                <a16:creationId xmlns:a16="http://schemas.microsoft.com/office/drawing/2014/main" id="{E1DD5BC0-8741-4818-896B-6C8355D3C1FC}"/>
              </a:ext>
            </a:extLst>
          </p:cNvPr>
          <p:cNvSpPr txBox="1"/>
          <p:nvPr/>
        </p:nvSpPr>
        <p:spPr>
          <a:xfrm>
            <a:off x="3994350" y="373611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58" name="!!6d">
            <a:extLst>
              <a:ext uri="{FF2B5EF4-FFF2-40B4-BE49-F238E27FC236}">
                <a16:creationId xmlns:a16="http://schemas.microsoft.com/office/drawing/2014/main" id="{E1DD5BC0-8741-4818-896B-6C8355D3C1FC}"/>
              </a:ext>
            </a:extLst>
          </p:cNvPr>
          <p:cNvSpPr txBox="1"/>
          <p:nvPr/>
        </p:nvSpPr>
        <p:spPr>
          <a:xfrm>
            <a:off x="6103232" y="232201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sp>
        <p:nvSpPr>
          <p:cNvPr id="359" name="!!6d">
            <a:extLst>
              <a:ext uri="{FF2B5EF4-FFF2-40B4-BE49-F238E27FC236}">
                <a16:creationId xmlns:a16="http://schemas.microsoft.com/office/drawing/2014/main" id="{E1DD5BC0-8741-4818-896B-6C8355D3C1FC}"/>
              </a:ext>
            </a:extLst>
          </p:cNvPr>
          <p:cNvSpPr txBox="1"/>
          <p:nvPr/>
        </p:nvSpPr>
        <p:spPr>
          <a:xfrm>
            <a:off x="4695839" y="230960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360" name="!!6d">
            <a:extLst>
              <a:ext uri="{FF2B5EF4-FFF2-40B4-BE49-F238E27FC236}">
                <a16:creationId xmlns:a16="http://schemas.microsoft.com/office/drawing/2014/main" id="{E1DD5BC0-8741-4818-896B-6C8355D3C1FC}"/>
              </a:ext>
            </a:extLst>
          </p:cNvPr>
          <p:cNvSpPr txBox="1"/>
          <p:nvPr/>
        </p:nvSpPr>
        <p:spPr>
          <a:xfrm>
            <a:off x="6123009" y="5135152"/>
            <a:ext cx="450396"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b</a:t>
            </a:r>
          </a:p>
        </p:txBody>
      </p:sp>
      <p:sp>
        <p:nvSpPr>
          <p:cNvPr id="361" name="!!6d">
            <a:extLst>
              <a:ext uri="{FF2B5EF4-FFF2-40B4-BE49-F238E27FC236}">
                <a16:creationId xmlns:a16="http://schemas.microsoft.com/office/drawing/2014/main" id="{E1DD5BC0-8741-4818-896B-6C8355D3C1FC}"/>
              </a:ext>
            </a:extLst>
          </p:cNvPr>
          <p:cNvSpPr txBox="1"/>
          <p:nvPr/>
        </p:nvSpPr>
        <p:spPr>
          <a:xfrm>
            <a:off x="6814663" y="5152902"/>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62" name="!!6d">
            <a:extLst>
              <a:ext uri="{FF2B5EF4-FFF2-40B4-BE49-F238E27FC236}">
                <a16:creationId xmlns:a16="http://schemas.microsoft.com/office/drawing/2014/main" id="{E1DD5BC0-8741-4818-896B-6C8355D3C1FC}"/>
              </a:ext>
            </a:extLst>
          </p:cNvPr>
          <p:cNvSpPr txBox="1"/>
          <p:nvPr/>
        </p:nvSpPr>
        <p:spPr>
          <a:xfrm>
            <a:off x="8243859" y="161253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63" name="!!6d">
            <a:extLst>
              <a:ext uri="{FF2B5EF4-FFF2-40B4-BE49-F238E27FC236}">
                <a16:creationId xmlns:a16="http://schemas.microsoft.com/office/drawing/2014/main" id="{E1DD5BC0-8741-4818-896B-6C8355D3C1FC}"/>
              </a:ext>
            </a:extLst>
          </p:cNvPr>
          <p:cNvSpPr txBox="1"/>
          <p:nvPr/>
        </p:nvSpPr>
        <p:spPr>
          <a:xfrm>
            <a:off x="8934031" y="161151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72" name="!!6d">
            <a:extLst>
              <a:ext uri="{FF2B5EF4-FFF2-40B4-BE49-F238E27FC236}">
                <a16:creationId xmlns:a16="http://schemas.microsoft.com/office/drawing/2014/main" id="{E1DD5BC0-8741-4818-896B-6C8355D3C1FC}"/>
              </a:ext>
            </a:extLst>
          </p:cNvPr>
          <p:cNvSpPr txBox="1"/>
          <p:nvPr/>
        </p:nvSpPr>
        <p:spPr>
          <a:xfrm>
            <a:off x="6811751" y="4419700"/>
            <a:ext cx="450122"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73" name="!!6d">
            <a:extLst>
              <a:ext uri="{FF2B5EF4-FFF2-40B4-BE49-F238E27FC236}">
                <a16:creationId xmlns:a16="http://schemas.microsoft.com/office/drawing/2014/main" id="{E1DD5BC0-8741-4818-896B-6C8355D3C1FC}"/>
              </a:ext>
            </a:extLst>
          </p:cNvPr>
          <p:cNvSpPr txBox="1"/>
          <p:nvPr/>
        </p:nvSpPr>
        <p:spPr>
          <a:xfrm>
            <a:off x="8240339" y="584909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74" name="!!6d">
            <a:extLst>
              <a:ext uri="{FF2B5EF4-FFF2-40B4-BE49-F238E27FC236}">
                <a16:creationId xmlns:a16="http://schemas.microsoft.com/office/drawing/2014/main" id="{E1DD5BC0-8741-4818-896B-6C8355D3C1FC}"/>
              </a:ext>
            </a:extLst>
          </p:cNvPr>
          <p:cNvSpPr txBox="1"/>
          <p:nvPr/>
        </p:nvSpPr>
        <p:spPr>
          <a:xfrm>
            <a:off x="8952130" y="5849097"/>
            <a:ext cx="450396"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76" name="!!6d">
            <a:extLst>
              <a:ext uri="{FF2B5EF4-FFF2-40B4-BE49-F238E27FC236}">
                <a16:creationId xmlns:a16="http://schemas.microsoft.com/office/drawing/2014/main" id="{E1DD5BC0-8741-4818-896B-6C8355D3C1FC}"/>
              </a:ext>
            </a:extLst>
          </p:cNvPr>
          <p:cNvSpPr txBox="1"/>
          <p:nvPr/>
        </p:nvSpPr>
        <p:spPr>
          <a:xfrm>
            <a:off x="10336517" y="91998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79" name="!!6d">
            <a:extLst>
              <a:ext uri="{FF2B5EF4-FFF2-40B4-BE49-F238E27FC236}">
                <a16:creationId xmlns:a16="http://schemas.microsoft.com/office/drawing/2014/main" id="{E1DD5BC0-8741-4818-896B-6C8355D3C1FC}"/>
              </a:ext>
            </a:extLst>
          </p:cNvPr>
          <p:cNvSpPr txBox="1"/>
          <p:nvPr/>
        </p:nvSpPr>
        <p:spPr>
          <a:xfrm>
            <a:off x="4695839" y="161649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d</a:t>
            </a:r>
          </a:p>
        </p:txBody>
      </p:sp>
      <p:sp>
        <p:nvSpPr>
          <p:cNvPr id="380" name="!!6d">
            <a:extLst>
              <a:ext uri="{FF2B5EF4-FFF2-40B4-BE49-F238E27FC236}">
                <a16:creationId xmlns:a16="http://schemas.microsoft.com/office/drawing/2014/main" id="{E1DD5BC0-8741-4818-896B-6C8355D3C1FC}"/>
              </a:ext>
            </a:extLst>
          </p:cNvPr>
          <p:cNvSpPr txBox="1"/>
          <p:nvPr/>
        </p:nvSpPr>
        <p:spPr>
          <a:xfrm>
            <a:off x="6798926" y="161729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383" name="!!6d">
            <a:extLst>
              <a:ext uri="{FF2B5EF4-FFF2-40B4-BE49-F238E27FC236}">
                <a16:creationId xmlns:a16="http://schemas.microsoft.com/office/drawing/2014/main" id="{E1DD5BC0-8741-4818-896B-6C8355D3C1FC}"/>
              </a:ext>
            </a:extLst>
          </p:cNvPr>
          <p:cNvSpPr txBox="1"/>
          <p:nvPr/>
        </p:nvSpPr>
        <p:spPr>
          <a:xfrm>
            <a:off x="5409140" y="232772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84" name="!!6d">
            <a:extLst>
              <a:ext uri="{FF2B5EF4-FFF2-40B4-BE49-F238E27FC236}">
                <a16:creationId xmlns:a16="http://schemas.microsoft.com/office/drawing/2014/main" id="{E1DD5BC0-8741-4818-896B-6C8355D3C1FC}"/>
              </a:ext>
            </a:extLst>
          </p:cNvPr>
          <p:cNvSpPr txBox="1"/>
          <p:nvPr/>
        </p:nvSpPr>
        <p:spPr>
          <a:xfrm>
            <a:off x="9635037" y="91322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385" name="!!6d">
            <a:extLst>
              <a:ext uri="{FF2B5EF4-FFF2-40B4-BE49-F238E27FC236}">
                <a16:creationId xmlns:a16="http://schemas.microsoft.com/office/drawing/2014/main" id="{E1DD5BC0-8741-4818-896B-6C8355D3C1FC}"/>
              </a:ext>
            </a:extLst>
          </p:cNvPr>
          <p:cNvSpPr txBox="1"/>
          <p:nvPr/>
        </p:nvSpPr>
        <p:spPr>
          <a:xfrm>
            <a:off x="5409140" y="1596317"/>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86" name="!!6d">
            <a:extLst>
              <a:ext uri="{FF2B5EF4-FFF2-40B4-BE49-F238E27FC236}">
                <a16:creationId xmlns:a16="http://schemas.microsoft.com/office/drawing/2014/main" id="{E1DD5BC0-8741-4818-896B-6C8355D3C1FC}"/>
              </a:ext>
            </a:extLst>
          </p:cNvPr>
          <p:cNvSpPr txBox="1"/>
          <p:nvPr/>
        </p:nvSpPr>
        <p:spPr>
          <a:xfrm>
            <a:off x="6111596" y="160294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387" name="!!6d">
            <a:extLst>
              <a:ext uri="{FF2B5EF4-FFF2-40B4-BE49-F238E27FC236}">
                <a16:creationId xmlns:a16="http://schemas.microsoft.com/office/drawing/2014/main" id="{E1DD5BC0-8741-4818-896B-6C8355D3C1FC}"/>
              </a:ext>
            </a:extLst>
          </p:cNvPr>
          <p:cNvSpPr txBox="1"/>
          <p:nvPr/>
        </p:nvSpPr>
        <p:spPr>
          <a:xfrm>
            <a:off x="6115047" y="444401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88" name="!!6d">
            <a:extLst>
              <a:ext uri="{FF2B5EF4-FFF2-40B4-BE49-F238E27FC236}">
                <a16:creationId xmlns:a16="http://schemas.microsoft.com/office/drawing/2014/main" id="{E1DD5BC0-8741-4818-896B-6C8355D3C1FC}"/>
              </a:ext>
            </a:extLst>
          </p:cNvPr>
          <p:cNvSpPr txBox="1"/>
          <p:nvPr/>
        </p:nvSpPr>
        <p:spPr>
          <a:xfrm>
            <a:off x="9642078" y="5152126"/>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89" name="!!6d">
            <a:extLst>
              <a:ext uri="{FF2B5EF4-FFF2-40B4-BE49-F238E27FC236}">
                <a16:creationId xmlns:a16="http://schemas.microsoft.com/office/drawing/2014/main" id="{E1DD5BC0-8741-4818-896B-6C8355D3C1FC}"/>
              </a:ext>
            </a:extLst>
          </p:cNvPr>
          <p:cNvSpPr txBox="1"/>
          <p:nvPr/>
        </p:nvSpPr>
        <p:spPr>
          <a:xfrm>
            <a:off x="8948696" y="5152899"/>
            <a:ext cx="450396"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b</a:t>
            </a:r>
          </a:p>
        </p:txBody>
      </p:sp>
      <p:sp>
        <p:nvSpPr>
          <p:cNvPr id="392" name="!!6d">
            <a:extLst>
              <a:ext uri="{FF2B5EF4-FFF2-40B4-BE49-F238E27FC236}">
                <a16:creationId xmlns:a16="http://schemas.microsoft.com/office/drawing/2014/main" id="{E1DD5BC0-8741-4818-896B-6C8355D3C1FC}"/>
              </a:ext>
            </a:extLst>
          </p:cNvPr>
          <p:cNvSpPr txBox="1"/>
          <p:nvPr/>
        </p:nvSpPr>
        <p:spPr>
          <a:xfrm>
            <a:off x="8225789" y="512004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153" name="Rounded Rectangle 152"/>
          <p:cNvSpPr/>
          <p:nvPr/>
        </p:nvSpPr>
        <p:spPr>
          <a:xfrm>
            <a:off x="6745270" y="3016691"/>
            <a:ext cx="612715" cy="6050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6d">
            <a:extLst>
              <a:ext uri="{FF2B5EF4-FFF2-40B4-BE49-F238E27FC236}">
                <a16:creationId xmlns:a16="http://schemas.microsoft.com/office/drawing/2014/main" id="{E1DD5BC0-8741-4818-896B-6C8355D3C1FC}"/>
              </a:ext>
            </a:extLst>
          </p:cNvPr>
          <p:cNvSpPr txBox="1"/>
          <p:nvPr/>
        </p:nvSpPr>
        <p:spPr>
          <a:xfrm>
            <a:off x="6814659" y="302560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d</a:t>
            </a:r>
          </a:p>
        </p:txBody>
      </p:sp>
      <p:sp>
        <p:nvSpPr>
          <p:cNvPr id="155" name="Rounded Rectangle 154"/>
          <p:cNvSpPr/>
          <p:nvPr/>
        </p:nvSpPr>
        <p:spPr>
          <a:xfrm>
            <a:off x="6743733" y="3721621"/>
            <a:ext cx="612715" cy="612627"/>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ounded Rectangle 155"/>
          <p:cNvSpPr/>
          <p:nvPr/>
        </p:nvSpPr>
        <p:spPr>
          <a:xfrm>
            <a:off x="6038250" y="3721621"/>
            <a:ext cx="612715" cy="612627"/>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ounded Rectangle 156"/>
          <p:cNvSpPr/>
          <p:nvPr/>
        </p:nvSpPr>
        <p:spPr>
          <a:xfrm>
            <a:off x="5332768" y="3721622"/>
            <a:ext cx="612715" cy="612626"/>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6d">
            <a:extLst>
              <a:ext uri="{FF2B5EF4-FFF2-40B4-BE49-F238E27FC236}">
                <a16:creationId xmlns:a16="http://schemas.microsoft.com/office/drawing/2014/main" id="{E1DD5BC0-8741-4818-896B-6C8355D3C1FC}"/>
              </a:ext>
            </a:extLst>
          </p:cNvPr>
          <p:cNvSpPr txBox="1"/>
          <p:nvPr/>
        </p:nvSpPr>
        <p:spPr>
          <a:xfrm>
            <a:off x="6107083" y="3729645"/>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159" name="!!6d">
            <a:extLst>
              <a:ext uri="{FF2B5EF4-FFF2-40B4-BE49-F238E27FC236}">
                <a16:creationId xmlns:a16="http://schemas.microsoft.com/office/drawing/2014/main" id="{E1DD5BC0-8741-4818-896B-6C8355D3C1FC}"/>
              </a:ext>
            </a:extLst>
          </p:cNvPr>
          <p:cNvSpPr txBox="1"/>
          <p:nvPr/>
        </p:nvSpPr>
        <p:spPr>
          <a:xfrm>
            <a:off x="5400580" y="376537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60" name="!!6d">
            <a:extLst>
              <a:ext uri="{FF2B5EF4-FFF2-40B4-BE49-F238E27FC236}">
                <a16:creationId xmlns:a16="http://schemas.microsoft.com/office/drawing/2014/main" id="{E1DD5BC0-8741-4818-896B-6C8355D3C1FC}"/>
              </a:ext>
            </a:extLst>
          </p:cNvPr>
          <p:cNvSpPr txBox="1"/>
          <p:nvPr/>
        </p:nvSpPr>
        <p:spPr>
          <a:xfrm>
            <a:off x="6811750" y="373268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161" name="Rounded Rectangle 160"/>
          <p:cNvSpPr/>
          <p:nvPr/>
        </p:nvSpPr>
        <p:spPr>
          <a:xfrm>
            <a:off x="4626265" y="3721621"/>
            <a:ext cx="612715" cy="612627"/>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6d">
            <a:extLst>
              <a:ext uri="{FF2B5EF4-FFF2-40B4-BE49-F238E27FC236}">
                <a16:creationId xmlns:a16="http://schemas.microsoft.com/office/drawing/2014/main" id="{E1DD5BC0-8741-4818-896B-6C8355D3C1FC}"/>
              </a:ext>
            </a:extLst>
          </p:cNvPr>
          <p:cNvSpPr txBox="1"/>
          <p:nvPr/>
        </p:nvSpPr>
        <p:spPr>
          <a:xfrm>
            <a:off x="4686166" y="372162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63" name="Rounded Rectangle 162"/>
          <p:cNvSpPr/>
          <p:nvPr/>
        </p:nvSpPr>
        <p:spPr>
          <a:xfrm>
            <a:off x="5330476" y="441646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6d">
            <a:extLst>
              <a:ext uri="{FF2B5EF4-FFF2-40B4-BE49-F238E27FC236}">
                <a16:creationId xmlns:a16="http://schemas.microsoft.com/office/drawing/2014/main" id="{E1DD5BC0-8741-4818-896B-6C8355D3C1FC}"/>
              </a:ext>
            </a:extLst>
          </p:cNvPr>
          <p:cNvSpPr txBox="1"/>
          <p:nvPr/>
        </p:nvSpPr>
        <p:spPr>
          <a:xfrm>
            <a:off x="5400580" y="444509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67" name="Rounded Rectangle 166"/>
          <p:cNvSpPr/>
          <p:nvPr/>
        </p:nvSpPr>
        <p:spPr>
          <a:xfrm>
            <a:off x="6737746" y="90556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ounded Rectangle 167"/>
          <p:cNvSpPr/>
          <p:nvPr/>
        </p:nvSpPr>
        <p:spPr>
          <a:xfrm>
            <a:off x="6030829" y="90414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ounded Rectangle 171"/>
          <p:cNvSpPr/>
          <p:nvPr/>
        </p:nvSpPr>
        <p:spPr>
          <a:xfrm>
            <a:off x="5329912" y="90574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ounded Rectangle 172"/>
          <p:cNvSpPr/>
          <p:nvPr/>
        </p:nvSpPr>
        <p:spPr>
          <a:xfrm>
            <a:off x="4624430" y="90574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6d">
            <a:extLst>
              <a:ext uri="{FF2B5EF4-FFF2-40B4-BE49-F238E27FC236}">
                <a16:creationId xmlns:a16="http://schemas.microsoft.com/office/drawing/2014/main" id="{E1DD5BC0-8741-4818-896B-6C8355D3C1FC}"/>
              </a:ext>
            </a:extLst>
          </p:cNvPr>
          <p:cNvSpPr txBox="1"/>
          <p:nvPr/>
        </p:nvSpPr>
        <p:spPr>
          <a:xfrm>
            <a:off x="4687476" y="93425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75" name="!!6d">
            <a:extLst>
              <a:ext uri="{FF2B5EF4-FFF2-40B4-BE49-F238E27FC236}">
                <a16:creationId xmlns:a16="http://schemas.microsoft.com/office/drawing/2014/main" id="{E1DD5BC0-8741-4818-896B-6C8355D3C1FC}"/>
              </a:ext>
            </a:extLst>
          </p:cNvPr>
          <p:cNvSpPr txBox="1"/>
          <p:nvPr/>
        </p:nvSpPr>
        <p:spPr>
          <a:xfrm>
            <a:off x="5405236" y="93126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76" name="!!6d">
            <a:extLst>
              <a:ext uri="{FF2B5EF4-FFF2-40B4-BE49-F238E27FC236}">
                <a16:creationId xmlns:a16="http://schemas.microsoft.com/office/drawing/2014/main" id="{E1DD5BC0-8741-4818-896B-6C8355D3C1FC}"/>
              </a:ext>
            </a:extLst>
          </p:cNvPr>
          <p:cNvSpPr txBox="1"/>
          <p:nvPr/>
        </p:nvSpPr>
        <p:spPr>
          <a:xfrm>
            <a:off x="6804712" y="92419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77" name="!!6d">
            <a:extLst>
              <a:ext uri="{FF2B5EF4-FFF2-40B4-BE49-F238E27FC236}">
                <a16:creationId xmlns:a16="http://schemas.microsoft.com/office/drawing/2014/main" id="{E1DD5BC0-8741-4818-896B-6C8355D3C1FC}"/>
              </a:ext>
            </a:extLst>
          </p:cNvPr>
          <p:cNvSpPr txBox="1"/>
          <p:nvPr/>
        </p:nvSpPr>
        <p:spPr>
          <a:xfrm>
            <a:off x="6103232" y="91744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178" name="Rounded Rectangle 177"/>
          <p:cNvSpPr/>
          <p:nvPr/>
        </p:nvSpPr>
        <p:spPr>
          <a:xfrm>
            <a:off x="1834596" y="372896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6d">
            <a:extLst>
              <a:ext uri="{FF2B5EF4-FFF2-40B4-BE49-F238E27FC236}">
                <a16:creationId xmlns:a16="http://schemas.microsoft.com/office/drawing/2014/main" id="{E1DD5BC0-8741-4818-896B-6C8355D3C1FC}"/>
              </a:ext>
            </a:extLst>
          </p:cNvPr>
          <p:cNvSpPr txBox="1"/>
          <p:nvPr/>
        </p:nvSpPr>
        <p:spPr>
          <a:xfrm>
            <a:off x="1903107" y="372162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84" name="Rounded Rectangle 183"/>
          <p:cNvSpPr/>
          <p:nvPr/>
        </p:nvSpPr>
        <p:spPr>
          <a:xfrm>
            <a:off x="8862202" y="4409675"/>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6d">
            <a:extLst>
              <a:ext uri="{FF2B5EF4-FFF2-40B4-BE49-F238E27FC236}">
                <a16:creationId xmlns:a16="http://schemas.microsoft.com/office/drawing/2014/main" id="{E1DD5BC0-8741-4818-896B-6C8355D3C1FC}"/>
              </a:ext>
            </a:extLst>
          </p:cNvPr>
          <p:cNvSpPr txBox="1"/>
          <p:nvPr/>
        </p:nvSpPr>
        <p:spPr>
          <a:xfrm>
            <a:off x="8948696" y="4419701"/>
            <a:ext cx="450396"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87" name="Rounded Rectangle 186"/>
          <p:cNvSpPr/>
          <p:nvPr/>
        </p:nvSpPr>
        <p:spPr>
          <a:xfrm>
            <a:off x="9561412" y="4409675"/>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6d">
            <a:extLst>
              <a:ext uri="{FF2B5EF4-FFF2-40B4-BE49-F238E27FC236}">
                <a16:creationId xmlns:a16="http://schemas.microsoft.com/office/drawing/2014/main" id="{E1DD5BC0-8741-4818-896B-6C8355D3C1FC}"/>
              </a:ext>
            </a:extLst>
          </p:cNvPr>
          <p:cNvSpPr txBox="1"/>
          <p:nvPr/>
        </p:nvSpPr>
        <p:spPr>
          <a:xfrm>
            <a:off x="9647906" y="4419701"/>
            <a:ext cx="450396"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96" name="Rounded Rectangle 195"/>
          <p:cNvSpPr/>
          <p:nvPr/>
        </p:nvSpPr>
        <p:spPr>
          <a:xfrm>
            <a:off x="4624430" y="4409675"/>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6d">
            <a:extLst>
              <a:ext uri="{FF2B5EF4-FFF2-40B4-BE49-F238E27FC236}">
                <a16:creationId xmlns:a16="http://schemas.microsoft.com/office/drawing/2014/main" id="{E1DD5BC0-8741-4818-896B-6C8355D3C1FC}"/>
              </a:ext>
            </a:extLst>
          </p:cNvPr>
          <p:cNvSpPr txBox="1"/>
          <p:nvPr/>
        </p:nvSpPr>
        <p:spPr>
          <a:xfrm>
            <a:off x="4694533" y="443830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98" name="Rounded Rectangle 197"/>
          <p:cNvSpPr/>
          <p:nvPr/>
        </p:nvSpPr>
        <p:spPr>
          <a:xfrm>
            <a:off x="5340704" y="5842010"/>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6d">
            <a:extLst>
              <a:ext uri="{FF2B5EF4-FFF2-40B4-BE49-F238E27FC236}">
                <a16:creationId xmlns:a16="http://schemas.microsoft.com/office/drawing/2014/main" id="{E1DD5BC0-8741-4818-896B-6C8355D3C1FC}"/>
              </a:ext>
            </a:extLst>
          </p:cNvPr>
          <p:cNvSpPr txBox="1"/>
          <p:nvPr/>
        </p:nvSpPr>
        <p:spPr>
          <a:xfrm>
            <a:off x="5396955" y="587010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200" name="Rounded Rectangle 199"/>
          <p:cNvSpPr/>
          <p:nvPr/>
        </p:nvSpPr>
        <p:spPr>
          <a:xfrm>
            <a:off x="4624429" y="5844949"/>
            <a:ext cx="626568"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6d">
            <a:extLst>
              <a:ext uri="{FF2B5EF4-FFF2-40B4-BE49-F238E27FC236}">
                <a16:creationId xmlns:a16="http://schemas.microsoft.com/office/drawing/2014/main" id="{E1DD5BC0-8741-4818-896B-6C8355D3C1FC}"/>
              </a:ext>
            </a:extLst>
          </p:cNvPr>
          <p:cNvSpPr txBox="1"/>
          <p:nvPr/>
        </p:nvSpPr>
        <p:spPr>
          <a:xfrm>
            <a:off x="4686166" y="583907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3" name="Right Arrow 2">
            <a:hlinkClick r:id="rId18" action="ppaction://hlinksldjump"/>
          </p:cNvPr>
          <p:cNvSpPr/>
          <p:nvPr/>
        </p:nvSpPr>
        <p:spPr>
          <a:xfrm>
            <a:off x="10776464" y="6283685"/>
            <a:ext cx="914400" cy="304800"/>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Tree>
    <p:extLst>
      <p:ext uri="{BB962C8B-B14F-4D97-AF65-F5344CB8AC3E}">
        <p14:creationId xmlns:p14="http://schemas.microsoft.com/office/powerpoint/2010/main" val="415620876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90"/>
                                        </p:tgtEl>
                                        <p:attrNameLst>
                                          <p:attrName>fillcolor</p:attrName>
                                        </p:attrNameLst>
                                      </p:cBhvr>
                                      <p:to>
                                        <a:srgbClr val="EE4036"/>
                                      </p:to>
                                    </p:animClr>
                                    <p:set>
                                      <p:cBhvr>
                                        <p:cTn id="9" dur="500" fill="hold"/>
                                        <p:tgtEl>
                                          <p:spTgt spid="90"/>
                                        </p:tgtEl>
                                        <p:attrNameLst>
                                          <p:attrName>fill.type</p:attrName>
                                        </p:attrNameLst>
                                      </p:cBhvr>
                                      <p:to>
                                        <p:strVal val="solid"/>
                                      </p:to>
                                    </p:set>
                                    <p:set>
                                      <p:cBhvr>
                                        <p:cTn id="10" dur="500" fill="hold"/>
                                        <p:tgtEl>
                                          <p:spTgt spid="90"/>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childTnLst>
                    </p:cTn>
                  </p:par>
                </p:childTnLst>
              </p:cTn>
              <p:nextCondLst>
                <p:cond evt="onClick" delay="0">
                  <p:tgtEl>
                    <p:spTgt spid="92"/>
                  </p:tgtEl>
                </p:cond>
              </p:nextCondLst>
            </p:seq>
            <p:seq concurrent="1" nextAc="seek">
              <p:cTn id="16" restart="whenNotActive" fill="hold" evtFilter="cancelBubble" nodeType="interactiveSeq">
                <p:stCondLst>
                  <p:cond evt="onClick" delay="0">
                    <p:tgtEl>
                      <p:spTgt spid="139"/>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37"/>
                                        </p:tgtEl>
                                        <p:attrNameLst>
                                          <p:attrName>fillcolor</p:attrName>
                                        </p:attrNameLst>
                                      </p:cBhvr>
                                      <p:to>
                                        <a:srgbClr val="EE4036"/>
                                      </p:to>
                                    </p:animClr>
                                    <p:set>
                                      <p:cBhvr>
                                        <p:cTn id="23" dur="500" fill="hold"/>
                                        <p:tgtEl>
                                          <p:spTgt spid="137"/>
                                        </p:tgtEl>
                                        <p:attrNameLst>
                                          <p:attrName>fill.type</p:attrName>
                                        </p:attrNameLst>
                                      </p:cBhvr>
                                      <p:to>
                                        <p:strVal val="solid"/>
                                      </p:to>
                                    </p:set>
                                    <p:set>
                                      <p:cBhvr>
                                        <p:cTn id="24" dur="500" fill="hold"/>
                                        <p:tgtEl>
                                          <p:spTgt spid="137"/>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p:cTn id="27" dur="500" fill="hold"/>
                                        <p:tgtEl>
                                          <p:spTgt spid="138"/>
                                        </p:tgtEl>
                                        <p:attrNameLst>
                                          <p:attrName>ppt_w</p:attrName>
                                        </p:attrNameLst>
                                      </p:cBhvr>
                                      <p:tavLst>
                                        <p:tav tm="0">
                                          <p:val>
                                            <p:fltVal val="0"/>
                                          </p:val>
                                        </p:tav>
                                        <p:tav tm="100000">
                                          <p:val>
                                            <p:strVal val="#ppt_w"/>
                                          </p:val>
                                        </p:tav>
                                      </p:tavLst>
                                    </p:anim>
                                    <p:anim calcmode="lin" valueType="num">
                                      <p:cBhvr>
                                        <p:cTn id="28" dur="500" fill="hold"/>
                                        <p:tgtEl>
                                          <p:spTgt spid="138"/>
                                        </p:tgtEl>
                                        <p:attrNameLst>
                                          <p:attrName>ppt_h</p:attrName>
                                        </p:attrNameLst>
                                      </p:cBhvr>
                                      <p:tavLst>
                                        <p:tav tm="0">
                                          <p:val>
                                            <p:fltVal val="0"/>
                                          </p:val>
                                        </p:tav>
                                        <p:tav tm="100000">
                                          <p:val>
                                            <p:strVal val="#ppt_h"/>
                                          </p:val>
                                        </p:tav>
                                      </p:tavLst>
                                    </p:anim>
                                    <p:animEffect transition="in" filter="fade">
                                      <p:cBhvr>
                                        <p:cTn id="29" dur="500"/>
                                        <p:tgtEl>
                                          <p:spTgt spid="138"/>
                                        </p:tgtEl>
                                      </p:cBhvr>
                                    </p:animEffect>
                                  </p:childTnLst>
                                </p:cTn>
                              </p:par>
                            </p:childTnLst>
                          </p:cTn>
                        </p:par>
                      </p:childTnLst>
                    </p:cTn>
                  </p:par>
                </p:childTnLst>
              </p:cTn>
              <p:nextCondLst>
                <p:cond evt="onClick" delay="0">
                  <p:tgtEl>
                    <p:spTgt spid="139"/>
                  </p:tgtEl>
                </p:cond>
              </p:nextCondLst>
            </p:seq>
            <p:seq concurrent="1" nextAc="seek">
              <p:cTn id="30" restart="whenNotActive" fill="hold" evtFilter="cancelBubble" nodeType="interactiveSeq">
                <p:stCondLst>
                  <p:cond evt="onClick" delay="0">
                    <p:tgtEl>
                      <p:spTgt spid="142"/>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2"/>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40"/>
                                        </p:tgtEl>
                                        <p:attrNameLst>
                                          <p:attrName>fillcolor</p:attrName>
                                        </p:attrNameLst>
                                      </p:cBhvr>
                                      <p:to>
                                        <a:srgbClr val="EE4036"/>
                                      </p:to>
                                    </p:animClr>
                                    <p:set>
                                      <p:cBhvr>
                                        <p:cTn id="37" dur="500" fill="hold"/>
                                        <p:tgtEl>
                                          <p:spTgt spid="140"/>
                                        </p:tgtEl>
                                        <p:attrNameLst>
                                          <p:attrName>fill.type</p:attrName>
                                        </p:attrNameLst>
                                      </p:cBhvr>
                                      <p:to>
                                        <p:strVal val="solid"/>
                                      </p:to>
                                    </p:set>
                                    <p:set>
                                      <p:cBhvr>
                                        <p:cTn id="38" dur="500" fill="hold"/>
                                        <p:tgtEl>
                                          <p:spTgt spid="140"/>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p:cTn id="41" dur="500" fill="hold"/>
                                        <p:tgtEl>
                                          <p:spTgt spid="141"/>
                                        </p:tgtEl>
                                        <p:attrNameLst>
                                          <p:attrName>ppt_w</p:attrName>
                                        </p:attrNameLst>
                                      </p:cBhvr>
                                      <p:tavLst>
                                        <p:tav tm="0">
                                          <p:val>
                                            <p:fltVal val="0"/>
                                          </p:val>
                                        </p:tav>
                                        <p:tav tm="100000">
                                          <p:val>
                                            <p:strVal val="#ppt_w"/>
                                          </p:val>
                                        </p:tav>
                                      </p:tavLst>
                                    </p:anim>
                                    <p:anim calcmode="lin" valueType="num">
                                      <p:cBhvr>
                                        <p:cTn id="42" dur="500" fill="hold"/>
                                        <p:tgtEl>
                                          <p:spTgt spid="141"/>
                                        </p:tgtEl>
                                        <p:attrNameLst>
                                          <p:attrName>ppt_h</p:attrName>
                                        </p:attrNameLst>
                                      </p:cBhvr>
                                      <p:tavLst>
                                        <p:tav tm="0">
                                          <p:val>
                                            <p:fltVal val="0"/>
                                          </p:val>
                                        </p:tav>
                                        <p:tav tm="100000">
                                          <p:val>
                                            <p:strVal val="#ppt_h"/>
                                          </p:val>
                                        </p:tav>
                                      </p:tavLst>
                                    </p:anim>
                                    <p:animEffect transition="in" filter="fade">
                                      <p:cBhvr>
                                        <p:cTn id="43" dur="500"/>
                                        <p:tgtEl>
                                          <p:spTgt spid="141"/>
                                        </p:tgtEl>
                                      </p:cBhvr>
                                    </p:animEffect>
                                  </p:childTnLst>
                                </p:cTn>
                              </p:par>
                            </p:childTnLst>
                          </p:cTn>
                        </p:par>
                      </p:childTnLst>
                    </p:cTn>
                  </p:par>
                </p:childTnLst>
              </p:cTn>
              <p:nextCondLst>
                <p:cond evt="onClick" delay="0">
                  <p:tgtEl>
                    <p:spTgt spid="142"/>
                  </p:tgtEl>
                </p:cond>
              </p:nextCondLst>
            </p:seq>
            <p:seq concurrent="1" nextAc="seek">
              <p:cTn id="44" restart="whenNotActive" fill="hold" evtFilter="cancelBubble" nodeType="interactiveSeq">
                <p:stCondLst>
                  <p:cond evt="onClick" delay="0">
                    <p:tgtEl>
                      <p:spTgt spid="145"/>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5"/>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43"/>
                                        </p:tgtEl>
                                        <p:attrNameLst>
                                          <p:attrName>fillcolor</p:attrName>
                                        </p:attrNameLst>
                                      </p:cBhvr>
                                      <p:to>
                                        <a:srgbClr val="EE4036"/>
                                      </p:to>
                                    </p:animClr>
                                    <p:set>
                                      <p:cBhvr>
                                        <p:cTn id="51" dur="500" fill="hold"/>
                                        <p:tgtEl>
                                          <p:spTgt spid="143"/>
                                        </p:tgtEl>
                                        <p:attrNameLst>
                                          <p:attrName>fill.type</p:attrName>
                                        </p:attrNameLst>
                                      </p:cBhvr>
                                      <p:to>
                                        <p:strVal val="solid"/>
                                      </p:to>
                                    </p:set>
                                    <p:set>
                                      <p:cBhvr>
                                        <p:cTn id="52" dur="500" fill="hold"/>
                                        <p:tgtEl>
                                          <p:spTgt spid="143"/>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44"/>
                                        </p:tgtEl>
                                        <p:attrNameLst>
                                          <p:attrName>style.visibility</p:attrName>
                                        </p:attrNameLst>
                                      </p:cBhvr>
                                      <p:to>
                                        <p:strVal val="visible"/>
                                      </p:to>
                                    </p:set>
                                    <p:anim calcmode="lin" valueType="num">
                                      <p:cBhvr>
                                        <p:cTn id="55" dur="500" fill="hold"/>
                                        <p:tgtEl>
                                          <p:spTgt spid="144"/>
                                        </p:tgtEl>
                                        <p:attrNameLst>
                                          <p:attrName>ppt_w</p:attrName>
                                        </p:attrNameLst>
                                      </p:cBhvr>
                                      <p:tavLst>
                                        <p:tav tm="0">
                                          <p:val>
                                            <p:fltVal val="0"/>
                                          </p:val>
                                        </p:tav>
                                        <p:tav tm="100000">
                                          <p:val>
                                            <p:strVal val="#ppt_w"/>
                                          </p:val>
                                        </p:tav>
                                      </p:tavLst>
                                    </p:anim>
                                    <p:anim calcmode="lin" valueType="num">
                                      <p:cBhvr>
                                        <p:cTn id="56" dur="500" fill="hold"/>
                                        <p:tgtEl>
                                          <p:spTgt spid="144"/>
                                        </p:tgtEl>
                                        <p:attrNameLst>
                                          <p:attrName>ppt_h</p:attrName>
                                        </p:attrNameLst>
                                      </p:cBhvr>
                                      <p:tavLst>
                                        <p:tav tm="0">
                                          <p:val>
                                            <p:fltVal val="0"/>
                                          </p:val>
                                        </p:tav>
                                        <p:tav tm="100000">
                                          <p:val>
                                            <p:strVal val="#ppt_h"/>
                                          </p:val>
                                        </p:tav>
                                      </p:tavLst>
                                    </p:anim>
                                    <p:animEffect transition="in" filter="fade">
                                      <p:cBhvr>
                                        <p:cTn id="57" dur="500"/>
                                        <p:tgtEl>
                                          <p:spTgt spid="144"/>
                                        </p:tgtEl>
                                      </p:cBhvr>
                                    </p:animEffect>
                                  </p:childTnLst>
                                </p:cTn>
                              </p:par>
                            </p:childTnLst>
                          </p:cTn>
                        </p:par>
                      </p:childTnLst>
                    </p:cTn>
                  </p:par>
                </p:childTnLst>
              </p:cTn>
              <p:nextCondLst>
                <p:cond evt="onClick" delay="0">
                  <p:tgtEl>
                    <p:spTgt spid="145"/>
                  </p:tgtEl>
                </p:cond>
              </p:nextCondLst>
            </p:seq>
            <p:seq concurrent="1" nextAc="seek">
              <p:cTn id="58" restart="whenNotActive" fill="hold" evtFilter="cancelBubble" nodeType="interactiveSeq">
                <p:stCondLst>
                  <p:cond evt="onClick" delay="0">
                    <p:tgtEl>
                      <p:spTgt spid="148"/>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48"/>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46"/>
                                        </p:tgtEl>
                                        <p:attrNameLst>
                                          <p:attrName>fillcolor</p:attrName>
                                        </p:attrNameLst>
                                      </p:cBhvr>
                                      <p:to>
                                        <a:srgbClr val="EE4036"/>
                                      </p:to>
                                    </p:animClr>
                                    <p:set>
                                      <p:cBhvr>
                                        <p:cTn id="65" dur="500" fill="hold"/>
                                        <p:tgtEl>
                                          <p:spTgt spid="146"/>
                                        </p:tgtEl>
                                        <p:attrNameLst>
                                          <p:attrName>fill.type</p:attrName>
                                        </p:attrNameLst>
                                      </p:cBhvr>
                                      <p:to>
                                        <p:strVal val="solid"/>
                                      </p:to>
                                    </p:set>
                                    <p:set>
                                      <p:cBhvr>
                                        <p:cTn id="66" dur="500" fill="hold"/>
                                        <p:tgtEl>
                                          <p:spTgt spid="146"/>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 calcmode="lin" valueType="num">
                                      <p:cBhvr>
                                        <p:cTn id="69" dur="500" fill="hold"/>
                                        <p:tgtEl>
                                          <p:spTgt spid="147"/>
                                        </p:tgtEl>
                                        <p:attrNameLst>
                                          <p:attrName>ppt_w</p:attrName>
                                        </p:attrNameLst>
                                      </p:cBhvr>
                                      <p:tavLst>
                                        <p:tav tm="0">
                                          <p:val>
                                            <p:fltVal val="0"/>
                                          </p:val>
                                        </p:tav>
                                        <p:tav tm="100000">
                                          <p:val>
                                            <p:strVal val="#ppt_w"/>
                                          </p:val>
                                        </p:tav>
                                      </p:tavLst>
                                    </p:anim>
                                    <p:anim calcmode="lin" valueType="num">
                                      <p:cBhvr>
                                        <p:cTn id="70" dur="500" fill="hold"/>
                                        <p:tgtEl>
                                          <p:spTgt spid="147"/>
                                        </p:tgtEl>
                                        <p:attrNameLst>
                                          <p:attrName>ppt_h</p:attrName>
                                        </p:attrNameLst>
                                      </p:cBhvr>
                                      <p:tavLst>
                                        <p:tav tm="0">
                                          <p:val>
                                            <p:fltVal val="0"/>
                                          </p:val>
                                        </p:tav>
                                        <p:tav tm="100000">
                                          <p:val>
                                            <p:strVal val="#ppt_h"/>
                                          </p:val>
                                        </p:tav>
                                      </p:tavLst>
                                    </p:anim>
                                    <p:animEffect transition="in" filter="fade">
                                      <p:cBhvr>
                                        <p:cTn id="71" dur="500"/>
                                        <p:tgtEl>
                                          <p:spTgt spid="147"/>
                                        </p:tgtEl>
                                      </p:cBhvr>
                                    </p:animEffect>
                                  </p:childTnLst>
                                </p:cTn>
                              </p:par>
                            </p:childTnLst>
                          </p:cTn>
                        </p:par>
                      </p:childTnLst>
                    </p:cTn>
                  </p:par>
                </p:childTnLst>
              </p:cTn>
              <p:nextCondLst>
                <p:cond evt="onClick" delay="0">
                  <p:tgtEl>
                    <p:spTgt spid="148"/>
                  </p:tgtEl>
                </p:cond>
              </p:nextCondLst>
            </p:seq>
            <p:seq concurrent="1" nextAc="seek">
              <p:cTn id="72" restart="whenNotActive" fill="hold" evtFilter="cancelBubble" nodeType="interactiveSeq">
                <p:stCondLst>
                  <p:cond evt="onClick" delay="0">
                    <p:tgtEl>
                      <p:spTgt spid="151"/>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51"/>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49"/>
                                        </p:tgtEl>
                                        <p:attrNameLst>
                                          <p:attrName>fillcolor</p:attrName>
                                        </p:attrNameLst>
                                      </p:cBhvr>
                                      <p:to>
                                        <a:srgbClr val="EE4036"/>
                                      </p:to>
                                    </p:animClr>
                                    <p:set>
                                      <p:cBhvr>
                                        <p:cTn id="79" dur="500" fill="hold"/>
                                        <p:tgtEl>
                                          <p:spTgt spid="149"/>
                                        </p:tgtEl>
                                        <p:attrNameLst>
                                          <p:attrName>fill.type</p:attrName>
                                        </p:attrNameLst>
                                      </p:cBhvr>
                                      <p:to>
                                        <p:strVal val="solid"/>
                                      </p:to>
                                    </p:set>
                                    <p:set>
                                      <p:cBhvr>
                                        <p:cTn id="80" dur="500" fill="hold"/>
                                        <p:tgtEl>
                                          <p:spTgt spid="149"/>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50"/>
                                        </p:tgtEl>
                                        <p:attrNameLst>
                                          <p:attrName>style.visibility</p:attrName>
                                        </p:attrNameLst>
                                      </p:cBhvr>
                                      <p:to>
                                        <p:strVal val="visible"/>
                                      </p:to>
                                    </p:set>
                                    <p:anim calcmode="lin" valueType="num">
                                      <p:cBhvr>
                                        <p:cTn id="83" dur="500" fill="hold"/>
                                        <p:tgtEl>
                                          <p:spTgt spid="150"/>
                                        </p:tgtEl>
                                        <p:attrNameLst>
                                          <p:attrName>ppt_w</p:attrName>
                                        </p:attrNameLst>
                                      </p:cBhvr>
                                      <p:tavLst>
                                        <p:tav tm="0">
                                          <p:val>
                                            <p:fltVal val="0"/>
                                          </p:val>
                                        </p:tav>
                                        <p:tav tm="100000">
                                          <p:val>
                                            <p:strVal val="#ppt_w"/>
                                          </p:val>
                                        </p:tav>
                                      </p:tavLst>
                                    </p:anim>
                                    <p:anim calcmode="lin" valueType="num">
                                      <p:cBhvr>
                                        <p:cTn id="84" dur="500" fill="hold"/>
                                        <p:tgtEl>
                                          <p:spTgt spid="150"/>
                                        </p:tgtEl>
                                        <p:attrNameLst>
                                          <p:attrName>ppt_h</p:attrName>
                                        </p:attrNameLst>
                                      </p:cBhvr>
                                      <p:tavLst>
                                        <p:tav tm="0">
                                          <p:val>
                                            <p:fltVal val="0"/>
                                          </p:val>
                                        </p:tav>
                                        <p:tav tm="100000">
                                          <p:val>
                                            <p:strVal val="#ppt_h"/>
                                          </p:val>
                                        </p:tav>
                                      </p:tavLst>
                                    </p:anim>
                                    <p:animEffect transition="in" filter="fade">
                                      <p:cBhvr>
                                        <p:cTn id="85" dur="500"/>
                                        <p:tgtEl>
                                          <p:spTgt spid="150"/>
                                        </p:tgtEl>
                                      </p:cBhvr>
                                    </p:animEffect>
                                  </p:childTnLst>
                                </p:cTn>
                              </p:par>
                            </p:childTnLst>
                          </p:cTn>
                        </p:par>
                      </p:childTnLst>
                    </p:cTn>
                  </p:par>
                </p:childTnLst>
              </p:cTn>
              <p:nextCondLst>
                <p:cond evt="onClick" delay="0">
                  <p:tgtEl>
                    <p:spTgt spid="151"/>
                  </p:tgtEl>
                </p:cond>
              </p:nextCondLst>
            </p:seq>
            <p:seq concurrent="1" nextAc="seek">
              <p:cTn id="86" restart="whenNotActive" fill="hold" evtFilter="cancelBubble" nodeType="interactiveSeq">
                <p:stCondLst>
                  <p:cond evt="onClick" delay="0">
                    <p:tgtEl>
                      <p:spTgt spid="152"/>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2"/>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135"/>
                                        </p:tgtEl>
                                        <p:attrNameLst>
                                          <p:attrName>fillcolor</p:attrName>
                                        </p:attrNameLst>
                                      </p:cBhvr>
                                      <p:to>
                                        <a:srgbClr val="EE4036"/>
                                      </p:to>
                                    </p:animClr>
                                    <p:set>
                                      <p:cBhvr>
                                        <p:cTn id="93" dur="500" fill="hold"/>
                                        <p:tgtEl>
                                          <p:spTgt spid="135"/>
                                        </p:tgtEl>
                                        <p:attrNameLst>
                                          <p:attrName>fill.type</p:attrName>
                                        </p:attrNameLst>
                                      </p:cBhvr>
                                      <p:to>
                                        <p:strVal val="solid"/>
                                      </p:to>
                                    </p:set>
                                    <p:set>
                                      <p:cBhvr>
                                        <p:cTn id="94" dur="500" fill="hold"/>
                                        <p:tgtEl>
                                          <p:spTgt spid="135"/>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136"/>
                                        </p:tgtEl>
                                        <p:attrNameLst>
                                          <p:attrName>style.visibility</p:attrName>
                                        </p:attrNameLst>
                                      </p:cBhvr>
                                      <p:to>
                                        <p:strVal val="visible"/>
                                      </p:to>
                                    </p:set>
                                    <p:anim calcmode="lin" valueType="num">
                                      <p:cBhvr>
                                        <p:cTn id="97" dur="500" fill="hold"/>
                                        <p:tgtEl>
                                          <p:spTgt spid="136"/>
                                        </p:tgtEl>
                                        <p:attrNameLst>
                                          <p:attrName>ppt_w</p:attrName>
                                        </p:attrNameLst>
                                      </p:cBhvr>
                                      <p:tavLst>
                                        <p:tav tm="0">
                                          <p:val>
                                            <p:fltVal val="0"/>
                                          </p:val>
                                        </p:tav>
                                        <p:tav tm="100000">
                                          <p:val>
                                            <p:strVal val="#ppt_w"/>
                                          </p:val>
                                        </p:tav>
                                      </p:tavLst>
                                    </p:anim>
                                    <p:anim calcmode="lin" valueType="num">
                                      <p:cBhvr>
                                        <p:cTn id="98" dur="500" fill="hold"/>
                                        <p:tgtEl>
                                          <p:spTgt spid="136"/>
                                        </p:tgtEl>
                                        <p:attrNameLst>
                                          <p:attrName>ppt_h</p:attrName>
                                        </p:attrNameLst>
                                      </p:cBhvr>
                                      <p:tavLst>
                                        <p:tav tm="0">
                                          <p:val>
                                            <p:fltVal val="0"/>
                                          </p:val>
                                        </p:tav>
                                        <p:tav tm="100000">
                                          <p:val>
                                            <p:strVal val="#ppt_h"/>
                                          </p:val>
                                        </p:tav>
                                      </p:tavLst>
                                    </p:anim>
                                    <p:animEffect transition="in" filter="fade">
                                      <p:cBhvr>
                                        <p:cTn id="99" dur="500"/>
                                        <p:tgtEl>
                                          <p:spTgt spid="136"/>
                                        </p:tgtEl>
                                      </p:cBhvr>
                                    </p:animEffect>
                                  </p:childTnLst>
                                </p:cTn>
                              </p:par>
                            </p:childTnLst>
                          </p:cTn>
                        </p:par>
                      </p:childTnLst>
                    </p:cTn>
                  </p:par>
                </p:childTnLst>
              </p:cTn>
              <p:nextCondLst>
                <p:cond evt="onClick" delay="0">
                  <p:tgtEl>
                    <p:spTgt spid="152"/>
                  </p:tgtEl>
                </p:cond>
              </p:nextCondLst>
            </p:seq>
            <p:seq concurrent="1" nextAc="seek">
              <p:cTn id="100" restart="whenNotActive" fill="hold" evtFilter="cancelBubble" nodeType="interactiveSeq">
                <p:stCondLst>
                  <p:cond evt="onClick" delay="0">
                    <p:tgtEl>
                      <p:spTgt spid="171"/>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71"/>
                                        </p:tgtEl>
                                        <p:attrNameLst>
                                          <p:attrName>style.visibility</p:attrName>
                                        </p:attrNameLst>
                                      </p:cBhvr>
                                      <p:to>
                                        <p:strVal val="hidden"/>
                                      </p:to>
                                    </p:set>
                                  </p:childTnLst>
                                </p:cTn>
                              </p:par>
                              <p:par>
                                <p:cTn id="105" presetID="1" presetClass="emph" presetSubtype="2" fill="hold" nodeType="withEffect">
                                  <p:stCondLst>
                                    <p:cond delay="0"/>
                                  </p:stCondLst>
                                  <p:childTnLst>
                                    <p:animClr clrSpc="rgb" dir="cw">
                                      <p:cBhvr>
                                        <p:cTn id="106" dur="500" fill="hold"/>
                                        <p:tgtEl>
                                          <p:spTgt spid="169"/>
                                        </p:tgtEl>
                                        <p:attrNameLst>
                                          <p:attrName>fillcolor</p:attrName>
                                        </p:attrNameLst>
                                      </p:cBhvr>
                                      <p:to>
                                        <a:srgbClr val="EE4036"/>
                                      </p:to>
                                    </p:animClr>
                                    <p:set>
                                      <p:cBhvr>
                                        <p:cTn id="107" dur="500" fill="hold"/>
                                        <p:tgtEl>
                                          <p:spTgt spid="169"/>
                                        </p:tgtEl>
                                        <p:attrNameLst>
                                          <p:attrName>fill.type</p:attrName>
                                        </p:attrNameLst>
                                      </p:cBhvr>
                                      <p:to>
                                        <p:strVal val="solid"/>
                                      </p:to>
                                    </p:set>
                                    <p:set>
                                      <p:cBhvr>
                                        <p:cTn id="108" dur="500" fill="hold"/>
                                        <p:tgtEl>
                                          <p:spTgt spid="169"/>
                                        </p:tgtEl>
                                        <p:attrNameLst>
                                          <p:attrName>fill.on</p:attrName>
                                        </p:attrNameLst>
                                      </p:cBhvr>
                                      <p:to>
                                        <p:strVal val="true"/>
                                      </p:to>
                                    </p:set>
                                  </p:childTnLst>
                                </p:cTn>
                              </p:par>
                              <p:par>
                                <p:cTn id="109" presetID="53" presetClass="entr" presetSubtype="16" fill="hold" nodeType="withEffect">
                                  <p:stCondLst>
                                    <p:cond delay="0"/>
                                  </p:stCondLst>
                                  <p:childTnLst>
                                    <p:set>
                                      <p:cBhvr>
                                        <p:cTn id="110" dur="1" fill="hold">
                                          <p:stCondLst>
                                            <p:cond delay="0"/>
                                          </p:stCondLst>
                                        </p:cTn>
                                        <p:tgtEl>
                                          <p:spTgt spid="170"/>
                                        </p:tgtEl>
                                        <p:attrNameLst>
                                          <p:attrName>style.visibility</p:attrName>
                                        </p:attrNameLst>
                                      </p:cBhvr>
                                      <p:to>
                                        <p:strVal val="visible"/>
                                      </p:to>
                                    </p:set>
                                    <p:anim calcmode="lin" valueType="num">
                                      <p:cBhvr>
                                        <p:cTn id="111" dur="500" fill="hold"/>
                                        <p:tgtEl>
                                          <p:spTgt spid="170"/>
                                        </p:tgtEl>
                                        <p:attrNameLst>
                                          <p:attrName>ppt_w</p:attrName>
                                        </p:attrNameLst>
                                      </p:cBhvr>
                                      <p:tavLst>
                                        <p:tav tm="0">
                                          <p:val>
                                            <p:fltVal val="0"/>
                                          </p:val>
                                        </p:tav>
                                        <p:tav tm="100000">
                                          <p:val>
                                            <p:strVal val="#ppt_w"/>
                                          </p:val>
                                        </p:tav>
                                      </p:tavLst>
                                    </p:anim>
                                    <p:anim calcmode="lin" valueType="num">
                                      <p:cBhvr>
                                        <p:cTn id="112" dur="500" fill="hold"/>
                                        <p:tgtEl>
                                          <p:spTgt spid="170"/>
                                        </p:tgtEl>
                                        <p:attrNameLst>
                                          <p:attrName>ppt_h</p:attrName>
                                        </p:attrNameLst>
                                      </p:cBhvr>
                                      <p:tavLst>
                                        <p:tav tm="0">
                                          <p:val>
                                            <p:fltVal val="0"/>
                                          </p:val>
                                        </p:tav>
                                        <p:tav tm="100000">
                                          <p:val>
                                            <p:strVal val="#ppt_h"/>
                                          </p:val>
                                        </p:tav>
                                      </p:tavLst>
                                    </p:anim>
                                    <p:animEffect transition="in" filter="fade">
                                      <p:cBhvr>
                                        <p:cTn id="113" dur="500"/>
                                        <p:tgtEl>
                                          <p:spTgt spid="170"/>
                                        </p:tgtEl>
                                      </p:cBhvr>
                                    </p:animEffect>
                                  </p:childTnLst>
                                </p:cTn>
                              </p:par>
                            </p:childTnLst>
                          </p:cTn>
                        </p:par>
                      </p:childTnLst>
                    </p:cTn>
                  </p:par>
                </p:childTnLst>
              </p:cTn>
              <p:nextCondLst>
                <p:cond evt="onClick" delay="0">
                  <p:tgtEl>
                    <p:spTgt spid="171"/>
                  </p:tgtEl>
                </p:cond>
              </p:nextCondLst>
            </p:seq>
            <p:seq concurrent="1" nextAc="seek">
              <p:cTn id="114" restart="whenNotActive" fill="hold" evtFilter="cancelBubble" nodeType="interactiveSeq">
                <p:stCondLst>
                  <p:cond evt="onClick" delay="0">
                    <p:tgtEl>
                      <p:spTgt spid="2"/>
                    </p:tgtEl>
                  </p:cond>
                </p:stCondLst>
                <p:endSync evt="end" delay="0">
                  <p:rtn val="all"/>
                </p:endSync>
                <p:childTnLst>
                  <p:par>
                    <p:cTn id="115" fill="hold">
                      <p:stCondLst>
                        <p:cond delay="0"/>
                      </p:stCondLst>
                      <p:childTnLst>
                        <p:par>
                          <p:cTn id="116" fill="hold">
                            <p:stCondLst>
                              <p:cond delay="0"/>
                            </p:stCondLst>
                            <p:childTnLst>
                              <p:par>
                                <p:cTn id="117" presetID="53" presetClass="entr" presetSubtype="16" fill="hold" grpId="0" nodeType="withEffect">
                                  <p:stCondLst>
                                    <p:cond delay="0"/>
                                  </p:stCondLst>
                                  <p:childTnLst>
                                    <p:set>
                                      <p:cBhvr>
                                        <p:cTn id="118" dur="1" fill="hold">
                                          <p:stCondLst>
                                            <p:cond delay="0"/>
                                          </p:stCondLst>
                                        </p:cTn>
                                        <p:tgtEl>
                                          <p:spTgt spid="338"/>
                                        </p:tgtEl>
                                        <p:attrNameLst>
                                          <p:attrName>style.visibility</p:attrName>
                                        </p:attrNameLst>
                                      </p:cBhvr>
                                      <p:to>
                                        <p:strVal val="visible"/>
                                      </p:to>
                                    </p:set>
                                    <p:anim calcmode="lin" valueType="num">
                                      <p:cBhvr>
                                        <p:cTn id="119" dur="500" fill="hold"/>
                                        <p:tgtEl>
                                          <p:spTgt spid="338"/>
                                        </p:tgtEl>
                                        <p:attrNameLst>
                                          <p:attrName>ppt_w</p:attrName>
                                        </p:attrNameLst>
                                      </p:cBhvr>
                                      <p:tavLst>
                                        <p:tav tm="0">
                                          <p:val>
                                            <p:fltVal val="0"/>
                                          </p:val>
                                        </p:tav>
                                        <p:tav tm="100000">
                                          <p:val>
                                            <p:strVal val="#ppt_w"/>
                                          </p:val>
                                        </p:tav>
                                      </p:tavLst>
                                    </p:anim>
                                    <p:anim calcmode="lin" valueType="num">
                                      <p:cBhvr>
                                        <p:cTn id="120" dur="500" fill="hold"/>
                                        <p:tgtEl>
                                          <p:spTgt spid="338"/>
                                        </p:tgtEl>
                                        <p:attrNameLst>
                                          <p:attrName>ppt_h</p:attrName>
                                        </p:attrNameLst>
                                      </p:cBhvr>
                                      <p:tavLst>
                                        <p:tav tm="0">
                                          <p:val>
                                            <p:fltVal val="0"/>
                                          </p:val>
                                        </p:tav>
                                        <p:tav tm="100000">
                                          <p:val>
                                            <p:strVal val="#ppt_h"/>
                                          </p:val>
                                        </p:tav>
                                      </p:tavLst>
                                    </p:anim>
                                    <p:animEffect transition="in" filter="fade">
                                      <p:cBhvr>
                                        <p:cTn id="121" dur="500"/>
                                        <p:tgtEl>
                                          <p:spTgt spid="338"/>
                                        </p:tgtEl>
                                      </p:cBhvr>
                                    </p:animEffect>
                                  </p:childTnLst>
                                  <p:subTnLst>
                                    <p:audio>
                                      <p:cMediaNode>
                                        <p:cTn display="0" masterRel="sameClick">
                                          <p:stCondLst>
                                            <p:cond evt="begin" delay="0">
                                              <p:tn val="117"/>
                                            </p:cond>
                                          </p:stCondLst>
                                          <p:endCondLst>
                                            <p:cond evt="onStopAudio" delay="0">
                                              <p:tgtEl>
                                                <p:sldTgt/>
                                              </p:tgtEl>
                                            </p:cond>
                                          </p:endCondLst>
                                        </p:cTn>
                                        <p:tgtEl>
                                          <p:sndTgt r:embed="rId3" name="Bling.wav"/>
                                        </p:tgtEl>
                                      </p:cMediaNode>
                                    </p:audio>
                                  </p:subTnLst>
                                </p:cTn>
                              </p:par>
                              <p:par>
                                <p:cTn id="122" presetID="26" presetClass="emph" presetSubtype="0" fill="hold" grpId="1" nodeType="withEffect">
                                  <p:stCondLst>
                                    <p:cond delay="500"/>
                                  </p:stCondLst>
                                  <p:childTnLst>
                                    <p:animEffect transition="out" filter="fade">
                                      <p:cBhvr>
                                        <p:cTn id="123" dur="500" tmFilter="0, 0; .2, .5; .8, .5; 1, 0"/>
                                        <p:tgtEl>
                                          <p:spTgt spid="338"/>
                                        </p:tgtEl>
                                      </p:cBhvr>
                                    </p:animEffect>
                                    <p:animScale>
                                      <p:cBhvr>
                                        <p:cTn id="124" dur="250" autoRev="1" fill="hold"/>
                                        <p:tgtEl>
                                          <p:spTgt spid="338"/>
                                        </p:tgtEl>
                                      </p:cBhvr>
                                      <p:by x="105000" y="105000"/>
                                    </p:animScale>
                                  </p:childTnLst>
                                </p:cTn>
                              </p:par>
                              <p:par>
                                <p:cTn id="125" presetID="53" presetClass="entr" presetSubtype="16" fill="hold" grpId="0" nodeType="withEffect">
                                  <p:stCondLst>
                                    <p:cond delay="0"/>
                                  </p:stCondLst>
                                  <p:childTnLst>
                                    <p:set>
                                      <p:cBhvr>
                                        <p:cTn id="126" dur="1" fill="hold">
                                          <p:stCondLst>
                                            <p:cond delay="0"/>
                                          </p:stCondLst>
                                        </p:cTn>
                                        <p:tgtEl>
                                          <p:spTgt spid="339"/>
                                        </p:tgtEl>
                                        <p:attrNameLst>
                                          <p:attrName>style.visibility</p:attrName>
                                        </p:attrNameLst>
                                      </p:cBhvr>
                                      <p:to>
                                        <p:strVal val="visible"/>
                                      </p:to>
                                    </p:set>
                                    <p:anim calcmode="lin" valueType="num">
                                      <p:cBhvr>
                                        <p:cTn id="127" dur="500" fill="hold"/>
                                        <p:tgtEl>
                                          <p:spTgt spid="339"/>
                                        </p:tgtEl>
                                        <p:attrNameLst>
                                          <p:attrName>ppt_w</p:attrName>
                                        </p:attrNameLst>
                                      </p:cBhvr>
                                      <p:tavLst>
                                        <p:tav tm="0">
                                          <p:val>
                                            <p:fltVal val="0"/>
                                          </p:val>
                                        </p:tav>
                                        <p:tav tm="100000">
                                          <p:val>
                                            <p:strVal val="#ppt_w"/>
                                          </p:val>
                                        </p:tav>
                                      </p:tavLst>
                                    </p:anim>
                                    <p:anim calcmode="lin" valueType="num">
                                      <p:cBhvr>
                                        <p:cTn id="128" dur="500" fill="hold"/>
                                        <p:tgtEl>
                                          <p:spTgt spid="339"/>
                                        </p:tgtEl>
                                        <p:attrNameLst>
                                          <p:attrName>ppt_h</p:attrName>
                                        </p:attrNameLst>
                                      </p:cBhvr>
                                      <p:tavLst>
                                        <p:tav tm="0">
                                          <p:val>
                                            <p:fltVal val="0"/>
                                          </p:val>
                                        </p:tav>
                                        <p:tav tm="100000">
                                          <p:val>
                                            <p:strVal val="#ppt_h"/>
                                          </p:val>
                                        </p:tav>
                                      </p:tavLst>
                                    </p:anim>
                                    <p:animEffect transition="in" filter="fade">
                                      <p:cBhvr>
                                        <p:cTn id="129" dur="500"/>
                                        <p:tgtEl>
                                          <p:spTgt spid="339"/>
                                        </p:tgtEl>
                                      </p:cBhvr>
                                    </p:animEffect>
                                  </p:childTnLst>
                                  <p:subTnLst>
                                    <p:audio>
                                      <p:cMediaNode>
                                        <p:cTn display="0" masterRel="sameClick">
                                          <p:stCondLst>
                                            <p:cond evt="begin" delay="0">
                                              <p:tn val="125"/>
                                            </p:cond>
                                          </p:stCondLst>
                                          <p:endCondLst>
                                            <p:cond evt="onStopAudio" delay="0">
                                              <p:tgtEl>
                                                <p:sldTgt/>
                                              </p:tgtEl>
                                            </p:cond>
                                          </p:endCondLst>
                                        </p:cTn>
                                        <p:tgtEl>
                                          <p:sndTgt r:embed="rId3" name="Bling.wav"/>
                                        </p:tgtEl>
                                      </p:cMediaNode>
                                    </p:audio>
                                  </p:subTnLst>
                                </p:cTn>
                              </p:par>
                              <p:par>
                                <p:cTn id="130" presetID="26" presetClass="emph" presetSubtype="0" fill="hold" grpId="1" nodeType="withEffect">
                                  <p:stCondLst>
                                    <p:cond delay="500"/>
                                  </p:stCondLst>
                                  <p:childTnLst>
                                    <p:animEffect transition="out" filter="fade">
                                      <p:cBhvr>
                                        <p:cTn id="131" dur="500" tmFilter="0, 0; .2, .5; .8, .5; 1, 0"/>
                                        <p:tgtEl>
                                          <p:spTgt spid="339"/>
                                        </p:tgtEl>
                                      </p:cBhvr>
                                    </p:animEffect>
                                    <p:animScale>
                                      <p:cBhvr>
                                        <p:cTn id="132" dur="250" autoRev="1" fill="hold"/>
                                        <p:tgtEl>
                                          <p:spTgt spid="339"/>
                                        </p:tgtEl>
                                      </p:cBhvr>
                                      <p:by x="105000" y="105000"/>
                                    </p:animScale>
                                  </p:childTnLst>
                                </p:cTn>
                              </p:par>
                              <p:par>
                                <p:cTn id="133" presetID="53" presetClass="entr" presetSubtype="16" fill="hold" nodeType="withEffect">
                                  <p:stCondLst>
                                    <p:cond delay="0"/>
                                  </p:stCondLst>
                                  <p:childTnLst>
                                    <p:set>
                                      <p:cBhvr>
                                        <p:cTn id="134" dur="1" fill="hold">
                                          <p:stCondLst>
                                            <p:cond delay="0"/>
                                          </p:stCondLst>
                                        </p:cTn>
                                        <p:tgtEl>
                                          <p:spTgt spid="350"/>
                                        </p:tgtEl>
                                        <p:attrNameLst>
                                          <p:attrName>style.visibility</p:attrName>
                                        </p:attrNameLst>
                                      </p:cBhvr>
                                      <p:to>
                                        <p:strVal val="visible"/>
                                      </p:to>
                                    </p:set>
                                    <p:anim calcmode="lin" valueType="num">
                                      <p:cBhvr>
                                        <p:cTn id="135" dur="500" fill="hold"/>
                                        <p:tgtEl>
                                          <p:spTgt spid="350"/>
                                        </p:tgtEl>
                                        <p:attrNameLst>
                                          <p:attrName>ppt_w</p:attrName>
                                        </p:attrNameLst>
                                      </p:cBhvr>
                                      <p:tavLst>
                                        <p:tav tm="0">
                                          <p:val>
                                            <p:fltVal val="0"/>
                                          </p:val>
                                        </p:tav>
                                        <p:tav tm="100000">
                                          <p:val>
                                            <p:strVal val="#ppt_w"/>
                                          </p:val>
                                        </p:tav>
                                      </p:tavLst>
                                    </p:anim>
                                    <p:anim calcmode="lin" valueType="num">
                                      <p:cBhvr>
                                        <p:cTn id="136" dur="500" fill="hold"/>
                                        <p:tgtEl>
                                          <p:spTgt spid="350"/>
                                        </p:tgtEl>
                                        <p:attrNameLst>
                                          <p:attrName>ppt_h</p:attrName>
                                        </p:attrNameLst>
                                      </p:cBhvr>
                                      <p:tavLst>
                                        <p:tav tm="0">
                                          <p:val>
                                            <p:fltVal val="0"/>
                                          </p:val>
                                        </p:tav>
                                        <p:tav tm="100000">
                                          <p:val>
                                            <p:strVal val="#ppt_h"/>
                                          </p:val>
                                        </p:tav>
                                      </p:tavLst>
                                    </p:anim>
                                    <p:animEffect transition="in" filter="fade">
                                      <p:cBhvr>
                                        <p:cTn id="137" dur="500"/>
                                        <p:tgtEl>
                                          <p:spTgt spid="350"/>
                                        </p:tgtEl>
                                      </p:cBhvr>
                                    </p:animEffect>
                                  </p:childTnLst>
                                </p:cTn>
                              </p:par>
                              <p:par>
                                <p:cTn id="138" presetID="26" presetClass="emph" presetSubtype="0" fill="hold" nodeType="withEffect">
                                  <p:stCondLst>
                                    <p:cond delay="500"/>
                                  </p:stCondLst>
                                  <p:childTnLst>
                                    <p:animEffect transition="out" filter="fade">
                                      <p:cBhvr>
                                        <p:cTn id="139" dur="500" tmFilter="0, 0; .2, .5; .8, .5; 1, 0"/>
                                        <p:tgtEl>
                                          <p:spTgt spid="350"/>
                                        </p:tgtEl>
                                      </p:cBhvr>
                                    </p:animEffect>
                                    <p:animScale>
                                      <p:cBhvr>
                                        <p:cTn id="140" dur="250" autoRev="1" fill="hold"/>
                                        <p:tgtEl>
                                          <p:spTgt spid="350"/>
                                        </p:tgtEl>
                                      </p:cBhvr>
                                      <p:by x="105000" y="105000"/>
                                    </p:animScale>
                                  </p:childTnLst>
                                </p:cTn>
                              </p:par>
                              <p:par>
                                <p:cTn id="141" presetID="53" presetClass="entr" presetSubtype="16" fill="hold" grpId="0" nodeType="withEffect">
                                  <p:stCondLst>
                                    <p:cond delay="0"/>
                                  </p:stCondLst>
                                  <p:childTnLst>
                                    <p:set>
                                      <p:cBhvr>
                                        <p:cTn id="142" dur="1" fill="hold">
                                          <p:stCondLst>
                                            <p:cond delay="0"/>
                                          </p:stCondLst>
                                        </p:cTn>
                                        <p:tgtEl>
                                          <p:spTgt spid="350"/>
                                        </p:tgtEl>
                                        <p:attrNameLst>
                                          <p:attrName>style.visibility</p:attrName>
                                        </p:attrNameLst>
                                      </p:cBhvr>
                                      <p:to>
                                        <p:strVal val="visible"/>
                                      </p:to>
                                    </p:set>
                                    <p:anim calcmode="lin" valueType="num">
                                      <p:cBhvr>
                                        <p:cTn id="143" dur="500" fill="hold"/>
                                        <p:tgtEl>
                                          <p:spTgt spid="350"/>
                                        </p:tgtEl>
                                        <p:attrNameLst>
                                          <p:attrName>ppt_w</p:attrName>
                                        </p:attrNameLst>
                                      </p:cBhvr>
                                      <p:tavLst>
                                        <p:tav tm="0">
                                          <p:val>
                                            <p:fltVal val="0"/>
                                          </p:val>
                                        </p:tav>
                                        <p:tav tm="100000">
                                          <p:val>
                                            <p:strVal val="#ppt_w"/>
                                          </p:val>
                                        </p:tav>
                                      </p:tavLst>
                                    </p:anim>
                                    <p:anim calcmode="lin" valueType="num">
                                      <p:cBhvr>
                                        <p:cTn id="144" dur="500" fill="hold"/>
                                        <p:tgtEl>
                                          <p:spTgt spid="350"/>
                                        </p:tgtEl>
                                        <p:attrNameLst>
                                          <p:attrName>ppt_h</p:attrName>
                                        </p:attrNameLst>
                                      </p:cBhvr>
                                      <p:tavLst>
                                        <p:tav tm="0">
                                          <p:val>
                                            <p:fltVal val="0"/>
                                          </p:val>
                                        </p:tav>
                                        <p:tav tm="100000">
                                          <p:val>
                                            <p:strVal val="#ppt_h"/>
                                          </p:val>
                                        </p:tav>
                                      </p:tavLst>
                                    </p:anim>
                                    <p:animEffect transition="in" filter="fade">
                                      <p:cBhvr>
                                        <p:cTn id="145" dur="500"/>
                                        <p:tgtEl>
                                          <p:spTgt spid="350"/>
                                        </p:tgtEl>
                                      </p:cBhvr>
                                    </p:animEffect>
                                  </p:childTnLst>
                                  <p:subTnLst>
                                    <p:audio>
                                      <p:cMediaNode>
                                        <p:cTn display="0" masterRel="sameClick">
                                          <p:stCondLst>
                                            <p:cond evt="begin" delay="0">
                                              <p:tn val="141"/>
                                            </p:cond>
                                          </p:stCondLst>
                                          <p:endCondLst>
                                            <p:cond evt="onStopAudio" delay="0">
                                              <p:tgtEl>
                                                <p:sldTgt/>
                                              </p:tgtEl>
                                            </p:cond>
                                          </p:endCondLst>
                                        </p:cTn>
                                        <p:tgtEl>
                                          <p:sndTgt r:embed="rId3" name="Bling.wav"/>
                                        </p:tgtEl>
                                      </p:cMediaNode>
                                    </p:audio>
                                  </p:subTnLst>
                                </p:cTn>
                              </p:par>
                              <p:par>
                                <p:cTn id="146" presetID="26" presetClass="emph" presetSubtype="0" fill="hold" grpId="1" nodeType="withEffect">
                                  <p:stCondLst>
                                    <p:cond delay="500"/>
                                  </p:stCondLst>
                                  <p:childTnLst>
                                    <p:animEffect transition="out" filter="fade">
                                      <p:cBhvr>
                                        <p:cTn id="147" dur="500" tmFilter="0, 0; .2, .5; .8, .5; 1, 0"/>
                                        <p:tgtEl>
                                          <p:spTgt spid="350"/>
                                        </p:tgtEl>
                                      </p:cBhvr>
                                    </p:animEffect>
                                    <p:animScale>
                                      <p:cBhvr>
                                        <p:cTn id="148" dur="250" autoRev="1" fill="hold"/>
                                        <p:tgtEl>
                                          <p:spTgt spid="350"/>
                                        </p:tgtEl>
                                      </p:cBhvr>
                                      <p:by x="105000" y="105000"/>
                                    </p:animScale>
                                  </p:childTnLst>
                                </p:cTn>
                              </p:par>
                              <p:par>
                                <p:cTn id="149" presetID="53" presetClass="entr" presetSubtype="16" fill="hold" nodeType="withEffect">
                                  <p:stCondLst>
                                    <p:cond delay="0"/>
                                  </p:stCondLst>
                                  <p:childTnLst>
                                    <p:set>
                                      <p:cBhvr>
                                        <p:cTn id="150" dur="1" fill="hold">
                                          <p:stCondLst>
                                            <p:cond delay="0"/>
                                          </p:stCondLst>
                                        </p:cTn>
                                        <p:tgtEl>
                                          <p:spTgt spid="376"/>
                                        </p:tgtEl>
                                        <p:attrNameLst>
                                          <p:attrName>style.visibility</p:attrName>
                                        </p:attrNameLst>
                                      </p:cBhvr>
                                      <p:to>
                                        <p:strVal val="visible"/>
                                      </p:to>
                                    </p:set>
                                    <p:anim calcmode="lin" valueType="num">
                                      <p:cBhvr>
                                        <p:cTn id="151" dur="500" fill="hold"/>
                                        <p:tgtEl>
                                          <p:spTgt spid="376"/>
                                        </p:tgtEl>
                                        <p:attrNameLst>
                                          <p:attrName>ppt_w</p:attrName>
                                        </p:attrNameLst>
                                      </p:cBhvr>
                                      <p:tavLst>
                                        <p:tav tm="0">
                                          <p:val>
                                            <p:fltVal val="0"/>
                                          </p:val>
                                        </p:tav>
                                        <p:tav tm="100000">
                                          <p:val>
                                            <p:strVal val="#ppt_w"/>
                                          </p:val>
                                        </p:tav>
                                      </p:tavLst>
                                    </p:anim>
                                    <p:anim calcmode="lin" valueType="num">
                                      <p:cBhvr>
                                        <p:cTn id="152" dur="500" fill="hold"/>
                                        <p:tgtEl>
                                          <p:spTgt spid="376"/>
                                        </p:tgtEl>
                                        <p:attrNameLst>
                                          <p:attrName>ppt_h</p:attrName>
                                        </p:attrNameLst>
                                      </p:cBhvr>
                                      <p:tavLst>
                                        <p:tav tm="0">
                                          <p:val>
                                            <p:fltVal val="0"/>
                                          </p:val>
                                        </p:tav>
                                        <p:tav tm="100000">
                                          <p:val>
                                            <p:strVal val="#ppt_h"/>
                                          </p:val>
                                        </p:tav>
                                      </p:tavLst>
                                    </p:anim>
                                    <p:animEffect transition="in" filter="fade">
                                      <p:cBhvr>
                                        <p:cTn id="153" dur="500"/>
                                        <p:tgtEl>
                                          <p:spTgt spid="376"/>
                                        </p:tgtEl>
                                      </p:cBhvr>
                                    </p:animEffect>
                                  </p:childTnLst>
                                </p:cTn>
                              </p:par>
                              <p:par>
                                <p:cTn id="154" presetID="26" presetClass="emph" presetSubtype="0" fill="hold" nodeType="withEffect">
                                  <p:stCondLst>
                                    <p:cond delay="500"/>
                                  </p:stCondLst>
                                  <p:childTnLst>
                                    <p:animEffect transition="out" filter="fade">
                                      <p:cBhvr>
                                        <p:cTn id="155" dur="500" tmFilter="0, 0; .2, .5; .8, .5; 1, 0"/>
                                        <p:tgtEl>
                                          <p:spTgt spid="376"/>
                                        </p:tgtEl>
                                      </p:cBhvr>
                                    </p:animEffect>
                                    <p:animScale>
                                      <p:cBhvr>
                                        <p:cTn id="156" dur="250" autoRev="1" fill="hold"/>
                                        <p:tgtEl>
                                          <p:spTgt spid="376"/>
                                        </p:tgtEl>
                                      </p:cBhvr>
                                      <p:by x="105000" y="105000"/>
                                    </p:animScale>
                                  </p:childTnLst>
                                </p:cTn>
                              </p:par>
                              <p:par>
                                <p:cTn id="157" presetID="53" presetClass="entr" presetSubtype="16" fill="hold" grpId="0" nodeType="withEffect">
                                  <p:stCondLst>
                                    <p:cond delay="0"/>
                                  </p:stCondLst>
                                  <p:childTnLst>
                                    <p:set>
                                      <p:cBhvr>
                                        <p:cTn id="158" dur="1" fill="hold">
                                          <p:stCondLst>
                                            <p:cond delay="0"/>
                                          </p:stCondLst>
                                        </p:cTn>
                                        <p:tgtEl>
                                          <p:spTgt spid="376"/>
                                        </p:tgtEl>
                                        <p:attrNameLst>
                                          <p:attrName>style.visibility</p:attrName>
                                        </p:attrNameLst>
                                      </p:cBhvr>
                                      <p:to>
                                        <p:strVal val="visible"/>
                                      </p:to>
                                    </p:set>
                                    <p:anim calcmode="lin" valueType="num">
                                      <p:cBhvr>
                                        <p:cTn id="159" dur="500" fill="hold"/>
                                        <p:tgtEl>
                                          <p:spTgt spid="376"/>
                                        </p:tgtEl>
                                        <p:attrNameLst>
                                          <p:attrName>ppt_w</p:attrName>
                                        </p:attrNameLst>
                                      </p:cBhvr>
                                      <p:tavLst>
                                        <p:tav tm="0">
                                          <p:val>
                                            <p:fltVal val="0"/>
                                          </p:val>
                                        </p:tav>
                                        <p:tav tm="100000">
                                          <p:val>
                                            <p:strVal val="#ppt_w"/>
                                          </p:val>
                                        </p:tav>
                                      </p:tavLst>
                                    </p:anim>
                                    <p:anim calcmode="lin" valueType="num">
                                      <p:cBhvr>
                                        <p:cTn id="160" dur="500" fill="hold"/>
                                        <p:tgtEl>
                                          <p:spTgt spid="376"/>
                                        </p:tgtEl>
                                        <p:attrNameLst>
                                          <p:attrName>ppt_h</p:attrName>
                                        </p:attrNameLst>
                                      </p:cBhvr>
                                      <p:tavLst>
                                        <p:tav tm="0">
                                          <p:val>
                                            <p:fltVal val="0"/>
                                          </p:val>
                                        </p:tav>
                                        <p:tav tm="100000">
                                          <p:val>
                                            <p:strVal val="#ppt_h"/>
                                          </p:val>
                                        </p:tav>
                                      </p:tavLst>
                                    </p:anim>
                                    <p:animEffect transition="in" filter="fade">
                                      <p:cBhvr>
                                        <p:cTn id="161" dur="500"/>
                                        <p:tgtEl>
                                          <p:spTgt spid="376"/>
                                        </p:tgtEl>
                                      </p:cBhvr>
                                    </p:animEffect>
                                  </p:childTnLst>
                                  <p:subTnLst>
                                    <p:audio>
                                      <p:cMediaNode>
                                        <p:cTn display="0" masterRel="sameClick">
                                          <p:stCondLst>
                                            <p:cond evt="begin" delay="0">
                                              <p:tn val="157"/>
                                            </p:cond>
                                          </p:stCondLst>
                                          <p:endCondLst>
                                            <p:cond evt="onStopAudio" delay="0">
                                              <p:tgtEl>
                                                <p:sldTgt/>
                                              </p:tgtEl>
                                            </p:cond>
                                          </p:endCondLst>
                                        </p:cTn>
                                        <p:tgtEl>
                                          <p:sndTgt r:embed="rId3" name="Bling.wav"/>
                                        </p:tgtEl>
                                      </p:cMediaNode>
                                    </p:audio>
                                  </p:subTnLst>
                                </p:cTn>
                              </p:par>
                              <p:par>
                                <p:cTn id="162" presetID="26" presetClass="emph" presetSubtype="0" fill="hold" grpId="1" nodeType="withEffect">
                                  <p:stCondLst>
                                    <p:cond delay="500"/>
                                  </p:stCondLst>
                                  <p:childTnLst>
                                    <p:animEffect transition="out" filter="fade">
                                      <p:cBhvr>
                                        <p:cTn id="163" dur="500" tmFilter="0, 0; .2, .5; .8, .5; 1, 0"/>
                                        <p:tgtEl>
                                          <p:spTgt spid="376"/>
                                        </p:tgtEl>
                                      </p:cBhvr>
                                    </p:animEffect>
                                    <p:animScale>
                                      <p:cBhvr>
                                        <p:cTn id="164" dur="250" autoRev="1" fill="hold"/>
                                        <p:tgtEl>
                                          <p:spTgt spid="376"/>
                                        </p:tgtEl>
                                      </p:cBhvr>
                                      <p:by x="105000" y="105000"/>
                                    </p:animScale>
                                  </p:childTnLst>
                                </p:cTn>
                              </p:par>
                              <p:par>
                                <p:cTn id="165" presetID="53" presetClass="entr" presetSubtype="16" fill="hold" grpId="0" nodeType="withEffect">
                                  <p:stCondLst>
                                    <p:cond delay="0"/>
                                  </p:stCondLst>
                                  <p:childTnLst>
                                    <p:set>
                                      <p:cBhvr>
                                        <p:cTn id="166" dur="1" fill="hold">
                                          <p:stCondLst>
                                            <p:cond delay="0"/>
                                          </p:stCondLst>
                                        </p:cTn>
                                        <p:tgtEl>
                                          <p:spTgt spid="384"/>
                                        </p:tgtEl>
                                        <p:attrNameLst>
                                          <p:attrName>style.visibility</p:attrName>
                                        </p:attrNameLst>
                                      </p:cBhvr>
                                      <p:to>
                                        <p:strVal val="visible"/>
                                      </p:to>
                                    </p:set>
                                    <p:anim calcmode="lin" valueType="num">
                                      <p:cBhvr>
                                        <p:cTn id="167" dur="500" fill="hold"/>
                                        <p:tgtEl>
                                          <p:spTgt spid="384"/>
                                        </p:tgtEl>
                                        <p:attrNameLst>
                                          <p:attrName>ppt_w</p:attrName>
                                        </p:attrNameLst>
                                      </p:cBhvr>
                                      <p:tavLst>
                                        <p:tav tm="0">
                                          <p:val>
                                            <p:fltVal val="0"/>
                                          </p:val>
                                        </p:tav>
                                        <p:tav tm="100000">
                                          <p:val>
                                            <p:strVal val="#ppt_w"/>
                                          </p:val>
                                        </p:tav>
                                      </p:tavLst>
                                    </p:anim>
                                    <p:anim calcmode="lin" valueType="num">
                                      <p:cBhvr>
                                        <p:cTn id="168" dur="500" fill="hold"/>
                                        <p:tgtEl>
                                          <p:spTgt spid="384"/>
                                        </p:tgtEl>
                                        <p:attrNameLst>
                                          <p:attrName>ppt_h</p:attrName>
                                        </p:attrNameLst>
                                      </p:cBhvr>
                                      <p:tavLst>
                                        <p:tav tm="0">
                                          <p:val>
                                            <p:fltVal val="0"/>
                                          </p:val>
                                        </p:tav>
                                        <p:tav tm="100000">
                                          <p:val>
                                            <p:strVal val="#ppt_h"/>
                                          </p:val>
                                        </p:tav>
                                      </p:tavLst>
                                    </p:anim>
                                    <p:animEffect transition="in" filter="fade">
                                      <p:cBhvr>
                                        <p:cTn id="169" dur="500"/>
                                        <p:tgtEl>
                                          <p:spTgt spid="384"/>
                                        </p:tgtEl>
                                      </p:cBhvr>
                                    </p:animEffect>
                                  </p:childTnLst>
                                  <p:subTnLst>
                                    <p:audio>
                                      <p:cMediaNode>
                                        <p:cTn display="0" masterRel="sameClick">
                                          <p:stCondLst>
                                            <p:cond evt="begin" delay="0">
                                              <p:tn val="165"/>
                                            </p:cond>
                                          </p:stCondLst>
                                          <p:endCondLst>
                                            <p:cond evt="onStopAudio" delay="0">
                                              <p:tgtEl>
                                                <p:sldTgt/>
                                              </p:tgtEl>
                                            </p:cond>
                                          </p:endCondLst>
                                        </p:cTn>
                                        <p:tgtEl>
                                          <p:sndTgt r:embed="rId3" name="Bling.wav"/>
                                        </p:tgtEl>
                                      </p:cMediaNode>
                                    </p:audio>
                                  </p:subTnLst>
                                </p:cTn>
                              </p:par>
                              <p:par>
                                <p:cTn id="170" presetID="26" presetClass="emph" presetSubtype="0" fill="hold" grpId="1" nodeType="withEffect">
                                  <p:stCondLst>
                                    <p:cond delay="500"/>
                                  </p:stCondLst>
                                  <p:childTnLst>
                                    <p:animEffect transition="out" filter="fade">
                                      <p:cBhvr>
                                        <p:cTn id="171" dur="500" tmFilter="0, 0; .2, .5; .8, .5; 1, 0"/>
                                        <p:tgtEl>
                                          <p:spTgt spid="384"/>
                                        </p:tgtEl>
                                      </p:cBhvr>
                                    </p:animEffect>
                                    <p:animScale>
                                      <p:cBhvr>
                                        <p:cTn id="172" dur="250" autoRev="1" fill="hold"/>
                                        <p:tgtEl>
                                          <p:spTgt spid="384"/>
                                        </p:tgtEl>
                                      </p:cBhvr>
                                      <p:by x="105000" y="105000"/>
                                    </p:animScale>
                                  </p:childTnLst>
                                </p:cTn>
                              </p:par>
                              <p:par>
                                <p:cTn id="173" presetID="53" presetClass="entr" presetSubtype="16" fill="hold" grpId="0" nodeType="withEffect">
                                  <p:stCondLst>
                                    <p:cond delay="0"/>
                                  </p:stCondLst>
                                  <p:childTnLst>
                                    <p:set>
                                      <p:cBhvr>
                                        <p:cTn id="174" dur="1" fill="hold">
                                          <p:stCondLst>
                                            <p:cond delay="0"/>
                                          </p:stCondLst>
                                        </p:cTn>
                                        <p:tgtEl>
                                          <p:spTgt spid="174"/>
                                        </p:tgtEl>
                                        <p:attrNameLst>
                                          <p:attrName>style.visibility</p:attrName>
                                        </p:attrNameLst>
                                      </p:cBhvr>
                                      <p:to>
                                        <p:strVal val="visible"/>
                                      </p:to>
                                    </p:set>
                                    <p:anim calcmode="lin" valueType="num">
                                      <p:cBhvr>
                                        <p:cTn id="175" dur="500" fill="hold"/>
                                        <p:tgtEl>
                                          <p:spTgt spid="174"/>
                                        </p:tgtEl>
                                        <p:attrNameLst>
                                          <p:attrName>ppt_w</p:attrName>
                                        </p:attrNameLst>
                                      </p:cBhvr>
                                      <p:tavLst>
                                        <p:tav tm="0">
                                          <p:val>
                                            <p:fltVal val="0"/>
                                          </p:val>
                                        </p:tav>
                                        <p:tav tm="100000">
                                          <p:val>
                                            <p:strVal val="#ppt_w"/>
                                          </p:val>
                                        </p:tav>
                                      </p:tavLst>
                                    </p:anim>
                                    <p:anim calcmode="lin" valueType="num">
                                      <p:cBhvr>
                                        <p:cTn id="176" dur="500" fill="hold"/>
                                        <p:tgtEl>
                                          <p:spTgt spid="174"/>
                                        </p:tgtEl>
                                        <p:attrNameLst>
                                          <p:attrName>ppt_h</p:attrName>
                                        </p:attrNameLst>
                                      </p:cBhvr>
                                      <p:tavLst>
                                        <p:tav tm="0">
                                          <p:val>
                                            <p:fltVal val="0"/>
                                          </p:val>
                                        </p:tav>
                                        <p:tav tm="100000">
                                          <p:val>
                                            <p:strVal val="#ppt_h"/>
                                          </p:val>
                                        </p:tav>
                                      </p:tavLst>
                                    </p:anim>
                                    <p:animEffect transition="in" filter="fade">
                                      <p:cBhvr>
                                        <p:cTn id="177" dur="500"/>
                                        <p:tgtEl>
                                          <p:spTgt spid="174"/>
                                        </p:tgtEl>
                                      </p:cBhvr>
                                    </p:animEffect>
                                  </p:childTnLst>
                                  <p:subTnLst>
                                    <p:audio>
                                      <p:cMediaNode>
                                        <p:cTn display="0" masterRel="sameClick">
                                          <p:stCondLst>
                                            <p:cond evt="begin" delay="0">
                                              <p:tn val="173"/>
                                            </p:cond>
                                          </p:stCondLst>
                                          <p:endCondLst>
                                            <p:cond evt="onStopAudio" delay="0">
                                              <p:tgtEl>
                                                <p:sldTgt/>
                                              </p:tgtEl>
                                            </p:cond>
                                          </p:endCondLst>
                                        </p:cTn>
                                        <p:tgtEl>
                                          <p:sndTgt r:embed="rId3" name="Bling.wav"/>
                                        </p:tgtEl>
                                      </p:cMediaNode>
                                    </p:audio>
                                  </p:subTnLst>
                                </p:cTn>
                              </p:par>
                              <p:par>
                                <p:cTn id="178" presetID="26" presetClass="emph" presetSubtype="0" fill="hold" grpId="1" nodeType="withEffect">
                                  <p:stCondLst>
                                    <p:cond delay="500"/>
                                  </p:stCondLst>
                                  <p:childTnLst>
                                    <p:animEffect transition="out" filter="fade">
                                      <p:cBhvr>
                                        <p:cTn id="179" dur="500" tmFilter="0, 0; .2, .5; .8, .5; 1, 0"/>
                                        <p:tgtEl>
                                          <p:spTgt spid="174"/>
                                        </p:tgtEl>
                                      </p:cBhvr>
                                    </p:animEffect>
                                    <p:animScale>
                                      <p:cBhvr>
                                        <p:cTn id="180" dur="250" autoRev="1" fill="hold"/>
                                        <p:tgtEl>
                                          <p:spTgt spid="174"/>
                                        </p:tgtEl>
                                      </p:cBhvr>
                                      <p:by x="105000" y="105000"/>
                                    </p:animScale>
                                  </p:childTnLst>
                                </p:cTn>
                              </p:par>
                              <p:par>
                                <p:cTn id="181" presetID="53" presetClass="entr" presetSubtype="16" fill="hold" nodeType="withEffect">
                                  <p:stCondLst>
                                    <p:cond delay="0"/>
                                  </p:stCondLst>
                                  <p:childTnLst>
                                    <p:set>
                                      <p:cBhvr>
                                        <p:cTn id="182" dur="1" fill="hold">
                                          <p:stCondLst>
                                            <p:cond delay="0"/>
                                          </p:stCondLst>
                                        </p:cTn>
                                        <p:tgtEl>
                                          <p:spTgt spid="175"/>
                                        </p:tgtEl>
                                        <p:attrNameLst>
                                          <p:attrName>style.visibility</p:attrName>
                                        </p:attrNameLst>
                                      </p:cBhvr>
                                      <p:to>
                                        <p:strVal val="visible"/>
                                      </p:to>
                                    </p:set>
                                    <p:anim calcmode="lin" valueType="num">
                                      <p:cBhvr>
                                        <p:cTn id="183" dur="500" fill="hold"/>
                                        <p:tgtEl>
                                          <p:spTgt spid="175"/>
                                        </p:tgtEl>
                                        <p:attrNameLst>
                                          <p:attrName>ppt_w</p:attrName>
                                        </p:attrNameLst>
                                      </p:cBhvr>
                                      <p:tavLst>
                                        <p:tav tm="0">
                                          <p:val>
                                            <p:fltVal val="0"/>
                                          </p:val>
                                        </p:tav>
                                        <p:tav tm="100000">
                                          <p:val>
                                            <p:strVal val="#ppt_w"/>
                                          </p:val>
                                        </p:tav>
                                      </p:tavLst>
                                    </p:anim>
                                    <p:anim calcmode="lin" valueType="num">
                                      <p:cBhvr>
                                        <p:cTn id="184" dur="500" fill="hold"/>
                                        <p:tgtEl>
                                          <p:spTgt spid="175"/>
                                        </p:tgtEl>
                                        <p:attrNameLst>
                                          <p:attrName>ppt_h</p:attrName>
                                        </p:attrNameLst>
                                      </p:cBhvr>
                                      <p:tavLst>
                                        <p:tav tm="0">
                                          <p:val>
                                            <p:fltVal val="0"/>
                                          </p:val>
                                        </p:tav>
                                        <p:tav tm="100000">
                                          <p:val>
                                            <p:strVal val="#ppt_h"/>
                                          </p:val>
                                        </p:tav>
                                      </p:tavLst>
                                    </p:anim>
                                    <p:animEffect transition="in" filter="fade">
                                      <p:cBhvr>
                                        <p:cTn id="185" dur="500"/>
                                        <p:tgtEl>
                                          <p:spTgt spid="175"/>
                                        </p:tgtEl>
                                      </p:cBhvr>
                                    </p:animEffect>
                                  </p:childTnLst>
                                </p:cTn>
                              </p:par>
                              <p:par>
                                <p:cTn id="186" presetID="26" presetClass="emph" presetSubtype="0" fill="hold" nodeType="withEffect">
                                  <p:stCondLst>
                                    <p:cond delay="500"/>
                                  </p:stCondLst>
                                  <p:childTnLst>
                                    <p:animEffect transition="out" filter="fade">
                                      <p:cBhvr>
                                        <p:cTn id="187" dur="500" tmFilter="0, 0; .2, .5; .8, .5; 1, 0"/>
                                        <p:tgtEl>
                                          <p:spTgt spid="175"/>
                                        </p:tgtEl>
                                      </p:cBhvr>
                                    </p:animEffect>
                                    <p:animScale>
                                      <p:cBhvr>
                                        <p:cTn id="188" dur="250" autoRev="1" fill="hold"/>
                                        <p:tgtEl>
                                          <p:spTgt spid="175"/>
                                        </p:tgtEl>
                                      </p:cBhvr>
                                      <p:by x="105000" y="105000"/>
                                    </p:animScale>
                                  </p:childTnLst>
                                </p:cTn>
                              </p:par>
                              <p:par>
                                <p:cTn id="189" presetID="53" presetClass="entr" presetSubtype="16" fill="hold" grpId="0" nodeType="withEffect">
                                  <p:stCondLst>
                                    <p:cond delay="0"/>
                                  </p:stCondLst>
                                  <p:childTnLst>
                                    <p:set>
                                      <p:cBhvr>
                                        <p:cTn id="190" dur="1" fill="hold">
                                          <p:stCondLst>
                                            <p:cond delay="0"/>
                                          </p:stCondLst>
                                        </p:cTn>
                                        <p:tgtEl>
                                          <p:spTgt spid="175"/>
                                        </p:tgtEl>
                                        <p:attrNameLst>
                                          <p:attrName>style.visibility</p:attrName>
                                        </p:attrNameLst>
                                      </p:cBhvr>
                                      <p:to>
                                        <p:strVal val="visible"/>
                                      </p:to>
                                    </p:set>
                                    <p:anim calcmode="lin" valueType="num">
                                      <p:cBhvr>
                                        <p:cTn id="191" dur="500" fill="hold"/>
                                        <p:tgtEl>
                                          <p:spTgt spid="175"/>
                                        </p:tgtEl>
                                        <p:attrNameLst>
                                          <p:attrName>ppt_w</p:attrName>
                                        </p:attrNameLst>
                                      </p:cBhvr>
                                      <p:tavLst>
                                        <p:tav tm="0">
                                          <p:val>
                                            <p:fltVal val="0"/>
                                          </p:val>
                                        </p:tav>
                                        <p:tav tm="100000">
                                          <p:val>
                                            <p:strVal val="#ppt_w"/>
                                          </p:val>
                                        </p:tav>
                                      </p:tavLst>
                                    </p:anim>
                                    <p:anim calcmode="lin" valueType="num">
                                      <p:cBhvr>
                                        <p:cTn id="192" dur="500" fill="hold"/>
                                        <p:tgtEl>
                                          <p:spTgt spid="175"/>
                                        </p:tgtEl>
                                        <p:attrNameLst>
                                          <p:attrName>ppt_h</p:attrName>
                                        </p:attrNameLst>
                                      </p:cBhvr>
                                      <p:tavLst>
                                        <p:tav tm="0">
                                          <p:val>
                                            <p:fltVal val="0"/>
                                          </p:val>
                                        </p:tav>
                                        <p:tav tm="100000">
                                          <p:val>
                                            <p:strVal val="#ppt_h"/>
                                          </p:val>
                                        </p:tav>
                                      </p:tavLst>
                                    </p:anim>
                                    <p:animEffect transition="in" filter="fade">
                                      <p:cBhvr>
                                        <p:cTn id="193" dur="500"/>
                                        <p:tgtEl>
                                          <p:spTgt spid="175"/>
                                        </p:tgtEl>
                                      </p:cBhvr>
                                    </p:animEffect>
                                  </p:childTnLst>
                                  <p:subTnLst>
                                    <p:audio>
                                      <p:cMediaNode>
                                        <p:cTn display="0" masterRel="sameClick">
                                          <p:stCondLst>
                                            <p:cond evt="begin" delay="0">
                                              <p:tn val="189"/>
                                            </p:cond>
                                          </p:stCondLst>
                                          <p:endCondLst>
                                            <p:cond evt="onStopAudio" delay="0">
                                              <p:tgtEl>
                                                <p:sldTgt/>
                                              </p:tgtEl>
                                            </p:cond>
                                          </p:endCondLst>
                                        </p:cTn>
                                        <p:tgtEl>
                                          <p:sndTgt r:embed="rId3" name="Bling.wav"/>
                                        </p:tgtEl>
                                      </p:cMediaNode>
                                    </p:audio>
                                  </p:subTnLst>
                                </p:cTn>
                              </p:par>
                              <p:par>
                                <p:cTn id="194" presetID="26" presetClass="emph" presetSubtype="0" fill="hold" grpId="1" nodeType="withEffect">
                                  <p:stCondLst>
                                    <p:cond delay="500"/>
                                  </p:stCondLst>
                                  <p:childTnLst>
                                    <p:animEffect transition="out" filter="fade">
                                      <p:cBhvr>
                                        <p:cTn id="195" dur="500" tmFilter="0, 0; .2, .5; .8, .5; 1, 0"/>
                                        <p:tgtEl>
                                          <p:spTgt spid="175"/>
                                        </p:tgtEl>
                                      </p:cBhvr>
                                    </p:animEffect>
                                    <p:animScale>
                                      <p:cBhvr>
                                        <p:cTn id="196" dur="250" autoRev="1" fill="hold"/>
                                        <p:tgtEl>
                                          <p:spTgt spid="175"/>
                                        </p:tgtEl>
                                      </p:cBhvr>
                                      <p:by x="105000" y="105000"/>
                                    </p:animScale>
                                  </p:childTnLst>
                                </p:cTn>
                              </p:par>
                              <p:par>
                                <p:cTn id="197" presetID="53" presetClass="entr" presetSubtype="16" fill="hold" nodeType="withEffect">
                                  <p:stCondLst>
                                    <p:cond delay="0"/>
                                  </p:stCondLst>
                                  <p:childTnLst>
                                    <p:set>
                                      <p:cBhvr>
                                        <p:cTn id="198" dur="1" fill="hold">
                                          <p:stCondLst>
                                            <p:cond delay="0"/>
                                          </p:stCondLst>
                                        </p:cTn>
                                        <p:tgtEl>
                                          <p:spTgt spid="176"/>
                                        </p:tgtEl>
                                        <p:attrNameLst>
                                          <p:attrName>style.visibility</p:attrName>
                                        </p:attrNameLst>
                                      </p:cBhvr>
                                      <p:to>
                                        <p:strVal val="visible"/>
                                      </p:to>
                                    </p:set>
                                    <p:anim calcmode="lin" valueType="num">
                                      <p:cBhvr>
                                        <p:cTn id="199" dur="500" fill="hold"/>
                                        <p:tgtEl>
                                          <p:spTgt spid="176"/>
                                        </p:tgtEl>
                                        <p:attrNameLst>
                                          <p:attrName>ppt_w</p:attrName>
                                        </p:attrNameLst>
                                      </p:cBhvr>
                                      <p:tavLst>
                                        <p:tav tm="0">
                                          <p:val>
                                            <p:fltVal val="0"/>
                                          </p:val>
                                        </p:tav>
                                        <p:tav tm="100000">
                                          <p:val>
                                            <p:strVal val="#ppt_w"/>
                                          </p:val>
                                        </p:tav>
                                      </p:tavLst>
                                    </p:anim>
                                    <p:anim calcmode="lin" valueType="num">
                                      <p:cBhvr>
                                        <p:cTn id="200" dur="500" fill="hold"/>
                                        <p:tgtEl>
                                          <p:spTgt spid="176"/>
                                        </p:tgtEl>
                                        <p:attrNameLst>
                                          <p:attrName>ppt_h</p:attrName>
                                        </p:attrNameLst>
                                      </p:cBhvr>
                                      <p:tavLst>
                                        <p:tav tm="0">
                                          <p:val>
                                            <p:fltVal val="0"/>
                                          </p:val>
                                        </p:tav>
                                        <p:tav tm="100000">
                                          <p:val>
                                            <p:strVal val="#ppt_h"/>
                                          </p:val>
                                        </p:tav>
                                      </p:tavLst>
                                    </p:anim>
                                    <p:animEffect transition="in" filter="fade">
                                      <p:cBhvr>
                                        <p:cTn id="201" dur="500"/>
                                        <p:tgtEl>
                                          <p:spTgt spid="176"/>
                                        </p:tgtEl>
                                      </p:cBhvr>
                                    </p:animEffect>
                                  </p:childTnLst>
                                </p:cTn>
                              </p:par>
                              <p:par>
                                <p:cTn id="202" presetID="26" presetClass="emph" presetSubtype="0" fill="hold" nodeType="withEffect">
                                  <p:stCondLst>
                                    <p:cond delay="500"/>
                                  </p:stCondLst>
                                  <p:childTnLst>
                                    <p:animEffect transition="out" filter="fade">
                                      <p:cBhvr>
                                        <p:cTn id="203" dur="500" tmFilter="0, 0; .2, .5; .8, .5; 1, 0"/>
                                        <p:tgtEl>
                                          <p:spTgt spid="176"/>
                                        </p:tgtEl>
                                      </p:cBhvr>
                                    </p:animEffect>
                                    <p:animScale>
                                      <p:cBhvr>
                                        <p:cTn id="204" dur="250" autoRev="1" fill="hold"/>
                                        <p:tgtEl>
                                          <p:spTgt spid="176"/>
                                        </p:tgtEl>
                                      </p:cBhvr>
                                      <p:by x="105000" y="105000"/>
                                    </p:animScale>
                                  </p:childTnLst>
                                </p:cTn>
                              </p:par>
                              <p:par>
                                <p:cTn id="205" presetID="53" presetClass="entr" presetSubtype="16" fill="hold" grpId="0" nodeType="withEffect">
                                  <p:stCondLst>
                                    <p:cond delay="0"/>
                                  </p:stCondLst>
                                  <p:childTnLst>
                                    <p:set>
                                      <p:cBhvr>
                                        <p:cTn id="206" dur="1" fill="hold">
                                          <p:stCondLst>
                                            <p:cond delay="0"/>
                                          </p:stCondLst>
                                        </p:cTn>
                                        <p:tgtEl>
                                          <p:spTgt spid="176"/>
                                        </p:tgtEl>
                                        <p:attrNameLst>
                                          <p:attrName>style.visibility</p:attrName>
                                        </p:attrNameLst>
                                      </p:cBhvr>
                                      <p:to>
                                        <p:strVal val="visible"/>
                                      </p:to>
                                    </p:set>
                                    <p:anim calcmode="lin" valueType="num">
                                      <p:cBhvr>
                                        <p:cTn id="207" dur="500" fill="hold"/>
                                        <p:tgtEl>
                                          <p:spTgt spid="176"/>
                                        </p:tgtEl>
                                        <p:attrNameLst>
                                          <p:attrName>ppt_w</p:attrName>
                                        </p:attrNameLst>
                                      </p:cBhvr>
                                      <p:tavLst>
                                        <p:tav tm="0">
                                          <p:val>
                                            <p:fltVal val="0"/>
                                          </p:val>
                                        </p:tav>
                                        <p:tav tm="100000">
                                          <p:val>
                                            <p:strVal val="#ppt_w"/>
                                          </p:val>
                                        </p:tav>
                                      </p:tavLst>
                                    </p:anim>
                                    <p:anim calcmode="lin" valueType="num">
                                      <p:cBhvr>
                                        <p:cTn id="208" dur="500" fill="hold"/>
                                        <p:tgtEl>
                                          <p:spTgt spid="176"/>
                                        </p:tgtEl>
                                        <p:attrNameLst>
                                          <p:attrName>ppt_h</p:attrName>
                                        </p:attrNameLst>
                                      </p:cBhvr>
                                      <p:tavLst>
                                        <p:tav tm="0">
                                          <p:val>
                                            <p:fltVal val="0"/>
                                          </p:val>
                                        </p:tav>
                                        <p:tav tm="100000">
                                          <p:val>
                                            <p:strVal val="#ppt_h"/>
                                          </p:val>
                                        </p:tav>
                                      </p:tavLst>
                                    </p:anim>
                                    <p:animEffect transition="in" filter="fade">
                                      <p:cBhvr>
                                        <p:cTn id="209" dur="500"/>
                                        <p:tgtEl>
                                          <p:spTgt spid="176"/>
                                        </p:tgtEl>
                                      </p:cBhvr>
                                    </p:animEffect>
                                  </p:childTnLst>
                                  <p:subTnLst>
                                    <p:audio>
                                      <p:cMediaNode>
                                        <p:cTn display="0" masterRel="sameClick">
                                          <p:stCondLst>
                                            <p:cond evt="begin" delay="0">
                                              <p:tn val="205"/>
                                            </p:cond>
                                          </p:stCondLst>
                                          <p:endCondLst>
                                            <p:cond evt="onStopAudio" delay="0">
                                              <p:tgtEl>
                                                <p:sldTgt/>
                                              </p:tgtEl>
                                            </p:cond>
                                          </p:endCondLst>
                                        </p:cTn>
                                        <p:tgtEl>
                                          <p:sndTgt r:embed="rId3" name="Bling.wav"/>
                                        </p:tgtEl>
                                      </p:cMediaNode>
                                    </p:audio>
                                  </p:subTnLst>
                                </p:cTn>
                              </p:par>
                              <p:par>
                                <p:cTn id="210" presetID="26" presetClass="emph" presetSubtype="0" fill="hold" grpId="1" nodeType="withEffect">
                                  <p:stCondLst>
                                    <p:cond delay="500"/>
                                  </p:stCondLst>
                                  <p:childTnLst>
                                    <p:animEffect transition="out" filter="fade">
                                      <p:cBhvr>
                                        <p:cTn id="211" dur="500" tmFilter="0, 0; .2, .5; .8, .5; 1, 0"/>
                                        <p:tgtEl>
                                          <p:spTgt spid="176"/>
                                        </p:tgtEl>
                                      </p:cBhvr>
                                    </p:animEffect>
                                    <p:animScale>
                                      <p:cBhvr>
                                        <p:cTn id="212" dur="250" autoRev="1" fill="hold"/>
                                        <p:tgtEl>
                                          <p:spTgt spid="176"/>
                                        </p:tgtEl>
                                      </p:cBhvr>
                                      <p:by x="105000" y="105000"/>
                                    </p:animScale>
                                  </p:childTnLst>
                                </p:cTn>
                              </p:par>
                              <p:par>
                                <p:cTn id="213" presetID="53" presetClass="entr" presetSubtype="16" fill="hold" grpId="0" nodeType="withEffect">
                                  <p:stCondLst>
                                    <p:cond delay="0"/>
                                  </p:stCondLst>
                                  <p:childTnLst>
                                    <p:set>
                                      <p:cBhvr>
                                        <p:cTn id="214" dur="1" fill="hold">
                                          <p:stCondLst>
                                            <p:cond delay="0"/>
                                          </p:stCondLst>
                                        </p:cTn>
                                        <p:tgtEl>
                                          <p:spTgt spid="177"/>
                                        </p:tgtEl>
                                        <p:attrNameLst>
                                          <p:attrName>style.visibility</p:attrName>
                                        </p:attrNameLst>
                                      </p:cBhvr>
                                      <p:to>
                                        <p:strVal val="visible"/>
                                      </p:to>
                                    </p:set>
                                    <p:anim calcmode="lin" valueType="num">
                                      <p:cBhvr>
                                        <p:cTn id="215" dur="500" fill="hold"/>
                                        <p:tgtEl>
                                          <p:spTgt spid="177"/>
                                        </p:tgtEl>
                                        <p:attrNameLst>
                                          <p:attrName>ppt_w</p:attrName>
                                        </p:attrNameLst>
                                      </p:cBhvr>
                                      <p:tavLst>
                                        <p:tav tm="0">
                                          <p:val>
                                            <p:fltVal val="0"/>
                                          </p:val>
                                        </p:tav>
                                        <p:tav tm="100000">
                                          <p:val>
                                            <p:strVal val="#ppt_w"/>
                                          </p:val>
                                        </p:tav>
                                      </p:tavLst>
                                    </p:anim>
                                    <p:anim calcmode="lin" valueType="num">
                                      <p:cBhvr>
                                        <p:cTn id="216" dur="500" fill="hold"/>
                                        <p:tgtEl>
                                          <p:spTgt spid="177"/>
                                        </p:tgtEl>
                                        <p:attrNameLst>
                                          <p:attrName>ppt_h</p:attrName>
                                        </p:attrNameLst>
                                      </p:cBhvr>
                                      <p:tavLst>
                                        <p:tav tm="0">
                                          <p:val>
                                            <p:fltVal val="0"/>
                                          </p:val>
                                        </p:tav>
                                        <p:tav tm="100000">
                                          <p:val>
                                            <p:strVal val="#ppt_h"/>
                                          </p:val>
                                        </p:tav>
                                      </p:tavLst>
                                    </p:anim>
                                    <p:animEffect transition="in" filter="fade">
                                      <p:cBhvr>
                                        <p:cTn id="217" dur="500"/>
                                        <p:tgtEl>
                                          <p:spTgt spid="177"/>
                                        </p:tgtEl>
                                      </p:cBhvr>
                                    </p:animEffect>
                                  </p:childTnLst>
                                  <p:subTnLst>
                                    <p:audio>
                                      <p:cMediaNode>
                                        <p:cTn display="0" masterRel="sameClick">
                                          <p:stCondLst>
                                            <p:cond evt="begin" delay="0">
                                              <p:tn val="213"/>
                                            </p:cond>
                                          </p:stCondLst>
                                          <p:endCondLst>
                                            <p:cond evt="onStopAudio" delay="0">
                                              <p:tgtEl>
                                                <p:sldTgt/>
                                              </p:tgtEl>
                                            </p:cond>
                                          </p:endCondLst>
                                        </p:cTn>
                                        <p:tgtEl>
                                          <p:sndTgt r:embed="rId3" name="Bling.wav"/>
                                        </p:tgtEl>
                                      </p:cMediaNode>
                                    </p:audio>
                                  </p:subTnLst>
                                </p:cTn>
                              </p:par>
                              <p:par>
                                <p:cTn id="218" presetID="26" presetClass="emph" presetSubtype="0" fill="hold" grpId="1" nodeType="withEffect">
                                  <p:stCondLst>
                                    <p:cond delay="500"/>
                                  </p:stCondLst>
                                  <p:childTnLst>
                                    <p:animEffect transition="out" filter="fade">
                                      <p:cBhvr>
                                        <p:cTn id="219" dur="500" tmFilter="0, 0; .2, .5; .8, .5; 1, 0"/>
                                        <p:tgtEl>
                                          <p:spTgt spid="177"/>
                                        </p:tgtEl>
                                      </p:cBhvr>
                                    </p:animEffect>
                                    <p:animScale>
                                      <p:cBhvr>
                                        <p:cTn id="220" dur="250" autoRev="1" fill="hold"/>
                                        <p:tgtEl>
                                          <p:spTgt spid="177"/>
                                        </p:tgtEl>
                                      </p:cBhvr>
                                      <p:by x="105000" y="105000"/>
                                    </p:animScale>
                                  </p:childTnLst>
                                </p:cTn>
                              </p:par>
                            </p:childTnLst>
                          </p:cTn>
                        </p:par>
                      </p:childTnLst>
                    </p:cTn>
                  </p:par>
                </p:childTnLst>
              </p:cTn>
              <p:nextCondLst>
                <p:cond evt="onClick" delay="0">
                  <p:tgtEl>
                    <p:spTgt spid="2"/>
                  </p:tgtEl>
                </p:cond>
              </p:nextCondLst>
            </p:seq>
            <p:seq concurrent="1" nextAc="seek">
              <p:cTn id="221" restart="whenNotActive" fill="hold" evtFilter="cancelBubble" nodeType="interactiveSeq">
                <p:stCondLst>
                  <p:cond evt="onClick" delay="0">
                    <p:tgtEl>
                      <p:spTgt spid="190"/>
                    </p:tgtEl>
                  </p:cond>
                </p:stCondLst>
                <p:endSync evt="end" delay="0">
                  <p:rtn val="all"/>
                </p:endSync>
                <p:childTnLst>
                  <p:par>
                    <p:cTn id="222" fill="hold">
                      <p:stCondLst>
                        <p:cond delay="0"/>
                      </p:stCondLst>
                      <p:childTnLst>
                        <p:par>
                          <p:cTn id="223" fill="hold">
                            <p:stCondLst>
                              <p:cond delay="0"/>
                            </p:stCondLst>
                            <p:childTnLst>
                              <p:par>
                                <p:cTn id="224" presetID="53" presetClass="entr" presetSubtype="16" fill="hold" grpId="0" nodeType="withEffect">
                                  <p:stCondLst>
                                    <p:cond delay="0"/>
                                  </p:stCondLst>
                                  <p:childTnLst>
                                    <p:set>
                                      <p:cBhvr>
                                        <p:cTn id="225" dur="1" fill="hold">
                                          <p:stCondLst>
                                            <p:cond delay="0"/>
                                          </p:stCondLst>
                                        </p:cTn>
                                        <p:tgtEl>
                                          <p:spTgt spid="341"/>
                                        </p:tgtEl>
                                        <p:attrNameLst>
                                          <p:attrName>style.visibility</p:attrName>
                                        </p:attrNameLst>
                                      </p:cBhvr>
                                      <p:to>
                                        <p:strVal val="visible"/>
                                      </p:to>
                                    </p:set>
                                    <p:anim calcmode="lin" valueType="num">
                                      <p:cBhvr>
                                        <p:cTn id="226" dur="500" fill="hold"/>
                                        <p:tgtEl>
                                          <p:spTgt spid="341"/>
                                        </p:tgtEl>
                                        <p:attrNameLst>
                                          <p:attrName>ppt_w</p:attrName>
                                        </p:attrNameLst>
                                      </p:cBhvr>
                                      <p:tavLst>
                                        <p:tav tm="0">
                                          <p:val>
                                            <p:fltVal val="0"/>
                                          </p:val>
                                        </p:tav>
                                        <p:tav tm="100000">
                                          <p:val>
                                            <p:strVal val="#ppt_w"/>
                                          </p:val>
                                        </p:tav>
                                      </p:tavLst>
                                    </p:anim>
                                    <p:anim calcmode="lin" valueType="num">
                                      <p:cBhvr>
                                        <p:cTn id="227" dur="500" fill="hold"/>
                                        <p:tgtEl>
                                          <p:spTgt spid="341"/>
                                        </p:tgtEl>
                                        <p:attrNameLst>
                                          <p:attrName>ppt_h</p:attrName>
                                        </p:attrNameLst>
                                      </p:cBhvr>
                                      <p:tavLst>
                                        <p:tav tm="0">
                                          <p:val>
                                            <p:fltVal val="0"/>
                                          </p:val>
                                        </p:tav>
                                        <p:tav tm="100000">
                                          <p:val>
                                            <p:strVal val="#ppt_h"/>
                                          </p:val>
                                        </p:tav>
                                      </p:tavLst>
                                    </p:anim>
                                    <p:animEffect transition="in" filter="fade">
                                      <p:cBhvr>
                                        <p:cTn id="228" dur="500"/>
                                        <p:tgtEl>
                                          <p:spTgt spid="341"/>
                                        </p:tgtEl>
                                      </p:cBhvr>
                                    </p:animEffect>
                                  </p:childTnLst>
                                  <p:subTnLst>
                                    <p:audio>
                                      <p:cMediaNode>
                                        <p:cTn display="0" masterRel="sameClick">
                                          <p:stCondLst>
                                            <p:cond evt="begin" delay="0">
                                              <p:tn val="224"/>
                                            </p:cond>
                                          </p:stCondLst>
                                          <p:endCondLst>
                                            <p:cond evt="onStopAudio" delay="0">
                                              <p:tgtEl>
                                                <p:sldTgt/>
                                              </p:tgtEl>
                                            </p:cond>
                                          </p:endCondLst>
                                        </p:cTn>
                                        <p:tgtEl>
                                          <p:sndTgt r:embed="rId3" name="Bling.wav"/>
                                        </p:tgtEl>
                                      </p:cMediaNode>
                                    </p:audio>
                                  </p:subTnLst>
                                </p:cTn>
                              </p:par>
                              <p:par>
                                <p:cTn id="229" presetID="26" presetClass="emph" presetSubtype="0" fill="hold" grpId="1" nodeType="withEffect">
                                  <p:stCondLst>
                                    <p:cond delay="500"/>
                                  </p:stCondLst>
                                  <p:childTnLst>
                                    <p:animEffect transition="out" filter="fade">
                                      <p:cBhvr>
                                        <p:cTn id="230" dur="500" tmFilter="0, 0; .2, .5; .8, .5; 1, 0"/>
                                        <p:tgtEl>
                                          <p:spTgt spid="341"/>
                                        </p:tgtEl>
                                      </p:cBhvr>
                                    </p:animEffect>
                                    <p:animScale>
                                      <p:cBhvr>
                                        <p:cTn id="231" dur="250" autoRev="1" fill="hold"/>
                                        <p:tgtEl>
                                          <p:spTgt spid="341"/>
                                        </p:tgtEl>
                                      </p:cBhvr>
                                      <p:by x="105000" y="105000"/>
                                    </p:animScale>
                                  </p:childTnLst>
                                </p:cTn>
                              </p:par>
                              <p:par>
                                <p:cTn id="232" presetID="53" presetClass="entr" presetSubtype="16" fill="hold" grpId="0" nodeType="withEffect">
                                  <p:stCondLst>
                                    <p:cond delay="0"/>
                                  </p:stCondLst>
                                  <p:childTnLst>
                                    <p:set>
                                      <p:cBhvr>
                                        <p:cTn id="233" dur="1" fill="hold">
                                          <p:stCondLst>
                                            <p:cond delay="0"/>
                                          </p:stCondLst>
                                        </p:cTn>
                                        <p:tgtEl>
                                          <p:spTgt spid="349"/>
                                        </p:tgtEl>
                                        <p:attrNameLst>
                                          <p:attrName>style.visibility</p:attrName>
                                        </p:attrNameLst>
                                      </p:cBhvr>
                                      <p:to>
                                        <p:strVal val="visible"/>
                                      </p:to>
                                    </p:set>
                                    <p:anim calcmode="lin" valueType="num">
                                      <p:cBhvr>
                                        <p:cTn id="234" dur="500" fill="hold"/>
                                        <p:tgtEl>
                                          <p:spTgt spid="349"/>
                                        </p:tgtEl>
                                        <p:attrNameLst>
                                          <p:attrName>ppt_w</p:attrName>
                                        </p:attrNameLst>
                                      </p:cBhvr>
                                      <p:tavLst>
                                        <p:tav tm="0">
                                          <p:val>
                                            <p:fltVal val="0"/>
                                          </p:val>
                                        </p:tav>
                                        <p:tav tm="100000">
                                          <p:val>
                                            <p:strVal val="#ppt_w"/>
                                          </p:val>
                                        </p:tav>
                                      </p:tavLst>
                                    </p:anim>
                                    <p:anim calcmode="lin" valueType="num">
                                      <p:cBhvr>
                                        <p:cTn id="235" dur="500" fill="hold"/>
                                        <p:tgtEl>
                                          <p:spTgt spid="349"/>
                                        </p:tgtEl>
                                        <p:attrNameLst>
                                          <p:attrName>ppt_h</p:attrName>
                                        </p:attrNameLst>
                                      </p:cBhvr>
                                      <p:tavLst>
                                        <p:tav tm="0">
                                          <p:val>
                                            <p:fltVal val="0"/>
                                          </p:val>
                                        </p:tav>
                                        <p:tav tm="100000">
                                          <p:val>
                                            <p:strVal val="#ppt_h"/>
                                          </p:val>
                                        </p:tav>
                                      </p:tavLst>
                                    </p:anim>
                                    <p:animEffect transition="in" filter="fade">
                                      <p:cBhvr>
                                        <p:cTn id="236" dur="500"/>
                                        <p:tgtEl>
                                          <p:spTgt spid="349"/>
                                        </p:tgtEl>
                                      </p:cBhvr>
                                    </p:animEffect>
                                  </p:childTnLst>
                                  <p:subTnLst>
                                    <p:audio>
                                      <p:cMediaNode>
                                        <p:cTn display="0" masterRel="sameClick">
                                          <p:stCondLst>
                                            <p:cond evt="begin" delay="0">
                                              <p:tn val="232"/>
                                            </p:cond>
                                          </p:stCondLst>
                                          <p:endCondLst>
                                            <p:cond evt="onStopAudio" delay="0">
                                              <p:tgtEl>
                                                <p:sldTgt/>
                                              </p:tgtEl>
                                            </p:cond>
                                          </p:endCondLst>
                                        </p:cTn>
                                        <p:tgtEl>
                                          <p:sndTgt r:embed="rId3" name="Bling.wav"/>
                                        </p:tgtEl>
                                      </p:cMediaNode>
                                    </p:audio>
                                  </p:subTnLst>
                                </p:cTn>
                              </p:par>
                              <p:par>
                                <p:cTn id="237" presetID="26" presetClass="emph" presetSubtype="0" fill="hold" grpId="1" nodeType="withEffect">
                                  <p:stCondLst>
                                    <p:cond delay="500"/>
                                  </p:stCondLst>
                                  <p:childTnLst>
                                    <p:animEffect transition="out" filter="fade">
                                      <p:cBhvr>
                                        <p:cTn id="238" dur="500" tmFilter="0, 0; .2, .5; .8, .5; 1, 0"/>
                                        <p:tgtEl>
                                          <p:spTgt spid="349"/>
                                        </p:tgtEl>
                                      </p:cBhvr>
                                    </p:animEffect>
                                    <p:animScale>
                                      <p:cBhvr>
                                        <p:cTn id="239" dur="250" autoRev="1" fill="hold"/>
                                        <p:tgtEl>
                                          <p:spTgt spid="349"/>
                                        </p:tgtEl>
                                      </p:cBhvr>
                                      <p:by x="105000" y="105000"/>
                                    </p:animScale>
                                  </p:childTnLst>
                                </p:cTn>
                              </p:par>
                              <p:par>
                                <p:cTn id="240" presetID="53" presetClass="entr" presetSubtype="16" fill="hold" grpId="0" nodeType="withEffect">
                                  <p:stCondLst>
                                    <p:cond delay="0"/>
                                  </p:stCondLst>
                                  <p:childTnLst>
                                    <p:set>
                                      <p:cBhvr>
                                        <p:cTn id="241" dur="1" fill="hold">
                                          <p:stCondLst>
                                            <p:cond delay="0"/>
                                          </p:stCondLst>
                                        </p:cTn>
                                        <p:tgtEl>
                                          <p:spTgt spid="358"/>
                                        </p:tgtEl>
                                        <p:attrNameLst>
                                          <p:attrName>style.visibility</p:attrName>
                                        </p:attrNameLst>
                                      </p:cBhvr>
                                      <p:to>
                                        <p:strVal val="visible"/>
                                      </p:to>
                                    </p:set>
                                    <p:anim calcmode="lin" valueType="num">
                                      <p:cBhvr>
                                        <p:cTn id="242" dur="500" fill="hold"/>
                                        <p:tgtEl>
                                          <p:spTgt spid="358"/>
                                        </p:tgtEl>
                                        <p:attrNameLst>
                                          <p:attrName>ppt_w</p:attrName>
                                        </p:attrNameLst>
                                      </p:cBhvr>
                                      <p:tavLst>
                                        <p:tav tm="0">
                                          <p:val>
                                            <p:fltVal val="0"/>
                                          </p:val>
                                        </p:tav>
                                        <p:tav tm="100000">
                                          <p:val>
                                            <p:strVal val="#ppt_w"/>
                                          </p:val>
                                        </p:tav>
                                      </p:tavLst>
                                    </p:anim>
                                    <p:anim calcmode="lin" valueType="num">
                                      <p:cBhvr>
                                        <p:cTn id="243" dur="500" fill="hold"/>
                                        <p:tgtEl>
                                          <p:spTgt spid="358"/>
                                        </p:tgtEl>
                                        <p:attrNameLst>
                                          <p:attrName>ppt_h</p:attrName>
                                        </p:attrNameLst>
                                      </p:cBhvr>
                                      <p:tavLst>
                                        <p:tav tm="0">
                                          <p:val>
                                            <p:fltVal val="0"/>
                                          </p:val>
                                        </p:tav>
                                        <p:tav tm="100000">
                                          <p:val>
                                            <p:strVal val="#ppt_h"/>
                                          </p:val>
                                        </p:tav>
                                      </p:tavLst>
                                    </p:anim>
                                    <p:animEffect transition="in" filter="fade">
                                      <p:cBhvr>
                                        <p:cTn id="244" dur="500"/>
                                        <p:tgtEl>
                                          <p:spTgt spid="358"/>
                                        </p:tgtEl>
                                      </p:cBhvr>
                                    </p:animEffect>
                                  </p:childTnLst>
                                  <p:subTnLst>
                                    <p:audio>
                                      <p:cMediaNode>
                                        <p:cTn display="0" masterRel="sameClick">
                                          <p:stCondLst>
                                            <p:cond evt="begin" delay="0">
                                              <p:tn val="240"/>
                                            </p:cond>
                                          </p:stCondLst>
                                          <p:endCondLst>
                                            <p:cond evt="onStopAudio" delay="0">
                                              <p:tgtEl>
                                                <p:sldTgt/>
                                              </p:tgtEl>
                                            </p:cond>
                                          </p:endCondLst>
                                        </p:cTn>
                                        <p:tgtEl>
                                          <p:sndTgt r:embed="rId3" name="Bling.wav"/>
                                        </p:tgtEl>
                                      </p:cMediaNode>
                                    </p:audio>
                                  </p:subTnLst>
                                </p:cTn>
                              </p:par>
                              <p:par>
                                <p:cTn id="245" presetID="26" presetClass="emph" presetSubtype="0" fill="hold" grpId="1" nodeType="withEffect">
                                  <p:stCondLst>
                                    <p:cond delay="500"/>
                                  </p:stCondLst>
                                  <p:childTnLst>
                                    <p:animEffect transition="out" filter="fade">
                                      <p:cBhvr>
                                        <p:cTn id="246" dur="500" tmFilter="0, 0; .2, .5; .8, .5; 1, 0"/>
                                        <p:tgtEl>
                                          <p:spTgt spid="358"/>
                                        </p:tgtEl>
                                      </p:cBhvr>
                                    </p:animEffect>
                                    <p:animScale>
                                      <p:cBhvr>
                                        <p:cTn id="247" dur="250" autoRev="1" fill="hold"/>
                                        <p:tgtEl>
                                          <p:spTgt spid="358"/>
                                        </p:tgtEl>
                                      </p:cBhvr>
                                      <p:by x="105000" y="105000"/>
                                    </p:animScale>
                                  </p:childTnLst>
                                </p:cTn>
                              </p:par>
                              <p:par>
                                <p:cTn id="248" presetID="53" presetClass="entr" presetSubtype="16" fill="hold" grpId="0" nodeType="withEffect">
                                  <p:stCondLst>
                                    <p:cond delay="0"/>
                                  </p:stCondLst>
                                  <p:childTnLst>
                                    <p:set>
                                      <p:cBhvr>
                                        <p:cTn id="249" dur="1" fill="hold">
                                          <p:stCondLst>
                                            <p:cond delay="0"/>
                                          </p:stCondLst>
                                        </p:cTn>
                                        <p:tgtEl>
                                          <p:spTgt spid="359"/>
                                        </p:tgtEl>
                                        <p:attrNameLst>
                                          <p:attrName>style.visibility</p:attrName>
                                        </p:attrNameLst>
                                      </p:cBhvr>
                                      <p:to>
                                        <p:strVal val="visible"/>
                                      </p:to>
                                    </p:set>
                                    <p:anim calcmode="lin" valueType="num">
                                      <p:cBhvr>
                                        <p:cTn id="250" dur="500" fill="hold"/>
                                        <p:tgtEl>
                                          <p:spTgt spid="359"/>
                                        </p:tgtEl>
                                        <p:attrNameLst>
                                          <p:attrName>ppt_w</p:attrName>
                                        </p:attrNameLst>
                                      </p:cBhvr>
                                      <p:tavLst>
                                        <p:tav tm="0">
                                          <p:val>
                                            <p:fltVal val="0"/>
                                          </p:val>
                                        </p:tav>
                                        <p:tav tm="100000">
                                          <p:val>
                                            <p:strVal val="#ppt_w"/>
                                          </p:val>
                                        </p:tav>
                                      </p:tavLst>
                                    </p:anim>
                                    <p:anim calcmode="lin" valueType="num">
                                      <p:cBhvr>
                                        <p:cTn id="251" dur="500" fill="hold"/>
                                        <p:tgtEl>
                                          <p:spTgt spid="359"/>
                                        </p:tgtEl>
                                        <p:attrNameLst>
                                          <p:attrName>ppt_h</p:attrName>
                                        </p:attrNameLst>
                                      </p:cBhvr>
                                      <p:tavLst>
                                        <p:tav tm="0">
                                          <p:val>
                                            <p:fltVal val="0"/>
                                          </p:val>
                                        </p:tav>
                                        <p:tav tm="100000">
                                          <p:val>
                                            <p:strVal val="#ppt_h"/>
                                          </p:val>
                                        </p:tav>
                                      </p:tavLst>
                                    </p:anim>
                                    <p:animEffect transition="in" filter="fade">
                                      <p:cBhvr>
                                        <p:cTn id="252" dur="500"/>
                                        <p:tgtEl>
                                          <p:spTgt spid="359"/>
                                        </p:tgtEl>
                                      </p:cBhvr>
                                    </p:animEffect>
                                  </p:childTnLst>
                                  <p:subTnLst>
                                    <p:audio>
                                      <p:cMediaNode>
                                        <p:cTn display="0" masterRel="sameClick">
                                          <p:stCondLst>
                                            <p:cond evt="begin" delay="0">
                                              <p:tn val="248"/>
                                            </p:cond>
                                          </p:stCondLst>
                                          <p:endCondLst>
                                            <p:cond evt="onStopAudio" delay="0">
                                              <p:tgtEl>
                                                <p:sldTgt/>
                                              </p:tgtEl>
                                            </p:cond>
                                          </p:endCondLst>
                                        </p:cTn>
                                        <p:tgtEl>
                                          <p:sndTgt r:embed="rId3" name="Bling.wav"/>
                                        </p:tgtEl>
                                      </p:cMediaNode>
                                    </p:audio>
                                  </p:subTnLst>
                                </p:cTn>
                              </p:par>
                              <p:par>
                                <p:cTn id="253" presetID="26" presetClass="emph" presetSubtype="0" fill="hold" grpId="1" nodeType="withEffect">
                                  <p:stCondLst>
                                    <p:cond delay="500"/>
                                  </p:stCondLst>
                                  <p:childTnLst>
                                    <p:animEffect transition="out" filter="fade">
                                      <p:cBhvr>
                                        <p:cTn id="254" dur="500" tmFilter="0, 0; .2, .5; .8, .5; 1, 0"/>
                                        <p:tgtEl>
                                          <p:spTgt spid="359"/>
                                        </p:tgtEl>
                                      </p:cBhvr>
                                    </p:animEffect>
                                    <p:animScale>
                                      <p:cBhvr>
                                        <p:cTn id="255" dur="250" autoRev="1" fill="hold"/>
                                        <p:tgtEl>
                                          <p:spTgt spid="359"/>
                                        </p:tgtEl>
                                      </p:cBhvr>
                                      <p:by x="105000" y="105000"/>
                                    </p:animScale>
                                  </p:childTnLst>
                                </p:cTn>
                              </p:par>
                              <p:par>
                                <p:cTn id="256" presetID="53" presetClass="entr" presetSubtype="16" fill="hold" grpId="0" nodeType="withEffect">
                                  <p:stCondLst>
                                    <p:cond delay="0"/>
                                  </p:stCondLst>
                                  <p:childTnLst>
                                    <p:set>
                                      <p:cBhvr>
                                        <p:cTn id="257" dur="1" fill="hold">
                                          <p:stCondLst>
                                            <p:cond delay="0"/>
                                          </p:stCondLst>
                                        </p:cTn>
                                        <p:tgtEl>
                                          <p:spTgt spid="383"/>
                                        </p:tgtEl>
                                        <p:attrNameLst>
                                          <p:attrName>style.visibility</p:attrName>
                                        </p:attrNameLst>
                                      </p:cBhvr>
                                      <p:to>
                                        <p:strVal val="visible"/>
                                      </p:to>
                                    </p:set>
                                    <p:anim calcmode="lin" valueType="num">
                                      <p:cBhvr>
                                        <p:cTn id="258" dur="500" fill="hold"/>
                                        <p:tgtEl>
                                          <p:spTgt spid="383"/>
                                        </p:tgtEl>
                                        <p:attrNameLst>
                                          <p:attrName>ppt_w</p:attrName>
                                        </p:attrNameLst>
                                      </p:cBhvr>
                                      <p:tavLst>
                                        <p:tav tm="0">
                                          <p:val>
                                            <p:fltVal val="0"/>
                                          </p:val>
                                        </p:tav>
                                        <p:tav tm="100000">
                                          <p:val>
                                            <p:strVal val="#ppt_w"/>
                                          </p:val>
                                        </p:tav>
                                      </p:tavLst>
                                    </p:anim>
                                    <p:anim calcmode="lin" valueType="num">
                                      <p:cBhvr>
                                        <p:cTn id="259" dur="500" fill="hold"/>
                                        <p:tgtEl>
                                          <p:spTgt spid="383"/>
                                        </p:tgtEl>
                                        <p:attrNameLst>
                                          <p:attrName>ppt_h</p:attrName>
                                        </p:attrNameLst>
                                      </p:cBhvr>
                                      <p:tavLst>
                                        <p:tav tm="0">
                                          <p:val>
                                            <p:fltVal val="0"/>
                                          </p:val>
                                        </p:tav>
                                        <p:tav tm="100000">
                                          <p:val>
                                            <p:strVal val="#ppt_h"/>
                                          </p:val>
                                        </p:tav>
                                      </p:tavLst>
                                    </p:anim>
                                    <p:animEffect transition="in" filter="fade">
                                      <p:cBhvr>
                                        <p:cTn id="260" dur="500"/>
                                        <p:tgtEl>
                                          <p:spTgt spid="383"/>
                                        </p:tgtEl>
                                      </p:cBhvr>
                                    </p:animEffect>
                                  </p:childTnLst>
                                  <p:subTnLst>
                                    <p:audio>
                                      <p:cMediaNode>
                                        <p:cTn display="0" masterRel="sameClick">
                                          <p:stCondLst>
                                            <p:cond evt="begin" delay="0">
                                              <p:tn val="256"/>
                                            </p:cond>
                                          </p:stCondLst>
                                          <p:endCondLst>
                                            <p:cond evt="onStopAudio" delay="0">
                                              <p:tgtEl>
                                                <p:sldTgt/>
                                              </p:tgtEl>
                                            </p:cond>
                                          </p:endCondLst>
                                        </p:cTn>
                                        <p:tgtEl>
                                          <p:sndTgt r:embed="rId3" name="Bling.wav"/>
                                        </p:tgtEl>
                                      </p:cMediaNode>
                                    </p:audio>
                                  </p:subTnLst>
                                </p:cTn>
                              </p:par>
                              <p:par>
                                <p:cTn id="261" presetID="26" presetClass="emph" presetSubtype="0" fill="hold" grpId="1" nodeType="withEffect">
                                  <p:stCondLst>
                                    <p:cond delay="500"/>
                                  </p:stCondLst>
                                  <p:childTnLst>
                                    <p:animEffect transition="out" filter="fade">
                                      <p:cBhvr>
                                        <p:cTn id="262" dur="500" tmFilter="0, 0; .2, .5; .8, .5; 1, 0"/>
                                        <p:tgtEl>
                                          <p:spTgt spid="383"/>
                                        </p:tgtEl>
                                      </p:cBhvr>
                                    </p:animEffect>
                                    <p:animScale>
                                      <p:cBhvr>
                                        <p:cTn id="263" dur="250" autoRev="1" fill="hold"/>
                                        <p:tgtEl>
                                          <p:spTgt spid="383"/>
                                        </p:tgtEl>
                                      </p:cBhvr>
                                      <p:by x="105000" y="105000"/>
                                    </p:animScale>
                                  </p:childTnLst>
                                </p:cTn>
                              </p:par>
                            </p:childTnLst>
                          </p:cTn>
                        </p:par>
                      </p:childTnLst>
                    </p:cTn>
                  </p:par>
                </p:childTnLst>
              </p:cTn>
              <p:nextCondLst>
                <p:cond evt="onClick" delay="0">
                  <p:tgtEl>
                    <p:spTgt spid="190"/>
                  </p:tgtEl>
                </p:cond>
              </p:nextCondLst>
            </p:seq>
            <p:seq concurrent="1" nextAc="seek">
              <p:cTn id="264" restart="whenNotActive" fill="hold" evtFilter="cancelBubble" nodeType="interactiveSeq">
                <p:stCondLst>
                  <p:cond evt="onClick" delay="0">
                    <p:tgtEl>
                      <p:spTgt spid="191"/>
                    </p:tgtEl>
                  </p:cond>
                </p:stCondLst>
                <p:endSync evt="end" delay="0">
                  <p:rtn val="all"/>
                </p:endSync>
                <p:childTnLst>
                  <p:par>
                    <p:cTn id="265" fill="hold">
                      <p:stCondLst>
                        <p:cond delay="0"/>
                      </p:stCondLst>
                      <p:childTnLst>
                        <p:par>
                          <p:cTn id="266" fill="hold">
                            <p:stCondLst>
                              <p:cond delay="0"/>
                            </p:stCondLst>
                            <p:childTnLst>
                              <p:par>
                                <p:cTn id="267" presetID="53" presetClass="entr" presetSubtype="16" fill="hold" grpId="0" nodeType="withEffect">
                                  <p:stCondLst>
                                    <p:cond delay="0"/>
                                  </p:stCondLst>
                                  <p:childTnLst>
                                    <p:set>
                                      <p:cBhvr>
                                        <p:cTn id="268" dur="1" fill="hold">
                                          <p:stCondLst>
                                            <p:cond delay="0"/>
                                          </p:stCondLst>
                                        </p:cTn>
                                        <p:tgtEl>
                                          <p:spTgt spid="342"/>
                                        </p:tgtEl>
                                        <p:attrNameLst>
                                          <p:attrName>style.visibility</p:attrName>
                                        </p:attrNameLst>
                                      </p:cBhvr>
                                      <p:to>
                                        <p:strVal val="visible"/>
                                      </p:to>
                                    </p:set>
                                    <p:anim calcmode="lin" valueType="num">
                                      <p:cBhvr>
                                        <p:cTn id="269" dur="500" fill="hold"/>
                                        <p:tgtEl>
                                          <p:spTgt spid="342"/>
                                        </p:tgtEl>
                                        <p:attrNameLst>
                                          <p:attrName>ppt_w</p:attrName>
                                        </p:attrNameLst>
                                      </p:cBhvr>
                                      <p:tavLst>
                                        <p:tav tm="0">
                                          <p:val>
                                            <p:fltVal val="0"/>
                                          </p:val>
                                        </p:tav>
                                        <p:tav tm="100000">
                                          <p:val>
                                            <p:strVal val="#ppt_w"/>
                                          </p:val>
                                        </p:tav>
                                      </p:tavLst>
                                    </p:anim>
                                    <p:anim calcmode="lin" valueType="num">
                                      <p:cBhvr>
                                        <p:cTn id="270" dur="500" fill="hold"/>
                                        <p:tgtEl>
                                          <p:spTgt spid="342"/>
                                        </p:tgtEl>
                                        <p:attrNameLst>
                                          <p:attrName>ppt_h</p:attrName>
                                        </p:attrNameLst>
                                      </p:cBhvr>
                                      <p:tavLst>
                                        <p:tav tm="0">
                                          <p:val>
                                            <p:fltVal val="0"/>
                                          </p:val>
                                        </p:tav>
                                        <p:tav tm="100000">
                                          <p:val>
                                            <p:strVal val="#ppt_h"/>
                                          </p:val>
                                        </p:tav>
                                      </p:tavLst>
                                    </p:anim>
                                    <p:animEffect transition="in" filter="fade">
                                      <p:cBhvr>
                                        <p:cTn id="271" dur="500"/>
                                        <p:tgtEl>
                                          <p:spTgt spid="342"/>
                                        </p:tgtEl>
                                      </p:cBhvr>
                                    </p:animEffect>
                                  </p:childTnLst>
                                  <p:subTnLst>
                                    <p:audio>
                                      <p:cMediaNode>
                                        <p:cTn display="0" masterRel="sameClick">
                                          <p:stCondLst>
                                            <p:cond evt="begin" delay="0">
                                              <p:tn val="267"/>
                                            </p:cond>
                                          </p:stCondLst>
                                          <p:endCondLst>
                                            <p:cond evt="onStopAudio" delay="0">
                                              <p:tgtEl>
                                                <p:sldTgt/>
                                              </p:tgtEl>
                                            </p:cond>
                                          </p:endCondLst>
                                        </p:cTn>
                                        <p:tgtEl>
                                          <p:sndTgt r:embed="rId3" name="Bling.wav"/>
                                        </p:tgtEl>
                                      </p:cMediaNode>
                                    </p:audio>
                                  </p:subTnLst>
                                </p:cTn>
                              </p:par>
                              <p:par>
                                <p:cTn id="272" presetID="26" presetClass="emph" presetSubtype="0" fill="hold" grpId="1" nodeType="withEffect">
                                  <p:stCondLst>
                                    <p:cond delay="500"/>
                                  </p:stCondLst>
                                  <p:childTnLst>
                                    <p:animEffect transition="out" filter="fade">
                                      <p:cBhvr>
                                        <p:cTn id="273" dur="500" tmFilter="0, 0; .2, .5; .8, .5; 1, 0"/>
                                        <p:tgtEl>
                                          <p:spTgt spid="342"/>
                                        </p:tgtEl>
                                      </p:cBhvr>
                                    </p:animEffect>
                                    <p:animScale>
                                      <p:cBhvr>
                                        <p:cTn id="274" dur="250" autoRev="1" fill="hold"/>
                                        <p:tgtEl>
                                          <p:spTgt spid="342"/>
                                        </p:tgtEl>
                                      </p:cBhvr>
                                      <p:by x="105000" y="105000"/>
                                    </p:animScale>
                                  </p:childTnLst>
                                </p:cTn>
                              </p:par>
                              <p:par>
                                <p:cTn id="275" presetID="53" presetClass="entr" presetSubtype="16" fill="hold" grpId="0" nodeType="withEffect">
                                  <p:stCondLst>
                                    <p:cond delay="0"/>
                                  </p:stCondLst>
                                  <p:childTnLst>
                                    <p:set>
                                      <p:cBhvr>
                                        <p:cTn id="276" dur="1" fill="hold">
                                          <p:stCondLst>
                                            <p:cond delay="0"/>
                                          </p:stCondLst>
                                        </p:cTn>
                                        <p:tgtEl>
                                          <p:spTgt spid="356"/>
                                        </p:tgtEl>
                                        <p:attrNameLst>
                                          <p:attrName>style.visibility</p:attrName>
                                        </p:attrNameLst>
                                      </p:cBhvr>
                                      <p:to>
                                        <p:strVal val="visible"/>
                                      </p:to>
                                    </p:set>
                                    <p:anim calcmode="lin" valueType="num">
                                      <p:cBhvr>
                                        <p:cTn id="277" dur="500" fill="hold"/>
                                        <p:tgtEl>
                                          <p:spTgt spid="356"/>
                                        </p:tgtEl>
                                        <p:attrNameLst>
                                          <p:attrName>ppt_w</p:attrName>
                                        </p:attrNameLst>
                                      </p:cBhvr>
                                      <p:tavLst>
                                        <p:tav tm="0">
                                          <p:val>
                                            <p:fltVal val="0"/>
                                          </p:val>
                                        </p:tav>
                                        <p:tav tm="100000">
                                          <p:val>
                                            <p:strVal val="#ppt_w"/>
                                          </p:val>
                                        </p:tav>
                                      </p:tavLst>
                                    </p:anim>
                                    <p:anim calcmode="lin" valueType="num">
                                      <p:cBhvr>
                                        <p:cTn id="278" dur="500" fill="hold"/>
                                        <p:tgtEl>
                                          <p:spTgt spid="356"/>
                                        </p:tgtEl>
                                        <p:attrNameLst>
                                          <p:attrName>ppt_h</p:attrName>
                                        </p:attrNameLst>
                                      </p:cBhvr>
                                      <p:tavLst>
                                        <p:tav tm="0">
                                          <p:val>
                                            <p:fltVal val="0"/>
                                          </p:val>
                                        </p:tav>
                                        <p:tav tm="100000">
                                          <p:val>
                                            <p:strVal val="#ppt_h"/>
                                          </p:val>
                                        </p:tav>
                                      </p:tavLst>
                                    </p:anim>
                                    <p:animEffect transition="in" filter="fade">
                                      <p:cBhvr>
                                        <p:cTn id="279" dur="500"/>
                                        <p:tgtEl>
                                          <p:spTgt spid="356"/>
                                        </p:tgtEl>
                                      </p:cBhvr>
                                    </p:animEffect>
                                  </p:childTnLst>
                                  <p:subTnLst>
                                    <p:audio>
                                      <p:cMediaNode>
                                        <p:cTn display="0" masterRel="sameClick">
                                          <p:stCondLst>
                                            <p:cond evt="begin" delay="0">
                                              <p:tn val="275"/>
                                            </p:cond>
                                          </p:stCondLst>
                                          <p:endCondLst>
                                            <p:cond evt="onStopAudio" delay="0">
                                              <p:tgtEl>
                                                <p:sldTgt/>
                                              </p:tgtEl>
                                            </p:cond>
                                          </p:endCondLst>
                                        </p:cTn>
                                        <p:tgtEl>
                                          <p:sndTgt r:embed="rId3" name="Bling.wav"/>
                                        </p:tgtEl>
                                      </p:cMediaNode>
                                    </p:audio>
                                  </p:subTnLst>
                                </p:cTn>
                              </p:par>
                              <p:par>
                                <p:cTn id="280" presetID="26" presetClass="emph" presetSubtype="0" fill="hold" grpId="1" nodeType="withEffect">
                                  <p:stCondLst>
                                    <p:cond delay="500"/>
                                  </p:stCondLst>
                                  <p:childTnLst>
                                    <p:animEffect transition="out" filter="fade">
                                      <p:cBhvr>
                                        <p:cTn id="281" dur="500" tmFilter="0, 0; .2, .5; .8, .5; 1, 0"/>
                                        <p:tgtEl>
                                          <p:spTgt spid="356"/>
                                        </p:tgtEl>
                                      </p:cBhvr>
                                    </p:animEffect>
                                    <p:animScale>
                                      <p:cBhvr>
                                        <p:cTn id="282" dur="250" autoRev="1" fill="hold"/>
                                        <p:tgtEl>
                                          <p:spTgt spid="356"/>
                                        </p:tgtEl>
                                      </p:cBhvr>
                                      <p:by x="105000" y="105000"/>
                                    </p:animScale>
                                  </p:childTnLst>
                                </p:cTn>
                              </p:par>
                              <p:par>
                                <p:cTn id="283" presetID="53" presetClass="entr" presetSubtype="16" fill="hold" nodeType="withEffect">
                                  <p:stCondLst>
                                    <p:cond delay="0"/>
                                  </p:stCondLst>
                                  <p:childTnLst>
                                    <p:set>
                                      <p:cBhvr>
                                        <p:cTn id="284" dur="1" fill="hold">
                                          <p:stCondLst>
                                            <p:cond delay="0"/>
                                          </p:stCondLst>
                                        </p:cTn>
                                        <p:tgtEl>
                                          <p:spTgt spid="154"/>
                                        </p:tgtEl>
                                        <p:attrNameLst>
                                          <p:attrName>style.visibility</p:attrName>
                                        </p:attrNameLst>
                                      </p:cBhvr>
                                      <p:to>
                                        <p:strVal val="visible"/>
                                      </p:to>
                                    </p:set>
                                    <p:anim calcmode="lin" valueType="num">
                                      <p:cBhvr>
                                        <p:cTn id="285" dur="500" fill="hold"/>
                                        <p:tgtEl>
                                          <p:spTgt spid="154"/>
                                        </p:tgtEl>
                                        <p:attrNameLst>
                                          <p:attrName>ppt_w</p:attrName>
                                        </p:attrNameLst>
                                      </p:cBhvr>
                                      <p:tavLst>
                                        <p:tav tm="0">
                                          <p:val>
                                            <p:fltVal val="0"/>
                                          </p:val>
                                        </p:tav>
                                        <p:tav tm="100000">
                                          <p:val>
                                            <p:strVal val="#ppt_w"/>
                                          </p:val>
                                        </p:tav>
                                      </p:tavLst>
                                    </p:anim>
                                    <p:anim calcmode="lin" valueType="num">
                                      <p:cBhvr>
                                        <p:cTn id="286" dur="500" fill="hold"/>
                                        <p:tgtEl>
                                          <p:spTgt spid="154"/>
                                        </p:tgtEl>
                                        <p:attrNameLst>
                                          <p:attrName>ppt_h</p:attrName>
                                        </p:attrNameLst>
                                      </p:cBhvr>
                                      <p:tavLst>
                                        <p:tav tm="0">
                                          <p:val>
                                            <p:fltVal val="0"/>
                                          </p:val>
                                        </p:tav>
                                        <p:tav tm="100000">
                                          <p:val>
                                            <p:strVal val="#ppt_h"/>
                                          </p:val>
                                        </p:tav>
                                      </p:tavLst>
                                    </p:anim>
                                    <p:animEffect transition="in" filter="fade">
                                      <p:cBhvr>
                                        <p:cTn id="287" dur="500"/>
                                        <p:tgtEl>
                                          <p:spTgt spid="154"/>
                                        </p:tgtEl>
                                      </p:cBhvr>
                                    </p:animEffect>
                                  </p:childTnLst>
                                </p:cTn>
                              </p:par>
                              <p:par>
                                <p:cTn id="288" presetID="26" presetClass="emph" presetSubtype="0" fill="hold" nodeType="withEffect">
                                  <p:stCondLst>
                                    <p:cond delay="500"/>
                                  </p:stCondLst>
                                  <p:childTnLst>
                                    <p:animEffect transition="out" filter="fade">
                                      <p:cBhvr>
                                        <p:cTn id="289" dur="500" tmFilter="0, 0; .2, .5; .8, .5; 1, 0"/>
                                        <p:tgtEl>
                                          <p:spTgt spid="154"/>
                                        </p:tgtEl>
                                      </p:cBhvr>
                                    </p:animEffect>
                                    <p:animScale>
                                      <p:cBhvr>
                                        <p:cTn id="290" dur="250" autoRev="1" fill="hold"/>
                                        <p:tgtEl>
                                          <p:spTgt spid="154"/>
                                        </p:tgtEl>
                                      </p:cBhvr>
                                      <p:by x="105000" y="105000"/>
                                    </p:animScale>
                                  </p:childTnLst>
                                </p:cTn>
                              </p:par>
                              <p:par>
                                <p:cTn id="291" presetID="53" presetClass="entr" presetSubtype="16" fill="hold" grpId="0" nodeType="withEffect">
                                  <p:stCondLst>
                                    <p:cond delay="0"/>
                                  </p:stCondLst>
                                  <p:childTnLst>
                                    <p:set>
                                      <p:cBhvr>
                                        <p:cTn id="292" dur="1" fill="hold">
                                          <p:stCondLst>
                                            <p:cond delay="0"/>
                                          </p:stCondLst>
                                        </p:cTn>
                                        <p:tgtEl>
                                          <p:spTgt spid="154"/>
                                        </p:tgtEl>
                                        <p:attrNameLst>
                                          <p:attrName>style.visibility</p:attrName>
                                        </p:attrNameLst>
                                      </p:cBhvr>
                                      <p:to>
                                        <p:strVal val="visible"/>
                                      </p:to>
                                    </p:set>
                                    <p:anim calcmode="lin" valueType="num">
                                      <p:cBhvr>
                                        <p:cTn id="293" dur="500" fill="hold"/>
                                        <p:tgtEl>
                                          <p:spTgt spid="154"/>
                                        </p:tgtEl>
                                        <p:attrNameLst>
                                          <p:attrName>ppt_w</p:attrName>
                                        </p:attrNameLst>
                                      </p:cBhvr>
                                      <p:tavLst>
                                        <p:tav tm="0">
                                          <p:val>
                                            <p:fltVal val="0"/>
                                          </p:val>
                                        </p:tav>
                                        <p:tav tm="100000">
                                          <p:val>
                                            <p:strVal val="#ppt_w"/>
                                          </p:val>
                                        </p:tav>
                                      </p:tavLst>
                                    </p:anim>
                                    <p:anim calcmode="lin" valueType="num">
                                      <p:cBhvr>
                                        <p:cTn id="294" dur="500" fill="hold"/>
                                        <p:tgtEl>
                                          <p:spTgt spid="154"/>
                                        </p:tgtEl>
                                        <p:attrNameLst>
                                          <p:attrName>ppt_h</p:attrName>
                                        </p:attrNameLst>
                                      </p:cBhvr>
                                      <p:tavLst>
                                        <p:tav tm="0">
                                          <p:val>
                                            <p:fltVal val="0"/>
                                          </p:val>
                                        </p:tav>
                                        <p:tav tm="100000">
                                          <p:val>
                                            <p:strVal val="#ppt_h"/>
                                          </p:val>
                                        </p:tav>
                                      </p:tavLst>
                                    </p:anim>
                                    <p:animEffect transition="in" filter="fade">
                                      <p:cBhvr>
                                        <p:cTn id="295" dur="500"/>
                                        <p:tgtEl>
                                          <p:spTgt spid="154"/>
                                        </p:tgtEl>
                                      </p:cBhvr>
                                    </p:animEffect>
                                  </p:childTnLst>
                                  <p:subTnLst>
                                    <p:audio>
                                      <p:cMediaNode>
                                        <p:cTn display="0" masterRel="sameClick">
                                          <p:stCondLst>
                                            <p:cond evt="begin" delay="0">
                                              <p:tn val="291"/>
                                            </p:cond>
                                          </p:stCondLst>
                                          <p:endCondLst>
                                            <p:cond evt="onStopAudio" delay="0">
                                              <p:tgtEl>
                                                <p:sldTgt/>
                                              </p:tgtEl>
                                            </p:cond>
                                          </p:endCondLst>
                                        </p:cTn>
                                        <p:tgtEl>
                                          <p:sndTgt r:embed="rId3" name="Bling.wav"/>
                                        </p:tgtEl>
                                      </p:cMediaNode>
                                    </p:audio>
                                  </p:subTnLst>
                                </p:cTn>
                              </p:par>
                              <p:par>
                                <p:cTn id="296" presetID="26" presetClass="emph" presetSubtype="0" fill="hold" grpId="1" nodeType="withEffect">
                                  <p:stCondLst>
                                    <p:cond delay="500"/>
                                  </p:stCondLst>
                                  <p:childTnLst>
                                    <p:animEffect transition="out" filter="fade">
                                      <p:cBhvr>
                                        <p:cTn id="297" dur="500" tmFilter="0, 0; .2, .5; .8, .5; 1, 0"/>
                                        <p:tgtEl>
                                          <p:spTgt spid="154"/>
                                        </p:tgtEl>
                                      </p:cBhvr>
                                    </p:animEffect>
                                    <p:animScale>
                                      <p:cBhvr>
                                        <p:cTn id="298" dur="250" autoRev="1" fill="hold"/>
                                        <p:tgtEl>
                                          <p:spTgt spid="154"/>
                                        </p:tgtEl>
                                      </p:cBhvr>
                                      <p:by x="105000" y="105000"/>
                                    </p:animScale>
                                  </p:childTnLst>
                                </p:cTn>
                              </p:par>
                            </p:childTnLst>
                          </p:cTn>
                        </p:par>
                      </p:childTnLst>
                    </p:cTn>
                  </p:par>
                </p:childTnLst>
              </p:cTn>
              <p:nextCondLst>
                <p:cond evt="onClick" delay="0">
                  <p:tgtEl>
                    <p:spTgt spid="191"/>
                  </p:tgtEl>
                </p:cond>
              </p:nextCondLst>
            </p:seq>
            <p:seq concurrent="1" nextAc="seek">
              <p:cTn id="299" restart="whenNotActive" fill="hold" evtFilter="cancelBubble" nodeType="interactiveSeq">
                <p:stCondLst>
                  <p:cond evt="onClick" delay="0">
                    <p:tgtEl>
                      <p:spTgt spid="194"/>
                    </p:tgtEl>
                  </p:cond>
                </p:stCondLst>
                <p:endSync evt="end" delay="0">
                  <p:rtn val="all"/>
                </p:endSync>
                <p:childTnLst>
                  <p:par>
                    <p:cTn id="300" fill="hold">
                      <p:stCondLst>
                        <p:cond delay="0"/>
                      </p:stCondLst>
                      <p:childTnLst>
                        <p:par>
                          <p:cTn id="301" fill="hold">
                            <p:stCondLst>
                              <p:cond delay="0"/>
                            </p:stCondLst>
                            <p:childTnLst>
                              <p:par>
                                <p:cTn id="302" presetID="53" presetClass="entr" presetSubtype="16" fill="hold" grpId="0" nodeType="withEffect">
                                  <p:stCondLst>
                                    <p:cond delay="0"/>
                                  </p:stCondLst>
                                  <p:childTnLst>
                                    <p:set>
                                      <p:cBhvr>
                                        <p:cTn id="303" dur="1" fill="hold">
                                          <p:stCondLst>
                                            <p:cond delay="0"/>
                                          </p:stCondLst>
                                        </p:cTn>
                                        <p:tgtEl>
                                          <p:spTgt spid="343"/>
                                        </p:tgtEl>
                                        <p:attrNameLst>
                                          <p:attrName>style.visibility</p:attrName>
                                        </p:attrNameLst>
                                      </p:cBhvr>
                                      <p:to>
                                        <p:strVal val="visible"/>
                                      </p:to>
                                    </p:set>
                                    <p:anim calcmode="lin" valueType="num">
                                      <p:cBhvr>
                                        <p:cTn id="304" dur="500" fill="hold"/>
                                        <p:tgtEl>
                                          <p:spTgt spid="343"/>
                                        </p:tgtEl>
                                        <p:attrNameLst>
                                          <p:attrName>ppt_w</p:attrName>
                                        </p:attrNameLst>
                                      </p:cBhvr>
                                      <p:tavLst>
                                        <p:tav tm="0">
                                          <p:val>
                                            <p:fltVal val="0"/>
                                          </p:val>
                                        </p:tav>
                                        <p:tav tm="100000">
                                          <p:val>
                                            <p:strVal val="#ppt_w"/>
                                          </p:val>
                                        </p:tav>
                                      </p:tavLst>
                                    </p:anim>
                                    <p:anim calcmode="lin" valueType="num">
                                      <p:cBhvr>
                                        <p:cTn id="305" dur="500" fill="hold"/>
                                        <p:tgtEl>
                                          <p:spTgt spid="343"/>
                                        </p:tgtEl>
                                        <p:attrNameLst>
                                          <p:attrName>ppt_h</p:attrName>
                                        </p:attrNameLst>
                                      </p:cBhvr>
                                      <p:tavLst>
                                        <p:tav tm="0">
                                          <p:val>
                                            <p:fltVal val="0"/>
                                          </p:val>
                                        </p:tav>
                                        <p:tav tm="100000">
                                          <p:val>
                                            <p:strVal val="#ppt_h"/>
                                          </p:val>
                                        </p:tav>
                                      </p:tavLst>
                                    </p:anim>
                                    <p:animEffect transition="in" filter="fade">
                                      <p:cBhvr>
                                        <p:cTn id="306" dur="500"/>
                                        <p:tgtEl>
                                          <p:spTgt spid="343"/>
                                        </p:tgtEl>
                                      </p:cBhvr>
                                    </p:animEffect>
                                  </p:childTnLst>
                                  <p:subTnLst>
                                    <p:audio>
                                      <p:cMediaNode>
                                        <p:cTn display="0" masterRel="sameClick">
                                          <p:stCondLst>
                                            <p:cond evt="begin" delay="0">
                                              <p:tn val="302"/>
                                            </p:cond>
                                          </p:stCondLst>
                                          <p:endCondLst>
                                            <p:cond evt="onStopAudio" delay="0">
                                              <p:tgtEl>
                                                <p:sldTgt/>
                                              </p:tgtEl>
                                            </p:cond>
                                          </p:endCondLst>
                                        </p:cTn>
                                        <p:tgtEl>
                                          <p:sndTgt r:embed="rId3" name="Bling.wav"/>
                                        </p:tgtEl>
                                      </p:cMediaNode>
                                    </p:audio>
                                  </p:subTnLst>
                                </p:cTn>
                              </p:par>
                              <p:par>
                                <p:cTn id="307" presetID="26" presetClass="emph" presetSubtype="0" fill="hold" grpId="1" nodeType="withEffect">
                                  <p:stCondLst>
                                    <p:cond delay="500"/>
                                  </p:stCondLst>
                                  <p:childTnLst>
                                    <p:animEffect transition="out" filter="fade">
                                      <p:cBhvr>
                                        <p:cTn id="308" dur="500" tmFilter="0, 0; .2, .5; .8, .5; 1, 0"/>
                                        <p:tgtEl>
                                          <p:spTgt spid="343"/>
                                        </p:tgtEl>
                                      </p:cBhvr>
                                    </p:animEffect>
                                    <p:animScale>
                                      <p:cBhvr>
                                        <p:cTn id="309" dur="250" autoRev="1" fill="hold"/>
                                        <p:tgtEl>
                                          <p:spTgt spid="343"/>
                                        </p:tgtEl>
                                      </p:cBhvr>
                                      <p:by x="105000" y="105000"/>
                                    </p:animScale>
                                  </p:childTnLst>
                                </p:cTn>
                              </p:par>
                              <p:par>
                                <p:cTn id="310" presetID="53" presetClass="entr" presetSubtype="16" fill="hold" grpId="0" nodeType="withEffect">
                                  <p:stCondLst>
                                    <p:cond delay="0"/>
                                  </p:stCondLst>
                                  <p:childTnLst>
                                    <p:set>
                                      <p:cBhvr>
                                        <p:cTn id="311" dur="1" fill="hold">
                                          <p:stCondLst>
                                            <p:cond delay="0"/>
                                          </p:stCondLst>
                                        </p:cTn>
                                        <p:tgtEl>
                                          <p:spTgt spid="351"/>
                                        </p:tgtEl>
                                        <p:attrNameLst>
                                          <p:attrName>style.visibility</p:attrName>
                                        </p:attrNameLst>
                                      </p:cBhvr>
                                      <p:to>
                                        <p:strVal val="visible"/>
                                      </p:to>
                                    </p:set>
                                    <p:anim calcmode="lin" valueType="num">
                                      <p:cBhvr>
                                        <p:cTn id="312" dur="500" fill="hold"/>
                                        <p:tgtEl>
                                          <p:spTgt spid="351"/>
                                        </p:tgtEl>
                                        <p:attrNameLst>
                                          <p:attrName>ppt_w</p:attrName>
                                        </p:attrNameLst>
                                      </p:cBhvr>
                                      <p:tavLst>
                                        <p:tav tm="0">
                                          <p:val>
                                            <p:fltVal val="0"/>
                                          </p:val>
                                        </p:tav>
                                        <p:tav tm="100000">
                                          <p:val>
                                            <p:strVal val="#ppt_w"/>
                                          </p:val>
                                        </p:tav>
                                      </p:tavLst>
                                    </p:anim>
                                    <p:anim calcmode="lin" valueType="num">
                                      <p:cBhvr>
                                        <p:cTn id="313" dur="500" fill="hold"/>
                                        <p:tgtEl>
                                          <p:spTgt spid="351"/>
                                        </p:tgtEl>
                                        <p:attrNameLst>
                                          <p:attrName>ppt_h</p:attrName>
                                        </p:attrNameLst>
                                      </p:cBhvr>
                                      <p:tavLst>
                                        <p:tav tm="0">
                                          <p:val>
                                            <p:fltVal val="0"/>
                                          </p:val>
                                        </p:tav>
                                        <p:tav tm="100000">
                                          <p:val>
                                            <p:strVal val="#ppt_h"/>
                                          </p:val>
                                        </p:tav>
                                      </p:tavLst>
                                    </p:anim>
                                    <p:animEffect transition="in" filter="fade">
                                      <p:cBhvr>
                                        <p:cTn id="314" dur="500"/>
                                        <p:tgtEl>
                                          <p:spTgt spid="351"/>
                                        </p:tgtEl>
                                      </p:cBhvr>
                                    </p:animEffect>
                                  </p:childTnLst>
                                  <p:subTnLst>
                                    <p:audio>
                                      <p:cMediaNode>
                                        <p:cTn display="0" masterRel="sameClick">
                                          <p:stCondLst>
                                            <p:cond evt="begin" delay="0">
                                              <p:tn val="310"/>
                                            </p:cond>
                                          </p:stCondLst>
                                          <p:endCondLst>
                                            <p:cond evt="onStopAudio" delay="0">
                                              <p:tgtEl>
                                                <p:sldTgt/>
                                              </p:tgtEl>
                                            </p:cond>
                                          </p:endCondLst>
                                        </p:cTn>
                                        <p:tgtEl>
                                          <p:sndTgt r:embed="rId3" name="Bling.wav"/>
                                        </p:tgtEl>
                                      </p:cMediaNode>
                                    </p:audio>
                                  </p:subTnLst>
                                </p:cTn>
                              </p:par>
                              <p:par>
                                <p:cTn id="315" presetID="26" presetClass="emph" presetSubtype="0" fill="hold" grpId="1" nodeType="withEffect">
                                  <p:stCondLst>
                                    <p:cond delay="500"/>
                                  </p:stCondLst>
                                  <p:childTnLst>
                                    <p:animEffect transition="out" filter="fade">
                                      <p:cBhvr>
                                        <p:cTn id="316" dur="500" tmFilter="0, 0; .2, .5; .8, .5; 1, 0"/>
                                        <p:tgtEl>
                                          <p:spTgt spid="351"/>
                                        </p:tgtEl>
                                      </p:cBhvr>
                                    </p:animEffect>
                                    <p:animScale>
                                      <p:cBhvr>
                                        <p:cTn id="317" dur="250" autoRev="1" fill="hold"/>
                                        <p:tgtEl>
                                          <p:spTgt spid="351"/>
                                        </p:tgtEl>
                                      </p:cBhvr>
                                      <p:by x="105000" y="105000"/>
                                    </p:animScale>
                                  </p:childTnLst>
                                </p:cTn>
                              </p:par>
                              <p:par>
                                <p:cTn id="318" presetID="53" presetClass="entr" presetSubtype="16" fill="hold" grpId="0" nodeType="withEffect">
                                  <p:stCondLst>
                                    <p:cond delay="0"/>
                                  </p:stCondLst>
                                  <p:childTnLst>
                                    <p:set>
                                      <p:cBhvr>
                                        <p:cTn id="319" dur="1" fill="hold">
                                          <p:stCondLst>
                                            <p:cond delay="0"/>
                                          </p:stCondLst>
                                        </p:cTn>
                                        <p:tgtEl>
                                          <p:spTgt spid="353"/>
                                        </p:tgtEl>
                                        <p:attrNameLst>
                                          <p:attrName>style.visibility</p:attrName>
                                        </p:attrNameLst>
                                      </p:cBhvr>
                                      <p:to>
                                        <p:strVal val="visible"/>
                                      </p:to>
                                    </p:set>
                                    <p:anim calcmode="lin" valueType="num">
                                      <p:cBhvr>
                                        <p:cTn id="320" dur="500" fill="hold"/>
                                        <p:tgtEl>
                                          <p:spTgt spid="353"/>
                                        </p:tgtEl>
                                        <p:attrNameLst>
                                          <p:attrName>ppt_w</p:attrName>
                                        </p:attrNameLst>
                                      </p:cBhvr>
                                      <p:tavLst>
                                        <p:tav tm="0">
                                          <p:val>
                                            <p:fltVal val="0"/>
                                          </p:val>
                                        </p:tav>
                                        <p:tav tm="100000">
                                          <p:val>
                                            <p:strVal val="#ppt_w"/>
                                          </p:val>
                                        </p:tav>
                                      </p:tavLst>
                                    </p:anim>
                                    <p:anim calcmode="lin" valueType="num">
                                      <p:cBhvr>
                                        <p:cTn id="321" dur="500" fill="hold"/>
                                        <p:tgtEl>
                                          <p:spTgt spid="353"/>
                                        </p:tgtEl>
                                        <p:attrNameLst>
                                          <p:attrName>ppt_h</p:attrName>
                                        </p:attrNameLst>
                                      </p:cBhvr>
                                      <p:tavLst>
                                        <p:tav tm="0">
                                          <p:val>
                                            <p:fltVal val="0"/>
                                          </p:val>
                                        </p:tav>
                                        <p:tav tm="100000">
                                          <p:val>
                                            <p:strVal val="#ppt_h"/>
                                          </p:val>
                                        </p:tav>
                                      </p:tavLst>
                                    </p:anim>
                                    <p:animEffect transition="in" filter="fade">
                                      <p:cBhvr>
                                        <p:cTn id="322" dur="500"/>
                                        <p:tgtEl>
                                          <p:spTgt spid="353"/>
                                        </p:tgtEl>
                                      </p:cBhvr>
                                    </p:animEffect>
                                  </p:childTnLst>
                                  <p:subTnLst>
                                    <p:audio>
                                      <p:cMediaNode>
                                        <p:cTn display="0" masterRel="sameClick">
                                          <p:stCondLst>
                                            <p:cond evt="begin" delay="0">
                                              <p:tn val="318"/>
                                            </p:cond>
                                          </p:stCondLst>
                                          <p:endCondLst>
                                            <p:cond evt="onStopAudio" delay="0">
                                              <p:tgtEl>
                                                <p:sldTgt/>
                                              </p:tgtEl>
                                            </p:cond>
                                          </p:endCondLst>
                                        </p:cTn>
                                        <p:tgtEl>
                                          <p:sndTgt r:embed="rId3" name="Bling.wav"/>
                                        </p:tgtEl>
                                      </p:cMediaNode>
                                    </p:audio>
                                  </p:subTnLst>
                                </p:cTn>
                              </p:par>
                              <p:par>
                                <p:cTn id="323" presetID="26" presetClass="emph" presetSubtype="0" fill="hold" grpId="1" nodeType="withEffect">
                                  <p:stCondLst>
                                    <p:cond delay="500"/>
                                  </p:stCondLst>
                                  <p:childTnLst>
                                    <p:animEffect transition="out" filter="fade">
                                      <p:cBhvr>
                                        <p:cTn id="324" dur="500" tmFilter="0, 0; .2, .5; .8, .5; 1, 0"/>
                                        <p:tgtEl>
                                          <p:spTgt spid="353"/>
                                        </p:tgtEl>
                                      </p:cBhvr>
                                    </p:animEffect>
                                    <p:animScale>
                                      <p:cBhvr>
                                        <p:cTn id="325" dur="250" autoRev="1" fill="hold"/>
                                        <p:tgtEl>
                                          <p:spTgt spid="353"/>
                                        </p:tgtEl>
                                      </p:cBhvr>
                                      <p:by x="105000" y="105000"/>
                                    </p:animScale>
                                  </p:childTnLst>
                                </p:cTn>
                              </p:par>
                              <p:par>
                                <p:cTn id="326" presetID="53" presetClass="entr" presetSubtype="16" fill="hold" grpId="0" nodeType="withEffect">
                                  <p:stCondLst>
                                    <p:cond delay="0"/>
                                  </p:stCondLst>
                                  <p:childTnLst>
                                    <p:set>
                                      <p:cBhvr>
                                        <p:cTn id="327" dur="1" fill="hold">
                                          <p:stCondLst>
                                            <p:cond delay="0"/>
                                          </p:stCondLst>
                                        </p:cTn>
                                        <p:tgtEl>
                                          <p:spTgt spid="357"/>
                                        </p:tgtEl>
                                        <p:attrNameLst>
                                          <p:attrName>style.visibility</p:attrName>
                                        </p:attrNameLst>
                                      </p:cBhvr>
                                      <p:to>
                                        <p:strVal val="visible"/>
                                      </p:to>
                                    </p:set>
                                    <p:anim calcmode="lin" valueType="num">
                                      <p:cBhvr>
                                        <p:cTn id="328" dur="500" fill="hold"/>
                                        <p:tgtEl>
                                          <p:spTgt spid="357"/>
                                        </p:tgtEl>
                                        <p:attrNameLst>
                                          <p:attrName>ppt_w</p:attrName>
                                        </p:attrNameLst>
                                      </p:cBhvr>
                                      <p:tavLst>
                                        <p:tav tm="0">
                                          <p:val>
                                            <p:fltVal val="0"/>
                                          </p:val>
                                        </p:tav>
                                        <p:tav tm="100000">
                                          <p:val>
                                            <p:strVal val="#ppt_w"/>
                                          </p:val>
                                        </p:tav>
                                      </p:tavLst>
                                    </p:anim>
                                    <p:anim calcmode="lin" valueType="num">
                                      <p:cBhvr>
                                        <p:cTn id="329" dur="500" fill="hold"/>
                                        <p:tgtEl>
                                          <p:spTgt spid="357"/>
                                        </p:tgtEl>
                                        <p:attrNameLst>
                                          <p:attrName>ppt_h</p:attrName>
                                        </p:attrNameLst>
                                      </p:cBhvr>
                                      <p:tavLst>
                                        <p:tav tm="0">
                                          <p:val>
                                            <p:fltVal val="0"/>
                                          </p:val>
                                        </p:tav>
                                        <p:tav tm="100000">
                                          <p:val>
                                            <p:strVal val="#ppt_h"/>
                                          </p:val>
                                        </p:tav>
                                      </p:tavLst>
                                    </p:anim>
                                    <p:animEffect transition="in" filter="fade">
                                      <p:cBhvr>
                                        <p:cTn id="330" dur="500"/>
                                        <p:tgtEl>
                                          <p:spTgt spid="357"/>
                                        </p:tgtEl>
                                      </p:cBhvr>
                                    </p:animEffect>
                                  </p:childTnLst>
                                  <p:subTnLst>
                                    <p:audio>
                                      <p:cMediaNode>
                                        <p:cTn display="0" masterRel="sameClick">
                                          <p:stCondLst>
                                            <p:cond evt="begin" delay="0">
                                              <p:tn val="326"/>
                                            </p:cond>
                                          </p:stCondLst>
                                          <p:endCondLst>
                                            <p:cond evt="onStopAudio" delay="0">
                                              <p:tgtEl>
                                                <p:sldTgt/>
                                              </p:tgtEl>
                                            </p:cond>
                                          </p:endCondLst>
                                        </p:cTn>
                                        <p:tgtEl>
                                          <p:sndTgt r:embed="rId3" name="Bling.wav"/>
                                        </p:tgtEl>
                                      </p:cMediaNode>
                                    </p:audio>
                                  </p:subTnLst>
                                </p:cTn>
                              </p:par>
                              <p:par>
                                <p:cTn id="331" presetID="26" presetClass="emph" presetSubtype="0" fill="hold" grpId="1" nodeType="withEffect">
                                  <p:stCondLst>
                                    <p:cond delay="500"/>
                                  </p:stCondLst>
                                  <p:childTnLst>
                                    <p:animEffect transition="out" filter="fade">
                                      <p:cBhvr>
                                        <p:cTn id="332" dur="500" tmFilter="0, 0; .2, .5; .8, .5; 1, 0"/>
                                        <p:tgtEl>
                                          <p:spTgt spid="357"/>
                                        </p:tgtEl>
                                      </p:cBhvr>
                                    </p:animEffect>
                                    <p:animScale>
                                      <p:cBhvr>
                                        <p:cTn id="333" dur="250" autoRev="1" fill="hold"/>
                                        <p:tgtEl>
                                          <p:spTgt spid="357"/>
                                        </p:tgtEl>
                                      </p:cBhvr>
                                      <p:by x="105000" y="105000"/>
                                    </p:animScale>
                                  </p:childTnLst>
                                </p:cTn>
                              </p:par>
                              <p:par>
                                <p:cTn id="334" presetID="53" presetClass="entr" presetSubtype="16" fill="hold" grpId="0" nodeType="withEffect">
                                  <p:stCondLst>
                                    <p:cond delay="0"/>
                                  </p:stCondLst>
                                  <p:childTnLst>
                                    <p:set>
                                      <p:cBhvr>
                                        <p:cTn id="335" dur="1" fill="hold">
                                          <p:stCondLst>
                                            <p:cond delay="0"/>
                                          </p:stCondLst>
                                        </p:cTn>
                                        <p:tgtEl>
                                          <p:spTgt spid="158"/>
                                        </p:tgtEl>
                                        <p:attrNameLst>
                                          <p:attrName>style.visibility</p:attrName>
                                        </p:attrNameLst>
                                      </p:cBhvr>
                                      <p:to>
                                        <p:strVal val="visible"/>
                                      </p:to>
                                    </p:set>
                                    <p:anim calcmode="lin" valueType="num">
                                      <p:cBhvr>
                                        <p:cTn id="336" dur="500" fill="hold"/>
                                        <p:tgtEl>
                                          <p:spTgt spid="158"/>
                                        </p:tgtEl>
                                        <p:attrNameLst>
                                          <p:attrName>ppt_w</p:attrName>
                                        </p:attrNameLst>
                                      </p:cBhvr>
                                      <p:tavLst>
                                        <p:tav tm="0">
                                          <p:val>
                                            <p:fltVal val="0"/>
                                          </p:val>
                                        </p:tav>
                                        <p:tav tm="100000">
                                          <p:val>
                                            <p:strVal val="#ppt_w"/>
                                          </p:val>
                                        </p:tav>
                                      </p:tavLst>
                                    </p:anim>
                                    <p:anim calcmode="lin" valueType="num">
                                      <p:cBhvr>
                                        <p:cTn id="337" dur="500" fill="hold"/>
                                        <p:tgtEl>
                                          <p:spTgt spid="158"/>
                                        </p:tgtEl>
                                        <p:attrNameLst>
                                          <p:attrName>ppt_h</p:attrName>
                                        </p:attrNameLst>
                                      </p:cBhvr>
                                      <p:tavLst>
                                        <p:tav tm="0">
                                          <p:val>
                                            <p:fltVal val="0"/>
                                          </p:val>
                                        </p:tav>
                                        <p:tav tm="100000">
                                          <p:val>
                                            <p:strVal val="#ppt_h"/>
                                          </p:val>
                                        </p:tav>
                                      </p:tavLst>
                                    </p:anim>
                                    <p:animEffect transition="in" filter="fade">
                                      <p:cBhvr>
                                        <p:cTn id="338" dur="500"/>
                                        <p:tgtEl>
                                          <p:spTgt spid="158"/>
                                        </p:tgtEl>
                                      </p:cBhvr>
                                    </p:animEffect>
                                  </p:childTnLst>
                                  <p:subTnLst>
                                    <p:audio>
                                      <p:cMediaNode>
                                        <p:cTn display="0" masterRel="sameClick">
                                          <p:stCondLst>
                                            <p:cond evt="begin" delay="0">
                                              <p:tn val="334"/>
                                            </p:cond>
                                          </p:stCondLst>
                                          <p:endCondLst>
                                            <p:cond evt="onStopAudio" delay="0">
                                              <p:tgtEl>
                                                <p:sldTgt/>
                                              </p:tgtEl>
                                            </p:cond>
                                          </p:endCondLst>
                                        </p:cTn>
                                        <p:tgtEl>
                                          <p:sndTgt r:embed="rId3" name="Bling.wav"/>
                                        </p:tgtEl>
                                      </p:cMediaNode>
                                    </p:audio>
                                  </p:subTnLst>
                                </p:cTn>
                              </p:par>
                              <p:par>
                                <p:cTn id="339" presetID="26" presetClass="emph" presetSubtype="0" fill="hold" grpId="1" nodeType="withEffect">
                                  <p:stCondLst>
                                    <p:cond delay="500"/>
                                  </p:stCondLst>
                                  <p:childTnLst>
                                    <p:animEffect transition="out" filter="fade">
                                      <p:cBhvr>
                                        <p:cTn id="340" dur="500" tmFilter="0, 0; .2, .5; .8, .5; 1, 0"/>
                                        <p:tgtEl>
                                          <p:spTgt spid="158"/>
                                        </p:tgtEl>
                                      </p:cBhvr>
                                    </p:animEffect>
                                    <p:animScale>
                                      <p:cBhvr>
                                        <p:cTn id="341" dur="250" autoRev="1" fill="hold"/>
                                        <p:tgtEl>
                                          <p:spTgt spid="158"/>
                                        </p:tgtEl>
                                      </p:cBhvr>
                                      <p:by x="105000" y="105000"/>
                                    </p:animScale>
                                  </p:childTnLst>
                                </p:cTn>
                              </p:par>
                              <p:par>
                                <p:cTn id="342" presetID="53" presetClass="entr" presetSubtype="16" fill="hold" grpId="0" nodeType="withEffect">
                                  <p:stCondLst>
                                    <p:cond delay="0"/>
                                  </p:stCondLst>
                                  <p:childTnLst>
                                    <p:set>
                                      <p:cBhvr>
                                        <p:cTn id="343" dur="1" fill="hold">
                                          <p:stCondLst>
                                            <p:cond delay="0"/>
                                          </p:stCondLst>
                                        </p:cTn>
                                        <p:tgtEl>
                                          <p:spTgt spid="159"/>
                                        </p:tgtEl>
                                        <p:attrNameLst>
                                          <p:attrName>style.visibility</p:attrName>
                                        </p:attrNameLst>
                                      </p:cBhvr>
                                      <p:to>
                                        <p:strVal val="visible"/>
                                      </p:to>
                                    </p:set>
                                    <p:anim calcmode="lin" valueType="num">
                                      <p:cBhvr>
                                        <p:cTn id="344" dur="500" fill="hold"/>
                                        <p:tgtEl>
                                          <p:spTgt spid="159"/>
                                        </p:tgtEl>
                                        <p:attrNameLst>
                                          <p:attrName>ppt_w</p:attrName>
                                        </p:attrNameLst>
                                      </p:cBhvr>
                                      <p:tavLst>
                                        <p:tav tm="0">
                                          <p:val>
                                            <p:fltVal val="0"/>
                                          </p:val>
                                        </p:tav>
                                        <p:tav tm="100000">
                                          <p:val>
                                            <p:strVal val="#ppt_w"/>
                                          </p:val>
                                        </p:tav>
                                      </p:tavLst>
                                    </p:anim>
                                    <p:anim calcmode="lin" valueType="num">
                                      <p:cBhvr>
                                        <p:cTn id="345" dur="500" fill="hold"/>
                                        <p:tgtEl>
                                          <p:spTgt spid="159"/>
                                        </p:tgtEl>
                                        <p:attrNameLst>
                                          <p:attrName>ppt_h</p:attrName>
                                        </p:attrNameLst>
                                      </p:cBhvr>
                                      <p:tavLst>
                                        <p:tav tm="0">
                                          <p:val>
                                            <p:fltVal val="0"/>
                                          </p:val>
                                        </p:tav>
                                        <p:tav tm="100000">
                                          <p:val>
                                            <p:strVal val="#ppt_h"/>
                                          </p:val>
                                        </p:tav>
                                      </p:tavLst>
                                    </p:anim>
                                    <p:animEffect transition="in" filter="fade">
                                      <p:cBhvr>
                                        <p:cTn id="346" dur="500"/>
                                        <p:tgtEl>
                                          <p:spTgt spid="159"/>
                                        </p:tgtEl>
                                      </p:cBhvr>
                                    </p:animEffect>
                                  </p:childTnLst>
                                  <p:subTnLst>
                                    <p:audio>
                                      <p:cMediaNode>
                                        <p:cTn display="0" masterRel="sameClick">
                                          <p:stCondLst>
                                            <p:cond evt="begin" delay="0">
                                              <p:tn val="342"/>
                                            </p:cond>
                                          </p:stCondLst>
                                          <p:endCondLst>
                                            <p:cond evt="onStopAudio" delay="0">
                                              <p:tgtEl>
                                                <p:sldTgt/>
                                              </p:tgtEl>
                                            </p:cond>
                                          </p:endCondLst>
                                        </p:cTn>
                                        <p:tgtEl>
                                          <p:sndTgt r:embed="rId3" name="Bling.wav"/>
                                        </p:tgtEl>
                                      </p:cMediaNode>
                                    </p:audio>
                                  </p:subTnLst>
                                </p:cTn>
                              </p:par>
                              <p:par>
                                <p:cTn id="347" presetID="26" presetClass="emph" presetSubtype="0" fill="hold" grpId="1" nodeType="withEffect">
                                  <p:stCondLst>
                                    <p:cond delay="500"/>
                                  </p:stCondLst>
                                  <p:childTnLst>
                                    <p:animEffect transition="out" filter="fade">
                                      <p:cBhvr>
                                        <p:cTn id="348" dur="500" tmFilter="0, 0; .2, .5; .8, .5; 1, 0"/>
                                        <p:tgtEl>
                                          <p:spTgt spid="159"/>
                                        </p:tgtEl>
                                      </p:cBhvr>
                                    </p:animEffect>
                                    <p:animScale>
                                      <p:cBhvr>
                                        <p:cTn id="349" dur="250" autoRev="1" fill="hold"/>
                                        <p:tgtEl>
                                          <p:spTgt spid="159"/>
                                        </p:tgtEl>
                                      </p:cBhvr>
                                      <p:by x="105000" y="105000"/>
                                    </p:animScale>
                                  </p:childTnLst>
                                </p:cTn>
                              </p:par>
                              <p:par>
                                <p:cTn id="350" presetID="53" presetClass="entr" presetSubtype="16" fill="hold" grpId="0" nodeType="withEffect">
                                  <p:stCondLst>
                                    <p:cond delay="0"/>
                                  </p:stCondLst>
                                  <p:childTnLst>
                                    <p:set>
                                      <p:cBhvr>
                                        <p:cTn id="351" dur="1" fill="hold">
                                          <p:stCondLst>
                                            <p:cond delay="0"/>
                                          </p:stCondLst>
                                        </p:cTn>
                                        <p:tgtEl>
                                          <p:spTgt spid="160"/>
                                        </p:tgtEl>
                                        <p:attrNameLst>
                                          <p:attrName>style.visibility</p:attrName>
                                        </p:attrNameLst>
                                      </p:cBhvr>
                                      <p:to>
                                        <p:strVal val="visible"/>
                                      </p:to>
                                    </p:set>
                                    <p:anim calcmode="lin" valueType="num">
                                      <p:cBhvr>
                                        <p:cTn id="352" dur="500" fill="hold"/>
                                        <p:tgtEl>
                                          <p:spTgt spid="160"/>
                                        </p:tgtEl>
                                        <p:attrNameLst>
                                          <p:attrName>ppt_w</p:attrName>
                                        </p:attrNameLst>
                                      </p:cBhvr>
                                      <p:tavLst>
                                        <p:tav tm="0">
                                          <p:val>
                                            <p:fltVal val="0"/>
                                          </p:val>
                                        </p:tav>
                                        <p:tav tm="100000">
                                          <p:val>
                                            <p:strVal val="#ppt_w"/>
                                          </p:val>
                                        </p:tav>
                                      </p:tavLst>
                                    </p:anim>
                                    <p:anim calcmode="lin" valueType="num">
                                      <p:cBhvr>
                                        <p:cTn id="353" dur="500" fill="hold"/>
                                        <p:tgtEl>
                                          <p:spTgt spid="160"/>
                                        </p:tgtEl>
                                        <p:attrNameLst>
                                          <p:attrName>ppt_h</p:attrName>
                                        </p:attrNameLst>
                                      </p:cBhvr>
                                      <p:tavLst>
                                        <p:tav tm="0">
                                          <p:val>
                                            <p:fltVal val="0"/>
                                          </p:val>
                                        </p:tav>
                                        <p:tav tm="100000">
                                          <p:val>
                                            <p:strVal val="#ppt_h"/>
                                          </p:val>
                                        </p:tav>
                                      </p:tavLst>
                                    </p:anim>
                                    <p:animEffect transition="in" filter="fade">
                                      <p:cBhvr>
                                        <p:cTn id="354" dur="500"/>
                                        <p:tgtEl>
                                          <p:spTgt spid="160"/>
                                        </p:tgtEl>
                                      </p:cBhvr>
                                    </p:animEffect>
                                  </p:childTnLst>
                                  <p:subTnLst>
                                    <p:audio>
                                      <p:cMediaNode>
                                        <p:cTn display="0" masterRel="sameClick">
                                          <p:stCondLst>
                                            <p:cond evt="begin" delay="0">
                                              <p:tn val="350"/>
                                            </p:cond>
                                          </p:stCondLst>
                                          <p:endCondLst>
                                            <p:cond evt="onStopAudio" delay="0">
                                              <p:tgtEl>
                                                <p:sldTgt/>
                                              </p:tgtEl>
                                            </p:cond>
                                          </p:endCondLst>
                                        </p:cTn>
                                        <p:tgtEl>
                                          <p:sndTgt r:embed="rId3" name="Bling.wav"/>
                                        </p:tgtEl>
                                      </p:cMediaNode>
                                    </p:audio>
                                  </p:subTnLst>
                                </p:cTn>
                              </p:par>
                              <p:par>
                                <p:cTn id="355" presetID="26" presetClass="emph" presetSubtype="0" fill="hold" grpId="1" nodeType="withEffect">
                                  <p:stCondLst>
                                    <p:cond delay="500"/>
                                  </p:stCondLst>
                                  <p:childTnLst>
                                    <p:animEffect transition="out" filter="fade">
                                      <p:cBhvr>
                                        <p:cTn id="356" dur="500" tmFilter="0, 0; .2, .5; .8, .5; 1, 0"/>
                                        <p:tgtEl>
                                          <p:spTgt spid="160"/>
                                        </p:tgtEl>
                                      </p:cBhvr>
                                    </p:animEffect>
                                    <p:animScale>
                                      <p:cBhvr>
                                        <p:cTn id="357" dur="250" autoRev="1" fill="hold"/>
                                        <p:tgtEl>
                                          <p:spTgt spid="160"/>
                                        </p:tgtEl>
                                      </p:cBhvr>
                                      <p:by x="105000" y="105000"/>
                                    </p:animScale>
                                  </p:childTnLst>
                                </p:cTn>
                              </p:par>
                              <p:par>
                                <p:cTn id="358" presetID="53" presetClass="entr" presetSubtype="16" fill="hold" grpId="0" nodeType="withEffect">
                                  <p:stCondLst>
                                    <p:cond delay="0"/>
                                  </p:stCondLst>
                                  <p:childTnLst>
                                    <p:set>
                                      <p:cBhvr>
                                        <p:cTn id="359" dur="1" fill="hold">
                                          <p:stCondLst>
                                            <p:cond delay="0"/>
                                          </p:stCondLst>
                                        </p:cTn>
                                        <p:tgtEl>
                                          <p:spTgt spid="162"/>
                                        </p:tgtEl>
                                        <p:attrNameLst>
                                          <p:attrName>style.visibility</p:attrName>
                                        </p:attrNameLst>
                                      </p:cBhvr>
                                      <p:to>
                                        <p:strVal val="visible"/>
                                      </p:to>
                                    </p:set>
                                    <p:anim calcmode="lin" valueType="num">
                                      <p:cBhvr>
                                        <p:cTn id="360" dur="500" fill="hold"/>
                                        <p:tgtEl>
                                          <p:spTgt spid="162"/>
                                        </p:tgtEl>
                                        <p:attrNameLst>
                                          <p:attrName>ppt_w</p:attrName>
                                        </p:attrNameLst>
                                      </p:cBhvr>
                                      <p:tavLst>
                                        <p:tav tm="0">
                                          <p:val>
                                            <p:fltVal val="0"/>
                                          </p:val>
                                        </p:tav>
                                        <p:tav tm="100000">
                                          <p:val>
                                            <p:strVal val="#ppt_w"/>
                                          </p:val>
                                        </p:tav>
                                      </p:tavLst>
                                    </p:anim>
                                    <p:anim calcmode="lin" valueType="num">
                                      <p:cBhvr>
                                        <p:cTn id="361" dur="500" fill="hold"/>
                                        <p:tgtEl>
                                          <p:spTgt spid="162"/>
                                        </p:tgtEl>
                                        <p:attrNameLst>
                                          <p:attrName>ppt_h</p:attrName>
                                        </p:attrNameLst>
                                      </p:cBhvr>
                                      <p:tavLst>
                                        <p:tav tm="0">
                                          <p:val>
                                            <p:fltVal val="0"/>
                                          </p:val>
                                        </p:tav>
                                        <p:tav tm="100000">
                                          <p:val>
                                            <p:strVal val="#ppt_h"/>
                                          </p:val>
                                        </p:tav>
                                      </p:tavLst>
                                    </p:anim>
                                    <p:animEffect transition="in" filter="fade">
                                      <p:cBhvr>
                                        <p:cTn id="362" dur="500"/>
                                        <p:tgtEl>
                                          <p:spTgt spid="162"/>
                                        </p:tgtEl>
                                      </p:cBhvr>
                                    </p:animEffect>
                                  </p:childTnLst>
                                  <p:subTnLst>
                                    <p:audio>
                                      <p:cMediaNode>
                                        <p:cTn display="0" masterRel="sameClick">
                                          <p:stCondLst>
                                            <p:cond evt="begin" delay="0">
                                              <p:tn val="358"/>
                                            </p:cond>
                                          </p:stCondLst>
                                          <p:endCondLst>
                                            <p:cond evt="onStopAudio" delay="0">
                                              <p:tgtEl>
                                                <p:sldTgt/>
                                              </p:tgtEl>
                                            </p:cond>
                                          </p:endCondLst>
                                        </p:cTn>
                                        <p:tgtEl>
                                          <p:sndTgt r:embed="rId3" name="Bling.wav"/>
                                        </p:tgtEl>
                                      </p:cMediaNode>
                                    </p:audio>
                                  </p:subTnLst>
                                </p:cTn>
                              </p:par>
                              <p:par>
                                <p:cTn id="363" presetID="26" presetClass="emph" presetSubtype="0" fill="hold" grpId="1" nodeType="withEffect">
                                  <p:stCondLst>
                                    <p:cond delay="500"/>
                                  </p:stCondLst>
                                  <p:childTnLst>
                                    <p:animEffect transition="out" filter="fade">
                                      <p:cBhvr>
                                        <p:cTn id="364" dur="500" tmFilter="0, 0; .2, .5; .8, .5; 1, 0"/>
                                        <p:tgtEl>
                                          <p:spTgt spid="162"/>
                                        </p:tgtEl>
                                      </p:cBhvr>
                                    </p:animEffect>
                                    <p:animScale>
                                      <p:cBhvr>
                                        <p:cTn id="365" dur="250" autoRev="1" fill="hold"/>
                                        <p:tgtEl>
                                          <p:spTgt spid="162"/>
                                        </p:tgtEl>
                                      </p:cBhvr>
                                      <p:by x="105000" y="105000"/>
                                    </p:animScale>
                                  </p:childTnLst>
                                </p:cTn>
                              </p:par>
                              <p:par>
                                <p:cTn id="366" presetID="53" presetClass="entr" presetSubtype="16" fill="hold" grpId="0" nodeType="withEffect">
                                  <p:stCondLst>
                                    <p:cond delay="0"/>
                                  </p:stCondLst>
                                  <p:childTnLst>
                                    <p:set>
                                      <p:cBhvr>
                                        <p:cTn id="367" dur="1" fill="hold">
                                          <p:stCondLst>
                                            <p:cond delay="0"/>
                                          </p:stCondLst>
                                        </p:cTn>
                                        <p:tgtEl>
                                          <p:spTgt spid="179"/>
                                        </p:tgtEl>
                                        <p:attrNameLst>
                                          <p:attrName>style.visibility</p:attrName>
                                        </p:attrNameLst>
                                      </p:cBhvr>
                                      <p:to>
                                        <p:strVal val="visible"/>
                                      </p:to>
                                    </p:set>
                                    <p:anim calcmode="lin" valueType="num">
                                      <p:cBhvr>
                                        <p:cTn id="368" dur="500" fill="hold"/>
                                        <p:tgtEl>
                                          <p:spTgt spid="179"/>
                                        </p:tgtEl>
                                        <p:attrNameLst>
                                          <p:attrName>ppt_w</p:attrName>
                                        </p:attrNameLst>
                                      </p:cBhvr>
                                      <p:tavLst>
                                        <p:tav tm="0">
                                          <p:val>
                                            <p:fltVal val="0"/>
                                          </p:val>
                                        </p:tav>
                                        <p:tav tm="100000">
                                          <p:val>
                                            <p:strVal val="#ppt_w"/>
                                          </p:val>
                                        </p:tav>
                                      </p:tavLst>
                                    </p:anim>
                                    <p:anim calcmode="lin" valueType="num">
                                      <p:cBhvr>
                                        <p:cTn id="369" dur="500" fill="hold"/>
                                        <p:tgtEl>
                                          <p:spTgt spid="179"/>
                                        </p:tgtEl>
                                        <p:attrNameLst>
                                          <p:attrName>ppt_h</p:attrName>
                                        </p:attrNameLst>
                                      </p:cBhvr>
                                      <p:tavLst>
                                        <p:tav tm="0">
                                          <p:val>
                                            <p:fltVal val="0"/>
                                          </p:val>
                                        </p:tav>
                                        <p:tav tm="100000">
                                          <p:val>
                                            <p:strVal val="#ppt_h"/>
                                          </p:val>
                                        </p:tav>
                                      </p:tavLst>
                                    </p:anim>
                                    <p:animEffect transition="in" filter="fade">
                                      <p:cBhvr>
                                        <p:cTn id="370" dur="500"/>
                                        <p:tgtEl>
                                          <p:spTgt spid="179"/>
                                        </p:tgtEl>
                                      </p:cBhvr>
                                    </p:animEffect>
                                  </p:childTnLst>
                                  <p:subTnLst>
                                    <p:audio>
                                      <p:cMediaNode>
                                        <p:cTn display="0" masterRel="sameClick">
                                          <p:stCondLst>
                                            <p:cond evt="begin" delay="0">
                                              <p:tn val="366"/>
                                            </p:cond>
                                          </p:stCondLst>
                                          <p:endCondLst>
                                            <p:cond evt="onStopAudio" delay="0">
                                              <p:tgtEl>
                                                <p:sldTgt/>
                                              </p:tgtEl>
                                            </p:cond>
                                          </p:endCondLst>
                                        </p:cTn>
                                        <p:tgtEl>
                                          <p:sndTgt r:embed="rId3" name="Bling.wav"/>
                                        </p:tgtEl>
                                      </p:cMediaNode>
                                    </p:audio>
                                  </p:subTnLst>
                                </p:cTn>
                              </p:par>
                              <p:par>
                                <p:cTn id="371" presetID="26" presetClass="emph" presetSubtype="0" fill="hold" grpId="1" nodeType="withEffect">
                                  <p:stCondLst>
                                    <p:cond delay="500"/>
                                  </p:stCondLst>
                                  <p:childTnLst>
                                    <p:animEffect transition="out" filter="fade">
                                      <p:cBhvr>
                                        <p:cTn id="372" dur="500" tmFilter="0, 0; .2, .5; .8, .5; 1, 0"/>
                                        <p:tgtEl>
                                          <p:spTgt spid="179"/>
                                        </p:tgtEl>
                                      </p:cBhvr>
                                    </p:animEffect>
                                    <p:animScale>
                                      <p:cBhvr>
                                        <p:cTn id="373" dur="250" autoRev="1" fill="hold"/>
                                        <p:tgtEl>
                                          <p:spTgt spid="179"/>
                                        </p:tgtEl>
                                      </p:cBhvr>
                                      <p:by x="105000" y="105000"/>
                                    </p:animScale>
                                  </p:childTnLst>
                                </p:cTn>
                              </p:par>
                            </p:childTnLst>
                          </p:cTn>
                        </p:par>
                      </p:childTnLst>
                    </p:cTn>
                  </p:par>
                </p:childTnLst>
              </p:cTn>
              <p:nextCondLst>
                <p:cond evt="onClick" delay="0">
                  <p:tgtEl>
                    <p:spTgt spid="194"/>
                  </p:tgtEl>
                </p:cond>
              </p:nextCondLst>
            </p:seq>
            <p:seq concurrent="1" nextAc="seek">
              <p:cTn id="374" restart="whenNotActive" fill="hold" evtFilter="cancelBubble" nodeType="interactiveSeq">
                <p:stCondLst>
                  <p:cond evt="onClick" delay="0">
                    <p:tgtEl>
                      <p:spTgt spid="209"/>
                    </p:tgtEl>
                  </p:cond>
                </p:stCondLst>
                <p:endSync evt="end" delay="0">
                  <p:rtn val="all"/>
                </p:endSync>
                <p:childTnLst>
                  <p:par>
                    <p:cTn id="375" fill="hold">
                      <p:stCondLst>
                        <p:cond delay="0"/>
                      </p:stCondLst>
                      <p:childTnLst>
                        <p:par>
                          <p:cTn id="376" fill="hold">
                            <p:stCondLst>
                              <p:cond delay="0"/>
                            </p:stCondLst>
                            <p:childTnLst>
                              <p:par>
                                <p:cTn id="377" presetID="53" presetClass="entr" presetSubtype="16" fill="hold" grpId="0" nodeType="withEffect">
                                  <p:stCondLst>
                                    <p:cond delay="0"/>
                                  </p:stCondLst>
                                  <p:childTnLst>
                                    <p:set>
                                      <p:cBhvr>
                                        <p:cTn id="378" dur="1" fill="hold">
                                          <p:stCondLst>
                                            <p:cond delay="0"/>
                                          </p:stCondLst>
                                        </p:cTn>
                                        <p:tgtEl>
                                          <p:spTgt spid="344"/>
                                        </p:tgtEl>
                                        <p:attrNameLst>
                                          <p:attrName>style.visibility</p:attrName>
                                        </p:attrNameLst>
                                      </p:cBhvr>
                                      <p:to>
                                        <p:strVal val="visible"/>
                                      </p:to>
                                    </p:set>
                                    <p:anim calcmode="lin" valueType="num">
                                      <p:cBhvr>
                                        <p:cTn id="379" dur="500" fill="hold"/>
                                        <p:tgtEl>
                                          <p:spTgt spid="344"/>
                                        </p:tgtEl>
                                        <p:attrNameLst>
                                          <p:attrName>ppt_w</p:attrName>
                                        </p:attrNameLst>
                                      </p:cBhvr>
                                      <p:tavLst>
                                        <p:tav tm="0">
                                          <p:val>
                                            <p:fltVal val="0"/>
                                          </p:val>
                                        </p:tav>
                                        <p:tav tm="100000">
                                          <p:val>
                                            <p:strVal val="#ppt_w"/>
                                          </p:val>
                                        </p:tav>
                                      </p:tavLst>
                                    </p:anim>
                                    <p:anim calcmode="lin" valueType="num">
                                      <p:cBhvr>
                                        <p:cTn id="380" dur="500" fill="hold"/>
                                        <p:tgtEl>
                                          <p:spTgt spid="344"/>
                                        </p:tgtEl>
                                        <p:attrNameLst>
                                          <p:attrName>ppt_h</p:attrName>
                                        </p:attrNameLst>
                                      </p:cBhvr>
                                      <p:tavLst>
                                        <p:tav tm="0">
                                          <p:val>
                                            <p:fltVal val="0"/>
                                          </p:val>
                                        </p:tav>
                                        <p:tav tm="100000">
                                          <p:val>
                                            <p:strVal val="#ppt_h"/>
                                          </p:val>
                                        </p:tav>
                                      </p:tavLst>
                                    </p:anim>
                                    <p:animEffect transition="in" filter="fade">
                                      <p:cBhvr>
                                        <p:cTn id="381" dur="500"/>
                                        <p:tgtEl>
                                          <p:spTgt spid="344"/>
                                        </p:tgtEl>
                                      </p:cBhvr>
                                    </p:animEffect>
                                  </p:childTnLst>
                                  <p:subTnLst>
                                    <p:audio>
                                      <p:cMediaNode>
                                        <p:cTn display="0" masterRel="sameClick">
                                          <p:stCondLst>
                                            <p:cond evt="begin" delay="0">
                                              <p:tn val="377"/>
                                            </p:cond>
                                          </p:stCondLst>
                                          <p:endCondLst>
                                            <p:cond evt="onStopAudio" delay="0">
                                              <p:tgtEl>
                                                <p:sldTgt/>
                                              </p:tgtEl>
                                            </p:cond>
                                          </p:endCondLst>
                                        </p:cTn>
                                        <p:tgtEl>
                                          <p:sndTgt r:embed="rId3" name="Bling.wav"/>
                                        </p:tgtEl>
                                      </p:cMediaNode>
                                    </p:audio>
                                  </p:subTnLst>
                                </p:cTn>
                              </p:par>
                              <p:par>
                                <p:cTn id="382" presetID="26" presetClass="emph" presetSubtype="0" fill="hold" grpId="1" nodeType="withEffect">
                                  <p:stCondLst>
                                    <p:cond delay="500"/>
                                  </p:stCondLst>
                                  <p:childTnLst>
                                    <p:animEffect transition="out" filter="fade">
                                      <p:cBhvr>
                                        <p:cTn id="383" dur="500" tmFilter="0, 0; .2, .5; .8, .5; 1, 0"/>
                                        <p:tgtEl>
                                          <p:spTgt spid="344"/>
                                        </p:tgtEl>
                                      </p:cBhvr>
                                    </p:animEffect>
                                    <p:animScale>
                                      <p:cBhvr>
                                        <p:cTn id="384" dur="250" autoRev="1" fill="hold"/>
                                        <p:tgtEl>
                                          <p:spTgt spid="344"/>
                                        </p:tgtEl>
                                      </p:cBhvr>
                                      <p:by x="105000" y="105000"/>
                                    </p:animScale>
                                  </p:childTnLst>
                                </p:cTn>
                              </p:par>
                              <p:par>
                                <p:cTn id="385" presetID="53" presetClass="entr" presetSubtype="16" fill="hold" grpId="0" nodeType="withEffect">
                                  <p:stCondLst>
                                    <p:cond delay="0"/>
                                  </p:stCondLst>
                                  <p:childTnLst>
                                    <p:set>
                                      <p:cBhvr>
                                        <p:cTn id="386" dur="1" fill="hold">
                                          <p:stCondLst>
                                            <p:cond delay="0"/>
                                          </p:stCondLst>
                                        </p:cTn>
                                        <p:tgtEl>
                                          <p:spTgt spid="354"/>
                                        </p:tgtEl>
                                        <p:attrNameLst>
                                          <p:attrName>style.visibility</p:attrName>
                                        </p:attrNameLst>
                                      </p:cBhvr>
                                      <p:to>
                                        <p:strVal val="visible"/>
                                      </p:to>
                                    </p:set>
                                    <p:anim calcmode="lin" valueType="num">
                                      <p:cBhvr>
                                        <p:cTn id="387" dur="500" fill="hold"/>
                                        <p:tgtEl>
                                          <p:spTgt spid="354"/>
                                        </p:tgtEl>
                                        <p:attrNameLst>
                                          <p:attrName>ppt_w</p:attrName>
                                        </p:attrNameLst>
                                      </p:cBhvr>
                                      <p:tavLst>
                                        <p:tav tm="0">
                                          <p:val>
                                            <p:fltVal val="0"/>
                                          </p:val>
                                        </p:tav>
                                        <p:tav tm="100000">
                                          <p:val>
                                            <p:strVal val="#ppt_w"/>
                                          </p:val>
                                        </p:tav>
                                      </p:tavLst>
                                    </p:anim>
                                    <p:anim calcmode="lin" valueType="num">
                                      <p:cBhvr>
                                        <p:cTn id="388" dur="500" fill="hold"/>
                                        <p:tgtEl>
                                          <p:spTgt spid="354"/>
                                        </p:tgtEl>
                                        <p:attrNameLst>
                                          <p:attrName>ppt_h</p:attrName>
                                        </p:attrNameLst>
                                      </p:cBhvr>
                                      <p:tavLst>
                                        <p:tav tm="0">
                                          <p:val>
                                            <p:fltVal val="0"/>
                                          </p:val>
                                        </p:tav>
                                        <p:tav tm="100000">
                                          <p:val>
                                            <p:strVal val="#ppt_h"/>
                                          </p:val>
                                        </p:tav>
                                      </p:tavLst>
                                    </p:anim>
                                    <p:animEffect transition="in" filter="fade">
                                      <p:cBhvr>
                                        <p:cTn id="389" dur="500"/>
                                        <p:tgtEl>
                                          <p:spTgt spid="354"/>
                                        </p:tgtEl>
                                      </p:cBhvr>
                                    </p:animEffect>
                                  </p:childTnLst>
                                  <p:subTnLst>
                                    <p:audio>
                                      <p:cMediaNode>
                                        <p:cTn display="0" masterRel="sameClick">
                                          <p:stCondLst>
                                            <p:cond evt="begin" delay="0">
                                              <p:tn val="385"/>
                                            </p:cond>
                                          </p:stCondLst>
                                          <p:endCondLst>
                                            <p:cond evt="onStopAudio" delay="0">
                                              <p:tgtEl>
                                                <p:sldTgt/>
                                              </p:tgtEl>
                                            </p:cond>
                                          </p:endCondLst>
                                        </p:cTn>
                                        <p:tgtEl>
                                          <p:sndTgt r:embed="rId3" name="Bling.wav"/>
                                        </p:tgtEl>
                                      </p:cMediaNode>
                                    </p:audio>
                                  </p:subTnLst>
                                </p:cTn>
                              </p:par>
                              <p:par>
                                <p:cTn id="390" presetID="26" presetClass="emph" presetSubtype="0" fill="hold" grpId="1" nodeType="withEffect">
                                  <p:stCondLst>
                                    <p:cond delay="500"/>
                                  </p:stCondLst>
                                  <p:childTnLst>
                                    <p:animEffect transition="out" filter="fade">
                                      <p:cBhvr>
                                        <p:cTn id="391" dur="500" tmFilter="0, 0; .2, .5; .8, .5; 1, 0"/>
                                        <p:tgtEl>
                                          <p:spTgt spid="354"/>
                                        </p:tgtEl>
                                      </p:cBhvr>
                                    </p:animEffect>
                                    <p:animScale>
                                      <p:cBhvr>
                                        <p:cTn id="392" dur="250" autoRev="1" fill="hold"/>
                                        <p:tgtEl>
                                          <p:spTgt spid="354"/>
                                        </p:tgtEl>
                                      </p:cBhvr>
                                      <p:by x="105000" y="105000"/>
                                    </p:animScale>
                                  </p:childTnLst>
                                </p:cTn>
                              </p:par>
                              <p:par>
                                <p:cTn id="393" presetID="53" presetClass="entr" presetSubtype="16" fill="hold" grpId="0" nodeType="withEffect">
                                  <p:stCondLst>
                                    <p:cond delay="0"/>
                                  </p:stCondLst>
                                  <p:childTnLst>
                                    <p:set>
                                      <p:cBhvr>
                                        <p:cTn id="394" dur="1" fill="hold">
                                          <p:stCondLst>
                                            <p:cond delay="0"/>
                                          </p:stCondLst>
                                        </p:cTn>
                                        <p:tgtEl>
                                          <p:spTgt spid="372"/>
                                        </p:tgtEl>
                                        <p:attrNameLst>
                                          <p:attrName>style.visibility</p:attrName>
                                        </p:attrNameLst>
                                      </p:cBhvr>
                                      <p:to>
                                        <p:strVal val="visible"/>
                                      </p:to>
                                    </p:set>
                                    <p:anim calcmode="lin" valueType="num">
                                      <p:cBhvr>
                                        <p:cTn id="395" dur="500" fill="hold"/>
                                        <p:tgtEl>
                                          <p:spTgt spid="372"/>
                                        </p:tgtEl>
                                        <p:attrNameLst>
                                          <p:attrName>ppt_w</p:attrName>
                                        </p:attrNameLst>
                                      </p:cBhvr>
                                      <p:tavLst>
                                        <p:tav tm="0">
                                          <p:val>
                                            <p:fltVal val="0"/>
                                          </p:val>
                                        </p:tav>
                                        <p:tav tm="100000">
                                          <p:val>
                                            <p:strVal val="#ppt_w"/>
                                          </p:val>
                                        </p:tav>
                                      </p:tavLst>
                                    </p:anim>
                                    <p:anim calcmode="lin" valueType="num">
                                      <p:cBhvr>
                                        <p:cTn id="396" dur="500" fill="hold"/>
                                        <p:tgtEl>
                                          <p:spTgt spid="372"/>
                                        </p:tgtEl>
                                        <p:attrNameLst>
                                          <p:attrName>ppt_h</p:attrName>
                                        </p:attrNameLst>
                                      </p:cBhvr>
                                      <p:tavLst>
                                        <p:tav tm="0">
                                          <p:val>
                                            <p:fltVal val="0"/>
                                          </p:val>
                                        </p:tav>
                                        <p:tav tm="100000">
                                          <p:val>
                                            <p:strVal val="#ppt_h"/>
                                          </p:val>
                                        </p:tav>
                                      </p:tavLst>
                                    </p:anim>
                                    <p:animEffect transition="in" filter="fade">
                                      <p:cBhvr>
                                        <p:cTn id="397" dur="500"/>
                                        <p:tgtEl>
                                          <p:spTgt spid="372"/>
                                        </p:tgtEl>
                                      </p:cBhvr>
                                    </p:animEffect>
                                  </p:childTnLst>
                                  <p:subTnLst>
                                    <p:audio>
                                      <p:cMediaNode>
                                        <p:cTn display="0" masterRel="sameClick">
                                          <p:stCondLst>
                                            <p:cond evt="begin" delay="0">
                                              <p:tn val="393"/>
                                            </p:cond>
                                          </p:stCondLst>
                                          <p:endCondLst>
                                            <p:cond evt="onStopAudio" delay="0">
                                              <p:tgtEl>
                                                <p:sldTgt/>
                                              </p:tgtEl>
                                            </p:cond>
                                          </p:endCondLst>
                                        </p:cTn>
                                        <p:tgtEl>
                                          <p:sndTgt r:embed="rId3" name="Bling.wav"/>
                                        </p:tgtEl>
                                      </p:cMediaNode>
                                    </p:audio>
                                  </p:subTnLst>
                                </p:cTn>
                              </p:par>
                              <p:par>
                                <p:cTn id="398" presetID="26" presetClass="emph" presetSubtype="0" fill="hold" grpId="1" nodeType="withEffect">
                                  <p:stCondLst>
                                    <p:cond delay="500"/>
                                  </p:stCondLst>
                                  <p:childTnLst>
                                    <p:animEffect transition="out" filter="fade">
                                      <p:cBhvr>
                                        <p:cTn id="399" dur="500" tmFilter="0, 0; .2, .5; .8, .5; 1, 0"/>
                                        <p:tgtEl>
                                          <p:spTgt spid="372"/>
                                        </p:tgtEl>
                                      </p:cBhvr>
                                    </p:animEffect>
                                    <p:animScale>
                                      <p:cBhvr>
                                        <p:cTn id="400" dur="250" autoRev="1" fill="hold"/>
                                        <p:tgtEl>
                                          <p:spTgt spid="372"/>
                                        </p:tgtEl>
                                      </p:cBhvr>
                                      <p:by x="105000" y="105000"/>
                                    </p:animScale>
                                  </p:childTnLst>
                                </p:cTn>
                              </p:par>
                              <p:par>
                                <p:cTn id="401" presetID="53" presetClass="entr" presetSubtype="16" fill="hold" grpId="0" nodeType="withEffect">
                                  <p:stCondLst>
                                    <p:cond delay="0"/>
                                  </p:stCondLst>
                                  <p:childTnLst>
                                    <p:set>
                                      <p:cBhvr>
                                        <p:cTn id="402" dur="1" fill="hold">
                                          <p:stCondLst>
                                            <p:cond delay="0"/>
                                          </p:stCondLst>
                                        </p:cTn>
                                        <p:tgtEl>
                                          <p:spTgt spid="387"/>
                                        </p:tgtEl>
                                        <p:attrNameLst>
                                          <p:attrName>style.visibility</p:attrName>
                                        </p:attrNameLst>
                                      </p:cBhvr>
                                      <p:to>
                                        <p:strVal val="visible"/>
                                      </p:to>
                                    </p:set>
                                    <p:anim calcmode="lin" valueType="num">
                                      <p:cBhvr>
                                        <p:cTn id="403" dur="500" fill="hold"/>
                                        <p:tgtEl>
                                          <p:spTgt spid="387"/>
                                        </p:tgtEl>
                                        <p:attrNameLst>
                                          <p:attrName>ppt_w</p:attrName>
                                        </p:attrNameLst>
                                      </p:cBhvr>
                                      <p:tavLst>
                                        <p:tav tm="0">
                                          <p:val>
                                            <p:fltVal val="0"/>
                                          </p:val>
                                        </p:tav>
                                        <p:tav tm="100000">
                                          <p:val>
                                            <p:strVal val="#ppt_w"/>
                                          </p:val>
                                        </p:tav>
                                      </p:tavLst>
                                    </p:anim>
                                    <p:anim calcmode="lin" valueType="num">
                                      <p:cBhvr>
                                        <p:cTn id="404" dur="500" fill="hold"/>
                                        <p:tgtEl>
                                          <p:spTgt spid="387"/>
                                        </p:tgtEl>
                                        <p:attrNameLst>
                                          <p:attrName>ppt_h</p:attrName>
                                        </p:attrNameLst>
                                      </p:cBhvr>
                                      <p:tavLst>
                                        <p:tav tm="0">
                                          <p:val>
                                            <p:fltVal val="0"/>
                                          </p:val>
                                        </p:tav>
                                        <p:tav tm="100000">
                                          <p:val>
                                            <p:strVal val="#ppt_h"/>
                                          </p:val>
                                        </p:tav>
                                      </p:tavLst>
                                    </p:anim>
                                    <p:animEffect transition="in" filter="fade">
                                      <p:cBhvr>
                                        <p:cTn id="405" dur="500"/>
                                        <p:tgtEl>
                                          <p:spTgt spid="387"/>
                                        </p:tgtEl>
                                      </p:cBhvr>
                                    </p:animEffect>
                                  </p:childTnLst>
                                  <p:subTnLst>
                                    <p:audio>
                                      <p:cMediaNode>
                                        <p:cTn display="0" masterRel="sameClick">
                                          <p:stCondLst>
                                            <p:cond evt="begin" delay="0">
                                              <p:tn val="401"/>
                                            </p:cond>
                                          </p:stCondLst>
                                          <p:endCondLst>
                                            <p:cond evt="onStopAudio" delay="0">
                                              <p:tgtEl>
                                                <p:sldTgt/>
                                              </p:tgtEl>
                                            </p:cond>
                                          </p:endCondLst>
                                        </p:cTn>
                                        <p:tgtEl>
                                          <p:sndTgt r:embed="rId3" name="Bling.wav"/>
                                        </p:tgtEl>
                                      </p:cMediaNode>
                                    </p:audio>
                                  </p:subTnLst>
                                </p:cTn>
                              </p:par>
                              <p:par>
                                <p:cTn id="406" presetID="26" presetClass="emph" presetSubtype="0" fill="hold" grpId="1" nodeType="withEffect">
                                  <p:stCondLst>
                                    <p:cond delay="500"/>
                                  </p:stCondLst>
                                  <p:childTnLst>
                                    <p:animEffect transition="out" filter="fade">
                                      <p:cBhvr>
                                        <p:cTn id="407" dur="500" tmFilter="0, 0; .2, .5; .8, .5; 1, 0"/>
                                        <p:tgtEl>
                                          <p:spTgt spid="387"/>
                                        </p:tgtEl>
                                      </p:cBhvr>
                                    </p:animEffect>
                                    <p:animScale>
                                      <p:cBhvr>
                                        <p:cTn id="408" dur="250" autoRev="1" fill="hold"/>
                                        <p:tgtEl>
                                          <p:spTgt spid="387"/>
                                        </p:tgtEl>
                                      </p:cBhvr>
                                      <p:by x="105000" y="105000"/>
                                    </p:animScale>
                                  </p:childTnLst>
                                </p:cTn>
                              </p:par>
                              <p:par>
                                <p:cTn id="409" presetID="53" presetClass="entr" presetSubtype="16" fill="hold" grpId="0" nodeType="withEffect">
                                  <p:stCondLst>
                                    <p:cond delay="0"/>
                                  </p:stCondLst>
                                  <p:childTnLst>
                                    <p:set>
                                      <p:cBhvr>
                                        <p:cTn id="410" dur="1" fill="hold">
                                          <p:stCondLst>
                                            <p:cond delay="0"/>
                                          </p:stCondLst>
                                        </p:cTn>
                                        <p:tgtEl>
                                          <p:spTgt spid="164"/>
                                        </p:tgtEl>
                                        <p:attrNameLst>
                                          <p:attrName>style.visibility</p:attrName>
                                        </p:attrNameLst>
                                      </p:cBhvr>
                                      <p:to>
                                        <p:strVal val="visible"/>
                                      </p:to>
                                    </p:set>
                                    <p:anim calcmode="lin" valueType="num">
                                      <p:cBhvr>
                                        <p:cTn id="411" dur="500" fill="hold"/>
                                        <p:tgtEl>
                                          <p:spTgt spid="164"/>
                                        </p:tgtEl>
                                        <p:attrNameLst>
                                          <p:attrName>ppt_w</p:attrName>
                                        </p:attrNameLst>
                                      </p:cBhvr>
                                      <p:tavLst>
                                        <p:tav tm="0">
                                          <p:val>
                                            <p:fltVal val="0"/>
                                          </p:val>
                                        </p:tav>
                                        <p:tav tm="100000">
                                          <p:val>
                                            <p:strVal val="#ppt_w"/>
                                          </p:val>
                                        </p:tav>
                                      </p:tavLst>
                                    </p:anim>
                                    <p:anim calcmode="lin" valueType="num">
                                      <p:cBhvr>
                                        <p:cTn id="412" dur="500" fill="hold"/>
                                        <p:tgtEl>
                                          <p:spTgt spid="164"/>
                                        </p:tgtEl>
                                        <p:attrNameLst>
                                          <p:attrName>ppt_h</p:attrName>
                                        </p:attrNameLst>
                                      </p:cBhvr>
                                      <p:tavLst>
                                        <p:tav tm="0">
                                          <p:val>
                                            <p:fltVal val="0"/>
                                          </p:val>
                                        </p:tav>
                                        <p:tav tm="100000">
                                          <p:val>
                                            <p:strVal val="#ppt_h"/>
                                          </p:val>
                                        </p:tav>
                                      </p:tavLst>
                                    </p:anim>
                                    <p:animEffect transition="in" filter="fade">
                                      <p:cBhvr>
                                        <p:cTn id="413" dur="500"/>
                                        <p:tgtEl>
                                          <p:spTgt spid="164"/>
                                        </p:tgtEl>
                                      </p:cBhvr>
                                    </p:animEffect>
                                  </p:childTnLst>
                                  <p:subTnLst>
                                    <p:audio>
                                      <p:cMediaNode>
                                        <p:cTn display="0" masterRel="sameClick">
                                          <p:stCondLst>
                                            <p:cond evt="begin" delay="0">
                                              <p:tn val="409"/>
                                            </p:cond>
                                          </p:stCondLst>
                                          <p:endCondLst>
                                            <p:cond evt="onStopAudio" delay="0">
                                              <p:tgtEl>
                                                <p:sldTgt/>
                                              </p:tgtEl>
                                            </p:cond>
                                          </p:endCondLst>
                                        </p:cTn>
                                        <p:tgtEl>
                                          <p:sndTgt r:embed="rId3" name="Bling.wav"/>
                                        </p:tgtEl>
                                      </p:cMediaNode>
                                    </p:audio>
                                  </p:subTnLst>
                                </p:cTn>
                              </p:par>
                              <p:par>
                                <p:cTn id="414" presetID="26" presetClass="emph" presetSubtype="0" fill="hold" grpId="1" nodeType="withEffect">
                                  <p:stCondLst>
                                    <p:cond delay="500"/>
                                  </p:stCondLst>
                                  <p:childTnLst>
                                    <p:animEffect transition="out" filter="fade">
                                      <p:cBhvr>
                                        <p:cTn id="415" dur="500" tmFilter="0, 0; .2, .5; .8, .5; 1, 0"/>
                                        <p:tgtEl>
                                          <p:spTgt spid="164"/>
                                        </p:tgtEl>
                                      </p:cBhvr>
                                    </p:animEffect>
                                    <p:animScale>
                                      <p:cBhvr>
                                        <p:cTn id="416" dur="250" autoRev="1" fill="hold"/>
                                        <p:tgtEl>
                                          <p:spTgt spid="164"/>
                                        </p:tgtEl>
                                      </p:cBhvr>
                                      <p:by x="105000" y="105000"/>
                                    </p:animScale>
                                  </p:childTnLst>
                                </p:cTn>
                              </p:par>
                              <p:par>
                                <p:cTn id="417" presetID="53" presetClass="entr" presetSubtype="16" fill="hold" nodeType="withEffect">
                                  <p:stCondLst>
                                    <p:cond delay="0"/>
                                  </p:stCondLst>
                                  <p:childTnLst>
                                    <p:set>
                                      <p:cBhvr>
                                        <p:cTn id="418" dur="1" fill="hold">
                                          <p:stCondLst>
                                            <p:cond delay="0"/>
                                          </p:stCondLst>
                                        </p:cTn>
                                        <p:tgtEl>
                                          <p:spTgt spid="186"/>
                                        </p:tgtEl>
                                        <p:attrNameLst>
                                          <p:attrName>style.visibility</p:attrName>
                                        </p:attrNameLst>
                                      </p:cBhvr>
                                      <p:to>
                                        <p:strVal val="visible"/>
                                      </p:to>
                                    </p:set>
                                    <p:anim calcmode="lin" valueType="num">
                                      <p:cBhvr>
                                        <p:cTn id="419" dur="500" fill="hold"/>
                                        <p:tgtEl>
                                          <p:spTgt spid="186"/>
                                        </p:tgtEl>
                                        <p:attrNameLst>
                                          <p:attrName>ppt_w</p:attrName>
                                        </p:attrNameLst>
                                      </p:cBhvr>
                                      <p:tavLst>
                                        <p:tav tm="0">
                                          <p:val>
                                            <p:fltVal val="0"/>
                                          </p:val>
                                        </p:tav>
                                        <p:tav tm="100000">
                                          <p:val>
                                            <p:strVal val="#ppt_w"/>
                                          </p:val>
                                        </p:tav>
                                      </p:tavLst>
                                    </p:anim>
                                    <p:anim calcmode="lin" valueType="num">
                                      <p:cBhvr>
                                        <p:cTn id="420" dur="500" fill="hold"/>
                                        <p:tgtEl>
                                          <p:spTgt spid="186"/>
                                        </p:tgtEl>
                                        <p:attrNameLst>
                                          <p:attrName>ppt_h</p:attrName>
                                        </p:attrNameLst>
                                      </p:cBhvr>
                                      <p:tavLst>
                                        <p:tav tm="0">
                                          <p:val>
                                            <p:fltVal val="0"/>
                                          </p:val>
                                        </p:tav>
                                        <p:tav tm="100000">
                                          <p:val>
                                            <p:strVal val="#ppt_h"/>
                                          </p:val>
                                        </p:tav>
                                      </p:tavLst>
                                    </p:anim>
                                    <p:animEffect transition="in" filter="fade">
                                      <p:cBhvr>
                                        <p:cTn id="421" dur="500"/>
                                        <p:tgtEl>
                                          <p:spTgt spid="186"/>
                                        </p:tgtEl>
                                      </p:cBhvr>
                                    </p:animEffect>
                                  </p:childTnLst>
                                </p:cTn>
                              </p:par>
                              <p:par>
                                <p:cTn id="422" presetID="26" presetClass="emph" presetSubtype="0" fill="hold" nodeType="withEffect">
                                  <p:stCondLst>
                                    <p:cond delay="500"/>
                                  </p:stCondLst>
                                  <p:childTnLst>
                                    <p:animEffect transition="out" filter="fade">
                                      <p:cBhvr>
                                        <p:cTn id="423" dur="500" tmFilter="0, 0; .2, .5; .8, .5; 1, 0"/>
                                        <p:tgtEl>
                                          <p:spTgt spid="186"/>
                                        </p:tgtEl>
                                      </p:cBhvr>
                                    </p:animEffect>
                                    <p:animScale>
                                      <p:cBhvr>
                                        <p:cTn id="424" dur="250" autoRev="1" fill="hold"/>
                                        <p:tgtEl>
                                          <p:spTgt spid="186"/>
                                        </p:tgtEl>
                                      </p:cBhvr>
                                      <p:by x="105000" y="105000"/>
                                    </p:animScale>
                                  </p:childTnLst>
                                </p:cTn>
                              </p:par>
                              <p:par>
                                <p:cTn id="425" presetID="53" presetClass="entr" presetSubtype="16" fill="hold" grpId="0" nodeType="withEffect">
                                  <p:stCondLst>
                                    <p:cond delay="0"/>
                                  </p:stCondLst>
                                  <p:childTnLst>
                                    <p:set>
                                      <p:cBhvr>
                                        <p:cTn id="426" dur="1" fill="hold">
                                          <p:stCondLst>
                                            <p:cond delay="0"/>
                                          </p:stCondLst>
                                        </p:cTn>
                                        <p:tgtEl>
                                          <p:spTgt spid="186"/>
                                        </p:tgtEl>
                                        <p:attrNameLst>
                                          <p:attrName>style.visibility</p:attrName>
                                        </p:attrNameLst>
                                      </p:cBhvr>
                                      <p:to>
                                        <p:strVal val="visible"/>
                                      </p:to>
                                    </p:set>
                                    <p:anim calcmode="lin" valueType="num">
                                      <p:cBhvr>
                                        <p:cTn id="427" dur="500" fill="hold"/>
                                        <p:tgtEl>
                                          <p:spTgt spid="186"/>
                                        </p:tgtEl>
                                        <p:attrNameLst>
                                          <p:attrName>ppt_w</p:attrName>
                                        </p:attrNameLst>
                                      </p:cBhvr>
                                      <p:tavLst>
                                        <p:tav tm="0">
                                          <p:val>
                                            <p:fltVal val="0"/>
                                          </p:val>
                                        </p:tav>
                                        <p:tav tm="100000">
                                          <p:val>
                                            <p:strVal val="#ppt_w"/>
                                          </p:val>
                                        </p:tav>
                                      </p:tavLst>
                                    </p:anim>
                                    <p:anim calcmode="lin" valueType="num">
                                      <p:cBhvr>
                                        <p:cTn id="428" dur="500" fill="hold"/>
                                        <p:tgtEl>
                                          <p:spTgt spid="186"/>
                                        </p:tgtEl>
                                        <p:attrNameLst>
                                          <p:attrName>ppt_h</p:attrName>
                                        </p:attrNameLst>
                                      </p:cBhvr>
                                      <p:tavLst>
                                        <p:tav tm="0">
                                          <p:val>
                                            <p:fltVal val="0"/>
                                          </p:val>
                                        </p:tav>
                                        <p:tav tm="100000">
                                          <p:val>
                                            <p:strVal val="#ppt_h"/>
                                          </p:val>
                                        </p:tav>
                                      </p:tavLst>
                                    </p:anim>
                                    <p:animEffect transition="in" filter="fade">
                                      <p:cBhvr>
                                        <p:cTn id="429" dur="500"/>
                                        <p:tgtEl>
                                          <p:spTgt spid="186"/>
                                        </p:tgtEl>
                                      </p:cBhvr>
                                    </p:animEffect>
                                  </p:childTnLst>
                                  <p:subTnLst>
                                    <p:audio>
                                      <p:cMediaNode>
                                        <p:cTn display="0" masterRel="sameClick">
                                          <p:stCondLst>
                                            <p:cond evt="begin" delay="0">
                                              <p:tn val="425"/>
                                            </p:cond>
                                          </p:stCondLst>
                                          <p:endCondLst>
                                            <p:cond evt="onStopAudio" delay="0">
                                              <p:tgtEl>
                                                <p:sldTgt/>
                                              </p:tgtEl>
                                            </p:cond>
                                          </p:endCondLst>
                                        </p:cTn>
                                        <p:tgtEl>
                                          <p:sndTgt r:embed="rId3" name="Bling.wav"/>
                                        </p:tgtEl>
                                      </p:cMediaNode>
                                    </p:audio>
                                  </p:subTnLst>
                                </p:cTn>
                              </p:par>
                              <p:par>
                                <p:cTn id="430" presetID="26" presetClass="emph" presetSubtype="0" fill="hold" grpId="1" nodeType="withEffect">
                                  <p:stCondLst>
                                    <p:cond delay="500"/>
                                  </p:stCondLst>
                                  <p:childTnLst>
                                    <p:animEffect transition="out" filter="fade">
                                      <p:cBhvr>
                                        <p:cTn id="431" dur="500" tmFilter="0, 0; .2, .5; .8, .5; 1, 0"/>
                                        <p:tgtEl>
                                          <p:spTgt spid="186"/>
                                        </p:tgtEl>
                                      </p:cBhvr>
                                    </p:animEffect>
                                    <p:animScale>
                                      <p:cBhvr>
                                        <p:cTn id="432" dur="250" autoRev="1" fill="hold"/>
                                        <p:tgtEl>
                                          <p:spTgt spid="186"/>
                                        </p:tgtEl>
                                      </p:cBhvr>
                                      <p:by x="105000" y="105000"/>
                                    </p:animScale>
                                  </p:childTnLst>
                                </p:cTn>
                              </p:par>
                              <p:par>
                                <p:cTn id="433" presetID="53" presetClass="entr" presetSubtype="16" fill="hold" nodeType="withEffect">
                                  <p:stCondLst>
                                    <p:cond delay="0"/>
                                  </p:stCondLst>
                                  <p:childTnLst>
                                    <p:set>
                                      <p:cBhvr>
                                        <p:cTn id="434" dur="1" fill="hold">
                                          <p:stCondLst>
                                            <p:cond delay="0"/>
                                          </p:stCondLst>
                                        </p:cTn>
                                        <p:tgtEl>
                                          <p:spTgt spid="188"/>
                                        </p:tgtEl>
                                        <p:attrNameLst>
                                          <p:attrName>style.visibility</p:attrName>
                                        </p:attrNameLst>
                                      </p:cBhvr>
                                      <p:to>
                                        <p:strVal val="visible"/>
                                      </p:to>
                                    </p:set>
                                    <p:anim calcmode="lin" valueType="num">
                                      <p:cBhvr>
                                        <p:cTn id="435" dur="500" fill="hold"/>
                                        <p:tgtEl>
                                          <p:spTgt spid="188"/>
                                        </p:tgtEl>
                                        <p:attrNameLst>
                                          <p:attrName>ppt_w</p:attrName>
                                        </p:attrNameLst>
                                      </p:cBhvr>
                                      <p:tavLst>
                                        <p:tav tm="0">
                                          <p:val>
                                            <p:fltVal val="0"/>
                                          </p:val>
                                        </p:tav>
                                        <p:tav tm="100000">
                                          <p:val>
                                            <p:strVal val="#ppt_w"/>
                                          </p:val>
                                        </p:tav>
                                      </p:tavLst>
                                    </p:anim>
                                    <p:anim calcmode="lin" valueType="num">
                                      <p:cBhvr>
                                        <p:cTn id="436" dur="500" fill="hold"/>
                                        <p:tgtEl>
                                          <p:spTgt spid="188"/>
                                        </p:tgtEl>
                                        <p:attrNameLst>
                                          <p:attrName>ppt_h</p:attrName>
                                        </p:attrNameLst>
                                      </p:cBhvr>
                                      <p:tavLst>
                                        <p:tav tm="0">
                                          <p:val>
                                            <p:fltVal val="0"/>
                                          </p:val>
                                        </p:tav>
                                        <p:tav tm="100000">
                                          <p:val>
                                            <p:strVal val="#ppt_h"/>
                                          </p:val>
                                        </p:tav>
                                      </p:tavLst>
                                    </p:anim>
                                    <p:animEffect transition="in" filter="fade">
                                      <p:cBhvr>
                                        <p:cTn id="437" dur="500"/>
                                        <p:tgtEl>
                                          <p:spTgt spid="188"/>
                                        </p:tgtEl>
                                      </p:cBhvr>
                                    </p:animEffect>
                                  </p:childTnLst>
                                </p:cTn>
                              </p:par>
                              <p:par>
                                <p:cTn id="438" presetID="26" presetClass="emph" presetSubtype="0" fill="hold" nodeType="withEffect">
                                  <p:stCondLst>
                                    <p:cond delay="500"/>
                                  </p:stCondLst>
                                  <p:childTnLst>
                                    <p:animEffect transition="out" filter="fade">
                                      <p:cBhvr>
                                        <p:cTn id="439" dur="500" tmFilter="0, 0; .2, .5; .8, .5; 1, 0"/>
                                        <p:tgtEl>
                                          <p:spTgt spid="188"/>
                                        </p:tgtEl>
                                      </p:cBhvr>
                                    </p:animEffect>
                                    <p:animScale>
                                      <p:cBhvr>
                                        <p:cTn id="440" dur="250" autoRev="1" fill="hold"/>
                                        <p:tgtEl>
                                          <p:spTgt spid="188"/>
                                        </p:tgtEl>
                                      </p:cBhvr>
                                      <p:by x="105000" y="105000"/>
                                    </p:animScale>
                                  </p:childTnLst>
                                </p:cTn>
                              </p:par>
                              <p:par>
                                <p:cTn id="441" presetID="53" presetClass="entr" presetSubtype="16" fill="hold" grpId="0" nodeType="withEffect">
                                  <p:stCondLst>
                                    <p:cond delay="0"/>
                                  </p:stCondLst>
                                  <p:childTnLst>
                                    <p:set>
                                      <p:cBhvr>
                                        <p:cTn id="442" dur="1" fill="hold">
                                          <p:stCondLst>
                                            <p:cond delay="0"/>
                                          </p:stCondLst>
                                        </p:cTn>
                                        <p:tgtEl>
                                          <p:spTgt spid="188"/>
                                        </p:tgtEl>
                                        <p:attrNameLst>
                                          <p:attrName>style.visibility</p:attrName>
                                        </p:attrNameLst>
                                      </p:cBhvr>
                                      <p:to>
                                        <p:strVal val="visible"/>
                                      </p:to>
                                    </p:set>
                                    <p:anim calcmode="lin" valueType="num">
                                      <p:cBhvr>
                                        <p:cTn id="443" dur="500" fill="hold"/>
                                        <p:tgtEl>
                                          <p:spTgt spid="188"/>
                                        </p:tgtEl>
                                        <p:attrNameLst>
                                          <p:attrName>ppt_w</p:attrName>
                                        </p:attrNameLst>
                                      </p:cBhvr>
                                      <p:tavLst>
                                        <p:tav tm="0">
                                          <p:val>
                                            <p:fltVal val="0"/>
                                          </p:val>
                                        </p:tav>
                                        <p:tav tm="100000">
                                          <p:val>
                                            <p:strVal val="#ppt_w"/>
                                          </p:val>
                                        </p:tav>
                                      </p:tavLst>
                                    </p:anim>
                                    <p:anim calcmode="lin" valueType="num">
                                      <p:cBhvr>
                                        <p:cTn id="444" dur="500" fill="hold"/>
                                        <p:tgtEl>
                                          <p:spTgt spid="188"/>
                                        </p:tgtEl>
                                        <p:attrNameLst>
                                          <p:attrName>ppt_h</p:attrName>
                                        </p:attrNameLst>
                                      </p:cBhvr>
                                      <p:tavLst>
                                        <p:tav tm="0">
                                          <p:val>
                                            <p:fltVal val="0"/>
                                          </p:val>
                                        </p:tav>
                                        <p:tav tm="100000">
                                          <p:val>
                                            <p:strVal val="#ppt_h"/>
                                          </p:val>
                                        </p:tav>
                                      </p:tavLst>
                                    </p:anim>
                                    <p:animEffect transition="in" filter="fade">
                                      <p:cBhvr>
                                        <p:cTn id="445" dur="500"/>
                                        <p:tgtEl>
                                          <p:spTgt spid="188"/>
                                        </p:tgtEl>
                                      </p:cBhvr>
                                    </p:animEffect>
                                  </p:childTnLst>
                                  <p:subTnLst>
                                    <p:audio>
                                      <p:cMediaNode>
                                        <p:cTn display="0" masterRel="sameClick">
                                          <p:stCondLst>
                                            <p:cond evt="begin" delay="0">
                                              <p:tn val="441"/>
                                            </p:cond>
                                          </p:stCondLst>
                                          <p:endCondLst>
                                            <p:cond evt="onStopAudio" delay="0">
                                              <p:tgtEl>
                                                <p:sldTgt/>
                                              </p:tgtEl>
                                            </p:cond>
                                          </p:endCondLst>
                                        </p:cTn>
                                        <p:tgtEl>
                                          <p:sndTgt r:embed="rId3" name="Bling.wav"/>
                                        </p:tgtEl>
                                      </p:cMediaNode>
                                    </p:audio>
                                  </p:subTnLst>
                                </p:cTn>
                              </p:par>
                              <p:par>
                                <p:cTn id="446" presetID="26" presetClass="emph" presetSubtype="0" fill="hold" grpId="1" nodeType="withEffect">
                                  <p:stCondLst>
                                    <p:cond delay="500"/>
                                  </p:stCondLst>
                                  <p:childTnLst>
                                    <p:animEffect transition="out" filter="fade">
                                      <p:cBhvr>
                                        <p:cTn id="447" dur="500" tmFilter="0, 0; .2, .5; .8, .5; 1, 0"/>
                                        <p:tgtEl>
                                          <p:spTgt spid="188"/>
                                        </p:tgtEl>
                                      </p:cBhvr>
                                    </p:animEffect>
                                    <p:animScale>
                                      <p:cBhvr>
                                        <p:cTn id="448" dur="250" autoRev="1" fill="hold"/>
                                        <p:tgtEl>
                                          <p:spTgt spid="188"/>
                                        </p:tgtEl>
                                      </p:cBhvr>
                                      <p:by x="105000" y="105000"/>
                                    </p:animScale>
                                  </p:childTnLst>
                                </p:cTn>
                              </p:par>
                              <p:par>
                                <p:cTn id="449" presetID="53" presetClass="entr" presetSubtype="16" fill="hold" grpId="0" nodeType="withEffect">
                                  <p:stCondLst>
                                    <p:cond delay="0"/>
                                  </p:stCondLst>
                                  <p:childTnLst>
                                    <p:set>
                                      <p:cBhvr>
                                        <p:cTn id="450" dur="1" fill="hold">
                                          <p:stCondLst>
                                            <p:cond delay="0"/>
                                          </p:stCondLst>
                                        </p:cTn>
                                        <p:tgtEl>
                                          <p:spTgt spid="197"/>
                                        </p:tgtEl>
                                        <p:attrNameLst>
                                          <p:attrName>style.visibility</p:attrName>
                                        </p:attrNameLst>
                                      </p:cBhvr>
                                      <p:to>
                                        <p:strVal val="visible"/>
                                      </p:to>
                                    </p:set>
                                    <p:anim calcmode="lin" valueType="num">
                                      <p:cBhvr>
                                        <p:cTn id="451" dur="500" fill="hold"/>
                                        <p:tgtEl>
                                          <p:spTgt spid="197"/>
                                        </p:tgtEl>
                                        <p:attrNameLst>
                                          <p:attrName>ppt_w</p:attrName>
                                        </p:attrNameLst>
                                      </p:cBhvr>
                                      <p:tavLst>
                                        <p:tav tm="0">
                                          <p:val>
                                            <p:fltVal val="0"/>
                                          </p:val>
                                        </p:tav>
                                        <p:tav tm="100000">
                                          <p:val>
                                            <p:strVal val="#ppt_w"/>
                                          </p:val>
                                        </p:tav>
                                      </p:tavLst>
                                    </p:anim>
                                    <p:anim calcmode="lin" valueType="num">
                                      <p:cBhvr>
                                        <p:cTn id="452" dur="500" fill="hold"/>
                                        <p:tgtEl>
                                          <p:spTgt spid="197"/>
                                        </p:tgtEl>
                                        <p:attrNameLst>
                                          <p:attrName>ppt_h</p:attrName>
                                        </p:attrNameLst>
                                      </p:cBhvr>
                                      <p:tavLst>
                                        <p:tav tm="0">
                                          <p:val>
                                            <p:fltVal val="0"/>
                                          </p:val>
                                        </p:tav>
                                        <p:tav tm="100000">
                                          <p:val>
                                            <p:strVal val="#ppt_h"/>
                                          </p:val>
                                        </p:tav>
                                      </p:tavLst>
                                    </p:anim>
                                    <p:animEffect transition="in" filter="fade">
                                      <p:cBhvr>
                                        <p:cTn id="453" dur="500"/>
                                        <p:tgtEl>
                                          <p:spTgt spid="197"/>
                                        </p:tgtEl>
                                      </p:cBhvr>
                                    </p:animEffect>
                                  </p:childTnLst>
                                  <p:subTnLst>
                                    <p:audio>
                                      <p:cMediaNode>
                                        <p:cTn display="0" masterRel="sameClick">
                                          <p:stCondLst>
                                            <p:cond evt="begin" delay="0">
                                              <p:tn val="449"/>
                                            </p:cond>
                                          </p:stCondLst>
                                          <p:endCondLst>
                                            <p:cond evt="onStopAudio" delay="0">
                                              <p:tgtEl>
                                                <p:sldTgt/>
                                              </p:tgtEl>
                                            </p:cond>
                                          </p:endCondLst>
                                        </p:cTn>
                                        <p:tgtEl>
                                          <p:sndTgt r:embed="rId3" name="Bling.wav"/>
                                        </p:tgtEl>
                                      </p:cMediaNode>
                                    </p:audio>
                                  </p:subTnLst>
                                </p:cTn>
                              </p:par>
                              <p:par>
                                <p:cTn id="454" presetID="26" presetClass="emph" presetSubtype="0" fill="hold" grpId="1" nodeType="withEffect">
                                  <p:stCondLst>
                                    <p:cond delay="500"/>
                                  </p:stCondLst>
                                  <p:childTnLst>
                                    <p:animEffect transition="out" filter="fade">
                                      <p:cBhvr>
                                        <p:cTn id="455" dur="500" tmFilter="0, 0; .2, .5; .8, .5; 1, 0"/>
                                        <p:tgtEl>
                                          <p:spTgt spid="197"/>
                                        </p:tgtEl>
                                      </p:cBhvr>
                                    </p:animEffect>
                                    <p:animScale>
                                      <p:cBhvr>
                                        <p:cTn id="456" dur="250" autoRev="1" fill="hold"/>
                                        <p:tgtEl>
                                          <p:spTgt spid="197"/>
                                        </p:tgtEl>
                                      </p:cBhvr>
                                      <p:by x="105000" y="105000"/>
                                    </p:animScale>
                                  </p:childTnLst>
                                </p:cTn>
                              </p:par>
                            </p:childTnLst>
                          </p:cTn>
                        </p:par>
                      </p:childTnLst>
                    </p:cTn>
                  </p:par>
                </p:childTnLst>
              </p:cTn>
              <p:nextCondLst>
                <p:cond evt="onClick" delay="0">
                  <p:tgtEl>
                    <p:spTgt spid="209"/>
                  </p:tgtEl>
                </p:cond>
              </p:nextCondLst>
            </p:seq>
            <p:seq concurrent="1" nextAc="seek">
              <p:cTn id="457" restart="whenNotActive" fill="hold" evtFilter="cancelBubble" nodeType="interactiveSeq">
                <p:stCondLst>
                  <p:cond evt="onClick" delay="0">
                    <p:tgtEl>
                      <p:spTgt spid="211"/>
                    </p:tgtEl>
                  </p:cond>
                </p:stCondLst>
                <p:endSync evt="end" delay="0">
                  <p:rtn val="all"/>
                </p:endSync>
                <p:childTnLst>
                  <p:par>
                    <p:cTn id="458" fill="hold">
                      <p:stCondLst>
                        <p:cond delay="0"/>
                      </p:stCondLst>
                      <p:childTnLst>
                        <p:par>
                          <p:cTn id="459" fill="hold">
                            <p:stCondLst>
                              <p:cond delay="0"/>
                            </p:stCondLst>
                            <p:childTnLst>
                              <p:par>
                                <p:cTn id="460" presetID="53" presetClass="entr" presetSubtype="16" fill="hold" nodeType="withEffect">
                                  <p:stCondLst>
                                    <p:cond delay="0"/>
                                  </p:stCondLst>
                                  <p:childTnLst>
                                    <p:set>
                                      <p:cBhvr>
                                        <p:cTn id="461" dur="1" fill="hold">
                                          <p:stCondLst>
                                            <p:cond delay="0"/>
                                          </p:stCondLst>
                                        </p:cTn>
                                        <p:tgtEl>
                                          <p:spTgt spid="360"/>
                                        </p:tgtEl>
                                        <p:attrNameLst>
                                          <p:attrName>style.visibility</p:attrName>
                                        </p:attrNameLst>
                                      </p:cBhvr>
                                      <p:to>
                                        <p:strVal val="visible"/>
                                      </p:to>
                                    </p:set>
                                    <p:anim calcmode="lin" valueType="num">
                                      <p:cBhvr>
                                        <p:cTn id="462" dur="500" fill="hold"/>
                                        <p:tgtEl>
                                          <p:spTgt spid="360"/>
                                        </p:tgtEl>
                                        <p:attrNameLst>
                                          <p:attrName>ppt_w</p:attrName>
                                        </p:attrNameLst>
                                      </p:cBhvr>
                                      <p:tavLst>
                                        <p:tav tm="0">
                                          <p:val>
                                            <p:fltVal val="0"/>
                                          </p:val>
                                        </p:tav>
                                        <p:tav tm="100000">
                                          <p:val>
                                            <p:strVal val="#ppt_w"/>
                                          </p:val>
                                        </p:tav>
                                      </p:tavLst>
                                    </p:anim>
                                    <p:anim calcmode="lin" valueType="num">
                                      <p:cBhvr>
                                        <p:cTn id="463" dur="500" fill="hold"/>
                                        <p:tgtEl>
                                          <p:spTgt spid="360"/>
                                        </p:tgtEl>
                                        <p:attrNameLst>
                                          <p:attrName>ppt_h</p:attrName>
                                        </p:attrNameLst>
                                      </p:cBhvr>
                                      <p:tavLst>
                                        <p:tav tm="0">
                                          <p:val>
                                            <p:fltVal val="0"/>
                                          </p:val>
                                        </p:tav>
                                        <p:tav tm="100000">
                                          <p:val>
                                            <p:strVal val="#ppt_h"/>
                                          </p:val>
                                        </p:tav>
                                      </p:tavLst>
                                    </p:anim>
                                    <p:animEffect transition="in" filter="fade">
                                      <p:cBhvr>
                                        <p:cTn id="464" dur="500"/>
                                        <p:tgtEl>
                                          <p:spTgt spid="360"/>
                                        </p:tgtEl>
                                      </p:cBhvr>
                                    </p:animEffect>
                                  </p:childTnLst>
                                </p:cTn>
                              </p:par>
                              <p:par>
                                <p:cTn id="465" presetID="26" presetClass="emph" presetSubtype="0" fill="hold" nodeType="withEffect">
                                  <p:stCondLst>
                                    <p:cond delay="500"/>
                                  </p:stCondLst>
                                  <p:childTnLst>
                                    <p:animEffect transition="out" filter="fade">
                                      <p:cBhvr>
                                        <p:cTn id="466" dur="500" tmFilter="0, 0; .2, .5; .8, .5; 1, 0"/>
                                        <p:tgtEl>
                                          <p:spTgt spid="360"/>
                                        </p:tgtEl>
                                      </p:cBhvr>
                                    </p:animEffect>
                                    <p:animScale>
                                      <p:cBhvr>
                                        <p:cTn id="467" dur="250" autoRev="1" fill="hold"/>
                                        <p:tgtEl>
                                          <p:spTgt spid="360"/>
                                        </p:tgtEl>
                                      </p:cBhvr>
                                      <p:by x="105000" y="105000"/>
                                    </p:animScale>
                                  </p:childTnLst>
                                </p:cTn>
                              </p:par>
                              <p:par>
                                <p:cTn id="468" presetID="53" presetClass="entr" presetSubtype="16" fill="hold" grpId="0" nodeType="withEffect">
                                  <p:stCondLst>
                                    <p:cond delay="0"/>
                                  </p:stCondLst>
                                  <p:childTnLst>
                                    <p:set>
                                      <p:cBhvr>
                                        <p:cTn id="469" dur="1" fill="hold">
                                          <p:stCondLst>
                                            <p:cond delay="0"/>
                                          </p:stCondLst>
                                        </p:cTn>
                                        <p:tgtEl>
                                          <p:spTgt spid="360"/>
                                        </p:tgtEl>
                                        <p:attrNameLst>
                                          <p:attrName>style.visibility</p:attrName>
                                        </p:attrNameLst>
                                      </p:cBhvr>
                                      <p:to>
                                        <p:strVal val="visible"/>
                                      </p:to>
                                    </p:set>
                                    <p:anim calcmode="lin" valueType="num">
                                      <p:cBhvr>
                                        <p:cTn id="470" dur="500" fill="hold"/>
                                        <p:tgtEl>
                                          <p:spTgt spid="360"/>
                                        </p:tgtEl>
                                        <p:attrNameLst>
                                          <p:attrName>ppt_w</p:attrName>
                                        </p:attrNameLst>
                                      </p:cBhvr>
                                      <p:tavLst>
                                        <p:tav tm="0">
                                          <p:val>
                                            <p:fltVal val="0"/>
                                          </p:val>
                                        </p:tav>
                                        <p:tav tm="100000">
                                          <p:val>
                                            <p:strVal val="#ppt_w"/>
                                          </p:val>
                                        </p:tav>
                                      </p:tavLst>
                                    </p:anim>
                                    <p:anim calcmode="lin" valueType="num">
                                      <p:cBhvr>
                                        <p:cTn id="471" dur="500" fill="hold"/>
                                        <p:tgtEl>
                                          <p:spTgt spid="360"/>
                                        </p:tgtEl>
                                        <p:attrNameLst>
                                          <p:attrName>ppt_h</p:attrName>
                                        </p:attrNameLst>
                                      </p:cBhvr>
                                      <p:tavLst>
                                        <p:tav tm="0">
                                          <p:val>
                                            <p:fltVal val="0"/>
                                          </p:val>
                                        </p:tav>
                                        <p:tav tm="100000">
                                          <p:val>
                                            <p:strVal val="#ppt_h"/>
                                          </p:val>
                                        </p:tav>
                                      </p:tavLst>
                                    </p:anim>
                                    <p:animEffect transition="in" filter="fade">
                                      <p:cBhvr>
                                        <p:cTn id="472" dur="500"/>
                                        <p:tgtEl>
                                          <p:spTgt spid="360"/>
                                        </p:tgtEl>
                                      </p:cBhvr>
                                    </p:animEffect>
                                  </p:childTnLst>
                                  <p:subTnLst>
                                    <p:audio>
                                      <p:cMediaNode>
                                        <p:cTn display="0" masterRel="sameClick">
                                          <p:stCondLst>
                                            <p:cond evt="begin" delay="0">
                                              <p:tn val="468"/>
                                            </p:cond>
                                          </p:stCondLst>
                                          <p:endCondLst>
                                            <p:cond evt="onStopAudio" delay="0">
                                              <p:tgtEl>
                                                <p:sldTgt/>
                                              </p:tgtEl>
                                            </p:cond>
                                          </p:endCondLst>
                                        </p:cTn>
                                        <p:tgtEl>
                                          <p:sndTgt r:embed="rId3" name="Bling.wav"/>
                                        </p:tgtEl>
                                      </p:cMediaNode>
                                    </p:audio>
                                  </p:subTnLst>
                                </p:cTn>
                              </p:par>
                              <p:par>
                                <p:cTn id="473" presetID="26" presetClass="emph" presetSubtype="0" fill="hold" grpId="1" nodeType="withEffect">
                                  <p:stCondLst>
                                    <p:cond delay="500"/>
                                  </p:stCondLst>
                                  <p:childTnLst>
                                    <p:animEffect transition="out" filter="fade">
                                      <p:cBhvr>
                                        <p:cTn id="474" dur="500" tmFilter="0, 0; .2, .5; .8, .5; 1, 0"/>
                                        <p:tgtEl>
                                          <p:spTgt spid="360"/>
                                        </p:tgtEl>
                                      </p:cBhvr>
                                    </p:animEffect>
                                    <p:animScale>
                                      <p:cBhvr>
                                        <p:cTn id="475" dur="250" autoRev="1" fill="hold"/>
                                        <p:tgtEl>
                                          <p:spTgt spid="360"/>
                                        </p:tgtEl>
                                      </p:cBhvr>
                                      <p:by x="105000" y="105000"/>
                                    </p:animScale>
                                  </p:childTnLst>
                                </p:cTn>
                              </p:par>
                              <p:par>
                                <p:cTn id="476" presetID="53" presetClass="entr" presetSubtype="16" fill="hold" nodeType="withEffect">
                                  <p:stCondLst>
                                    <p:cond delay="0"/>
                                  </p:stCondLst>
                                  <p:childTnLst>
                                    <p:set>
                                      <p:cBhvr>
                                        <p:cTn id="477" dur="1" fill="hold">
                                          <p:stCondLst>
                                            <p:cond delay="0"/>
                                          </p:stCondLst>
                                        </p:cTn>
                                        <p:tgtEl>
                                          <p:spTgt spid="361"/>
                                        </p:tgtEl>
                                        <p:attrNameLst>
                                          <p:attrName>style.visibility</p:attrName>
                                        </p:attrNameLst>
                                      </p:cBhvr>
                                      <p:to>
                                        <p:strVal val="visible"/>
                                      </p:to>
                                    </p:set>
                                    <p:anim calcmode="lin" valueType="num">
                                      <p:cBhvr>
                                        <p:cTn id="478" dur="500" fill="hold"/>
                                        <p:tgtEl>
                                          <p:spTgt spid="361"/>
                                        </p:tgtEl>
                                        <p:attrNameLst>
                                          <p:attrName>ppt_w</p:attrName>
                                        </p:attrNameLst>
                                      </p:cBhvr>
                                      <p:tavLst>
                                        <p:tav tm="0">
                                          <p:val>
                                            <p:fltVal val="0"/>
                                          </p:val>
                                        </p:tav>
                                        <p:tav tm="100000">
                                          <p:val>
                                            <p:strVal val="#ppt_w"/>
                                          </p:val>
                                        </p:tav>
                                      </p:tavLst>
                                    </p:anim>
                                    <p:anim calcmode="lin" valueType="num">
                                      <p:cBhvr>
                                        <p:cTn id="479" dur="500" fill="hold"/>
                                        <p:tgtEl>
                                          <p:spTgt spid="361"/>
                                        </p:tgtEl>
                                        <p:attrNameLst>
                                          <p:attrName>ppt_h</p:attrName>
                                        </p:attrNameLst>
                                      </p:cBhvr>
                                      <p:tavLst>
                                        <p:tav tm="0">
                                          <p:val>
                                            <p:fltVal val="0"/>
                                          </p:val>
                                        </p:tav>
                                        <p:tav tm="100000">
                                          <p:val>
                                            <p:strVal val="#ppt_h"/>
                                          </p:val>
                                        </p:tav>
                                      </p:tavLst>
                                    </p:anim>
                                    <p:animEffect transition="in" filter="fade">
                                      <p:cBhvr>
                                        <p:cTn id="480" dur="500"/>
                                        <p:tgtEl>
                                          <p:spTgt spid="361"/>
                                        </p:tgtEl>
                                      </p:cBhvr>
                                    </p:animEffect>
                                  </p:childTnLst>
                                </p:cTn>
                              </p:par>
                              <p:par>
                                <p:cTn id="481" presetID="26" presetClass="emph" presetSubtype="0" fill="hold" nodeType="withEffect">
                                  <p:stCondLst>
                                    <p:cond delay="500"/>
                                  </p:stCondLst>
                                  <p:childTnLst>
                                    <p:animEffect transition="out" filter="fade">
                                      <p:cBhvr>
                                        <p:cTn id="482" dur="500" tmFilter="0, 0; .2, .5; .8, .5; 1, 0"/>
                                        <p:tgtEl>
                                          <p:spTgt spid="361"/>
                                        </p:tgtEl>
                                      </p:cBhvr>
                                    </p:animEffect>
                                    <p:animScale>
                                      <p:cBhvr>
                                        <p:cTn id="483" dur="250" autoRev="1" fill="hold"/>
                                        <p:tgtEl>
                                          <p:spTgt spid="361"/>
                                        </p:tgtEl>
                                      </p:cBhvr>
                                      <p:by x="105000" y="105000"/>
                                    </p:animScale>
                                  </p:childTnLst>
                                </p:cTn>
                              </p:par>
                              <p:par>
                                <p:cTn id="484" presetID="53" presetClass="entr" presetSubtype="16" fill="hold" grpId="0" nodeType="withEffect">
                                  <p:stCondLst>
                                    <p:cond delay="0"/>
                                  </p:stCondLst>
                                  <p:childTnLst>
                                    <p:set>
                                      <p:cBhvr>
                                        <p:cTn id="485" dur="1" fill="hold">
                                          <p:stCondLst>
                                            <p:cond delay="0"/>
                                          </p:stCondLst>
                                        </p:cTn>
                                        <p:tgtEl>
                                          <p:spTgt spid="361"/>
                                        </p:tgtEl>
                                        <p:attrNameLst>
                                          <p:attrName>style.visibility</p:attrName>
                                        </p:attrNameLst>
                                      </p:cBhvr>
                                      <p:to>
                                        <p:strVal val="visible"/>
                                      </p:to>
                                    </p:set>
                                    <p:anim calcmode="lin" valueType="num">
                                      <p:cBhvr>
                                        <p:cTn id="486" dur="500" fill="hold"/>
                                        <p:tgtEl>
                                          <p:spTgt spid="361"/>
                                        </p:tgtEl>
                                        <p:attrNameLst>
                                          <p:attrName>ppt_w</p:attrName>
                                        </p:attrNameLst>
                                      </p:cBhvr>
                                      <p:tavLst>
                                        <p:tav tm="0">
                                          <p:val>
                                            <p:fltVal val="0"/>
                                          </p:val>
                                        </p:tav>
                                        <p:tav tm="100000">
                                          <p:val>
                                            <p:strVal val="#ppt_w"/>
                                          </p:val>
                                        </p:tav>
                                      </p:tavLst>
                                    </p:anim>
                                    <p:anim calcmode="lin" valueType="num">
                                      <p:cBhvr>
                                        <p:cTn id="487" dur="500" fill="hold"/>
                                        <p:tgtEl>
                                          <p:spTgt spid="361"/>
                                        </p:tgtEl>
                                        <p:attrNameLst>
                                          <p:attrName>ppt_h</p:attrName>
                                        </p:attrNameLst>
                                      </p:cBhvr>
                                      <p:tavLst>
                                        <p:tav tm="0">
                                          <p:val>
                                            <p:fltVal val="0"/>
                                          </p:val>
                                        </p:tav>
                                        <p:tav tm="100000">
                                          <p:val>
                                            <p:strVal val="#ppt_h"/>
                                          </p:val>
                                        </p:tav>
                                      </p:tavLst>
                                    </p:anim>
                                    <p:animEffect transition="in" filter="fade">
                                      <p:cBhvr>
                                        <p:cTn id="488" dur="500"/>
                                        <p:tgtEl>
                                          <p:spTgt spid="361"/>
                                        </p:tgtEl>
                                      </p:cBhvr>
                                    </p:animEffect>
                                  </p:childTnLst>
                                  <p:subTnLst>
                                    <p:audio>
                                      <p:cMediaNode>
                                        <p:cTn display="0" masterRel="sameClick">
                                          <p:stCondLst>
                                            <p:cond evt="begin" delay="0">
                                              <p:tn val="484"/>
                                            </p:cond>
                                          </p:stCondLst>
                                          <p:endCondLst>
                                            <p:cond evt="onStopAudio" delay="0">
                                              <p:tgtEl>
                                                <p:sldTgt/>
                                              </p:tgtEl>
                                            </p:cond>
                                          </p:endCondLst>
                                        </p:cTn>
                                        <p:tgtEl>
                                          <p:sndTgt r:embed="rId3" name="Bling.wav"/>
                                        </p:tgtEl>
                                      </p:cMediaNode>
                                    </p:audio>
                                  </p:subTnLst>
                                </p:cTn>
                              </p:par>
                              <p:par>
                                <p:cTn id="489" presetID="26" presetClass="emph" presetSubtype="0" fill="hold" grpId="1" nodeType="withEffect">
                                  <p:stCondLst>
                                    <p:cond delay="500"/>
                                  </p:stCondLst>
                                  <p:childTnLst>
                                    <p:animEffect transition="out" filter="fade">
                                      <p:cBhvr>
                                        <p:cTn id="490" dur="500" tmFilter="0, 0; .2, .5; .8, .5; 1, 0"/>
                                        <p:tgtEl>
                                          <p:spTgt spid="361"/>
                                        </p:tgtEl>
                                      </p:cBhvr>
                                    </p:animEffect>
                                    <p:animScale>
                                      <p:cBhvr>
                                        <p:cTn id="491" dur="250" autoRev="1" fill="hold"/>
                                        <p:tgtEl>
                                          <p:spTgt spid="361"/>
                                        </p:tgtEl>
                                      </p:cBhvr>
                                      <p:by x="105000" y="105000"/>
                                    </p:animScale>
                                  </p:childTnLst>
                                </p:cTn>
                              </p:par>
                              <p:par>
                                <p:cTn id="492" presetID="53" presetClass="entr" presetSubtype="16" fill="hold" grpId="0" nodeType="withEffect">
                                  <p:stCondLst>
                                    <p:cond delay="0"/>
                                  </p:stCondLst>
                                  <p:childTnLst>
                                    <p:set>
                                      <p:cBhvr>
                                        <p:cTn id="493" dur="1" fill="hold">
                                          <p:stCondLst>
                                            <p:cond delay="0"/>
                                          </p:stCondLst>
                                        </p:cTn>
                                        <p:tgtEl>
                                          <p:spTgt spid="345"/>
                                        </p:tgtEl>
                                        <p:attrNameLst>
                                          <p:attrName>style.visibility</p:attrName>
                                        </p:attrNameLst>
                                      </p:cBhvr>
                                      <p:to>
                                        <p:strVal val="visible"/>
                                      </p:to>
                                    </p:set>
                                    <p:anim calcmode="lin" valueType="num">
                                      <p:cBhvr>
                                        <p:cTn id="494" dur="500" fill="hold"/>
                                        <p:tgtEl>
                                          <p:spTgt spid="345"/>
                                        </p:tgtEl>
                                        <p:attrNameLst>
                                          <p:attrName>ppt_w</p:attrName>
                                        </p:attrNameLst>
                                      </p:cBhvr>
                                      <p:tavLst>
                                        <p:tav tm="0">
                                          <p:val>
                                            <p:fltVal val="0"/>
                                          </p:val>
                                        </p:tav>
                                        <p:tav tm="100000">
                                          <p:val>
                                            <p:strVal val="#ppt_w"/>
                                          </p:val>
                                        </p:tav>
                                      </p:tavLst>
                                    </p:anim>
                                    <p:anim calcmode="lin" valueType="num">
                                      <p:cBhvr>
                                        <p:cTn id="495" dur="500" fill="hold"/>
                                        <p:tgtEl>
                                          <p:spTgt spid="345"/>
                                        </p:tgtEl>
                                        <p:attrNameLst>
                                          <p:attrName>ppt_h</p:attrName>
                                        </p:attrNameLst>
                                      </p:cBhvr>
                                      <p:tavLst>
                                        <p:tav tm="0">
                                          <p:val>
                                            <p:fltVal val="0"/>
                                          </p:val>
                                        </p:tav>
                                        <p:tav tm="100000">
                                          <p:val>
                                            <p:strVal val="#ppt_h"/>
                                          </p:val>
                                        </p:tav>
                                      </p:tavLst>
                                    </p:anim>
                                    <p:animEffect transition="in" filter="fade">
                                      <p:cBhvr>
                                        <p:cTn id="496" dur="500"/>
                                        <p:tgtEl>
                                          <p:spTgt spid="345"/>
                                        </p:tgtEl>
                                      </p:cBhvr>
                                    </p:animEffect>
                                  </p:childTnLst>
                                  <p:subTnLst>
                                    <p:audio>
                                      <p:cMediaNode>
                                        <p:cTn display="0" masterRel="sameClick">
                                          <p:stCondLst>
                                            <p:cond evt="begin" delay="0">
                                              <p:tn val="492"/>
                                            </p:cond>
                                          </p:stCondLst>
                                          <p:endCondLst>
                                            <p:cond evt="onStopAudio" delay="0">
                                              <p:tgtEl>
                                                <p:sldTgt/>
                                              </p:tgtEl>
                                            </p:cond>
                                          </p:endCondLst>
                                        </p:cTn>
                                        <p:tgtEl>
                                          <p:sndTgt r:embed="rId3" name="Bling.wav"/>
                                        </p:tgtEl>
                                      </p:cMediaNode>
                                    </p:audio>
                                  </p:subTnLst>
                                </p:cTn>
                              </p:par>
                              <p:par>
                                <p:cTn id="497" presetID="26" presetClass="emph" presetSubtype="0" fill="hold" grpId="1" nodeType="withEffect">
                                  <p:stCondLst>
                                    <p:cond delay="500"/>
                                  </p:stCondLst>
                                  <p:childTnLst>
                                    <p:animEffect transition="out" filter="fade">
                                      <p:cBhvr>
                                        <p:cTn id="498" dur="500" tmFilter="0, 0; .2, .5; .8, .5; 1, 0"/>
                                        <p:tgtEl>
                                          <p:spTgt spid="345"/>
                                        </p:tgtEl>
                                      </p:cBhvr>
                                    </p:animEffect>
                                    <p:animScale>
                                      <p:cBhvr>
                                        <p:cTn id="499" dur="250" autoRev="1" fill="hold"/>
                                        <p:tgtEl>
                                          <p:spTgt spid="345"/>
                                        </p:tgtEl>
                                      </p:cBhvr>
                                      <p:by x="105000" y="105000"/>
                                    </p:animScale>
                                  </p:childTnLst>
                                </p:cTn>
                              </p:par>
                              <p:par>
                                <p:cTn id="500" presetID="53" presetClass="entr" presetSubtype="16" fill="hold" nodeType="withEffect">
                                  <p:stCondLst>
                                    <p:cond delay="0"/>
                                  </p:stCondLst>
                                  <p:childTnLst>
                                    <p:set>
                                      <p:cBhvr>
                                        <p:cTn id="501" dur="1" fill="hold">
                                          <p:stCondLst>
                                            <p:cond delay="0"/>
                                          </p:stCondLst>
                                        </p:cTn>
                                        <p:tgtEl>
                                          <p:spTgt spid="389"/>
                                        </p:tgtEl>
                                        <p:attrNameLst>
                                          <p:attrName>style.visibility</p:attrName>
                                        </p:attrNameLst>
                                      </p:cBhvr>
                                      <p:to>
                                        <p:strVal val="visible"/>
                                      </p:to>
                                    </p:set>
                                    <p:anim calcmode="lin" valueType="num">
                                      <p:cBhvr>
                                        <p:cTn id="502" dur="500" fill="hold"/>
                                        <p:tgtEl>
                                          <p:spTgt spid="389"/>
                                        </p:tgtEl>
                                        <p:attrNameLst>
                                          <p:attrName>ppt_w</p:attrName>
                                        </p:attrNameLst>
                                      </p:cBhvr>
                                      <p:tavLst>
                                        <p:tav tm="0">
                                          <p:val>
                                            <p:fltVal val="0"/>
                                          </p:val>
                                        </p:tav>
                                        <p:tav tm="100000">
                                          <p:val>
                                            <p:strVal val="#ppt_w"/>
                                          </p:val>
                                        </p:tav>
                                      </p:tavLst>
                                    </p:anim>
                                    <p:anim calcmode="lin" valueType="num">
                                      <p:cBhvr>
                                        <p:cTn id="503" dur="500" fill="hold"/>
                                        <p:tgtEl>
                                          <p:spTgt spid="389"/>
                                        </p:tgtEl>
                                        <p:attrNameLst>
                                          <p:attrName>ppt_h</p:attrName>
                                        </p:attrNameLst>
                                      </p:cBhvr>
                                      <p:tavLst>
                                        <p:tav tm="0">
                                          <p:val>
                                            <p:fltVal val="0"/>
                                          </p:val>
                                        </p:tav>
                                        <p:tav tm="100000">
                                          <p:val>
                                            <p:strVal val="#ppt_h"/>
                                          </p:val>
                                        </p:tav>
                                      </p:tavLst>
                                    </p:anim>
                                    <p:animEffect transition="in" filter="fade">
                                      <p:cBhvr>
                                        <p:cTn id="504" dur="500"/>
                                        <p:tgtEl>
                                          <p:spTgt spid="389"/>
                                        </p:tgtEl>
                                      </p:cBhvr>
                                    </p:animEffect>
                                  </p:childTnLst>
                                </p:cTn>
                              </p:par>
                              <p:par>
                                <p:cTn id="505" presetID="26" presetClass="emph" presetSubtype="0" fill="hold" nodeType="withEffect">
                                  <p:stCondLst>
                                    <p:cond delay="500"/>
                                  </p:stCondLst>
                                  <p:childTnLst>
                                    <p:animEffect transition="out" filter="fade">
                                      <p:cBhvr>
                                        <p:cTn id="506" dur="500" tmFilter="0, 0; .2, .5; .8, .5; 1, 0"/>
                                        <p:tgtEl>
                                          <p:spTgt spid="389"/>
                                        </p:tgtEl>
                                      </p:cBhvr>
                                    </p:animEffect>
                                    <p:animScale>
                                      <p:cBhvr>
                                        <p:cTn id="507" dur="250" autoRev="1" fill="hold"/>
                                        <p:tgtEl>
                                          <p:spTgt spid="389"/>
                                        </p:tgtEl>
                                      </p:cBhvr>
                                      <p:by x="105000" y="105000"/>
                                    </p:animScale>
                                  </p:childTnLst>
                                </p:cTn>
                              </p:par>
                              <p:par>
                                <p:cTn id="508" presetID="53" presetClass="entr" presetSubtype="16" fill="hold" grpId="0" nodeType="withEffect">
                                  <p:stCondLst>
                                    <p:cond delay="0"/>
                                  </p:stCondLst>
                                  <p:childTnLst>
                                    <p:set>
                                      <p:cBhvr>
                                        <p:cTn id="509" dur="1" fill="hold">
                                          <p:stCondLst>
                                            <p:cond delay="0"/>
                                          </p:stCondLst>
                                        </p:cTn>
                                        <p:tgtEl>
                                          <p:spTgt spid="389"/>
                                        </p:tgtEl>
                                        <p:attrNameLst>
                                          <p:attrName>style.visibility</p:attrName>
                                        </p:attrNameLst>
                                      </p:cBhvr>
                                      <p:to>
                                        <p:strVal val="visible"/>
                                      </p:to>
                                    </p:set>
                                    <p:anim calcmode="lin" valueType="num">
                                      <p:cBhvr>
                                        <p:cTn id="510" dur="500" fill="hold"/>
                                        <p:tgtEl>
                                          <p:spTgt spid="389"/>
                                        </p:tgtEl>
                                        <p:attrNameLst>
                                          <p:attrName>ppt_w</p:attrName>
                                        </p:attrNameLst>
                                      </p:cBhvr>
                                      <p:tavLst>
                                        <p:tav tm="0">
                                          <p:val>
                                            <p:fltVal val="0"/>
                                          </p:val>
                                        </p:tav>
                                        <p:tav tm="100000">
                                          <p:val>
                                            <p:strVal val="#ppt_w"/>
                                          </p:val>
                                        </p:tav>
                                      </p:tavLst>
                                    </p:anim>
                                    <p:anim calcmode="lin" valueType="num">
                                      <p:cBhvr>
                                        <p:cTn id="511" dur="500" fill="hold"/>
                                        <p:tgtEl>
                                          <p:spTgt spid="389"/>
                                        </p:tgtEl>
                                        <p:attrNameLst>
                                          <p:attrName>ppt_h</p:attrName>
                                        </p:attrNameLst>
                                      </p:cBhvr>
                                      <p:tavLst>
                                        <p:tav tm="0">
                                          <p:val>
                                            <p:fltVal val="0"/>
                                          </p:val>
                                        </p:tav>
                                        <p:tav tm="100000">
                                          <p:val>
                                            <p:strVal val="#ppt_h"/>
                                          </p:val>
                                        </p:tav>
                                      </p:tavLst>
                                    </p:anim>
                                    <p:animEffect transition="in" filter="fade">
                                      <p:cBhvr>
                                        <p:cTn id="512" dur="500"/>
                                        <p:tgtEl>
                                          <p:spTgt spid="389"/>
                                        </p:tgtEl>
                                      </p:cBhvr>
                                    </p:animEffect>
                                  </p:childTnLst>
                                  <p:subTnLst>
                                    <p:audio>
                                      <p:cMediaNode>
                                        <p:cTn display="0" masterRel="sameClick">
                                          <p:stCondLst>
                                            <p:cond evt="begin" delay="0">
                                              <p:tn val="508"/>
                                            </p:cond>
                                          </p:stCondLst>
                                          <p:endCondLst>
                                            <p:cond evt="onStopAudio" delay="0">
                                              <p:tgtEl>
                                                <p:sldTgt/>
                                              </p:tgtEl>
                                            </p:cond>
                                          </p:endCondLst>
                                        </p:cTn>
                                        <p:tgtEl>
                                          <p:sndTgt r:embed="rId3" name="Bling.wav"/>
                                        </p:tgtEl>
                                      </p:cMediaNode>
                                    </p:audio>
                                  </p:subTnLst>
                                </p:cTn>
                              </p:par>
                              <p:par>
                                <p:cTn id="513" presetID="26" presetClass="emph" presetSubtype="0" fill="hold" grpId="1" nodeType="withEffect">
                                  <p:stCondLst>
                                    <p:cond delay="500"/>
                                  </p:stCondLst>
                                  <p:childTnLst>
                                    <p:animEffect transition="out" filter="fade">
                                      <p:cBhvr>
                                        <p:cTn id="514" dur="500" tmFilter="0, 0; .2, .5; .8, .5; 1, 0"/>
                                        <p:tgtEl>
                                          <p:spTgt spid="389"/>
                                        </p:tgtEl>
                                      </p:cBhvr>
                                    </p:animEffect>
                                    <p:animScale>
                                      <p:cBhvr>
                                        <p:cTn id="515" dur="250" autoRev="1" fill="hold"/>
                                        <p:tgtEl>
                                          <p:spTgt spid="389"/>
                                        </p:tgtEl>
                                      </p:cBhvr>
                                      <p:by x="105000" y="105000"/>
                                    </p:animScale>
                                  </p:childTnLst>
                                </p:cTn>
                              </p:par>
                              <p:par>
                                <p:cTn id="516" presetID="53" presetClass="entr" presetSubtype="16" fill="hold" grpId="0" nodeType="withEffect">
                                  <p:stCondLst>
                                    <p:cond delay="0"/>
                                  </p:stCondLst>
                                  <p:childTnLst>
                                    <p:set>
                                      <p:cBhvr>
                                        <p:cTn id="517" dur="1" fill="hold">
                                          <p:stCondLst>
                                            <p:cond delay="0"/>
                                          </p:stCondLst>
                                        </p:cTn>
                                        <p:tgtEl>
                                          <p:spTgt spid="388"/>
                                        </p:tgtEl>
                                        <p:attrNameLst>
                                          <p:attrName>style.visibility</p:attrName>
                                        </p:attrNameLst>
                                      </p:cBhvr>
                                      <p:to>
                                        <p:strVal val="visible"/>
                                      </p:to>
                                    </p:set>
                                    <p:anim calcmode="lin" valueType="num">
                                      <p:cBhvr>
                                        <p:cTn id="518" dur="500" fill="hold"/>
                                        <p:tgtEl>
                                          <p:spTgt spid="388"/>
                                        </p:tgtEl>
                                        <p:attrNameLst>
                                          <p:attrName>ppt_w</p:attrName>
                                        </p:attrNameLst>
                                      </p:cBhvr>
                                      <p:tavLst>
                                        <p:tav tm="0">
                                          <p:val>
                                            <p:fltVal val="0"/>
                                          </p:val>
                                        </p:tav>
                                        <p:tav tm="100000">
                                          <p:val>
                                            <p:strVal val="#ppt_w"/>
                                          </p:val>
                                        </p:tav>
                                      </p:tavLst>
                                    </p:anim>
                                    <p:anim calcmode="lin" valueType="num">
                                      <p:cBhvr>
                                        <p:cTn id="519" dur="500" fill="hold"/>
                                        <p:tgtEl>
                                          <p:spTgt spid="388"/>
                                        </p:tgtEl>
                                        <p:attrNameLst>
                                          <p:attrName>ppt_h</p:attrName>
                                        </p:attrNameLst>
                                      </p:cBhvr>
                                      <p:tavLst>
                                        <p:tav tm="0">
                                          <p:val>
                                            <p:fltVal val="0"/>
                                          </p:val>
                                        </p:tav>
                                        <p:tav tm="100000">
                                          <p:val>
                                            <p:strVal val="#ppt_h"/>
                                          </p:val>
                                        </p:tav>
                                      </p:tavLst>
                                    </p:anim>
                                    <p:animEffect transition="in" filter="fade">
                                      <p:cBhvr>
                                        <p:cTn id="520" dur="500"/>
                                        <p:tgtEl>
                                          <p:spTgt spid="388"/>
                                        </p:tgtEl>
                                      </p:cBhvr>
                                    </p:animEffect>
                                  </p:childTnLst>
                                  <p:subTnLst>
                                    <p:audio>
                                      <p:cMediaNode>
                                        <p:cTn display="0" masterRel="sameClick">
                                          <p:stCondLst>
                                            <p:cond evt="begin" delay="0">
                                              <p:tn val="516"/>
                                            </p:cond>
                                          </p:stCondLst>
                                          <p:endCondLst>
                                            <p:cond evt="onStopAudio" delay="0">
                                              <p:tgtEl>
                                                <p:sldTgt/>
                                              </p:tgtEl>
                                            </p:cond>
                                          </p:endCondLst>
                                        </p:cTn>
                                        <p:tgtEl>
                                          <p:sndTgt r:embed="rId3" name="Bling.wav"/>
                                        </p:tgtEl>
                                      </p:cMediaNode>
                                    </p:audio>
                                  </p:subTnLst>
                                </p:cTn>
                              </p:par>
                              <p:par>
                                <p:cTn id="521" presetID="26" presetClass="emph" presetSubtype="0" fill="hold" grpId="1" nodeType="withEffect">
                                  <p:stCondLst>
                                    <p:cond delay="500"/>
                                  </p:stCondLst>
                                  <p:childTnLst>
                                    <p:animEffect transition="out" filter="fade">
                                      <p:cBhvr>
                                        <p:cTn id="522" dur="500" tmFilter="0, 0; .2, .5; .8, .5; 1, 0"/>
                                        <p:tgtEl>
                                          <p:spTgt spid="388"/>
                                        </p:tgtEl>
                                      </p:cBhvr>
                                    </p:animEffect>
                                    <p:animScale>
                                      <p:cBhvr>
                                        <p:cTn id="523" dur="250" autoRev="1" fill="hold"/>
                                        <p:tgtEl>
                                          <p:spTgt spid="388"/>
                                        </p:tgtEl>
                                      </p:cBhvr>
                                      <p:by x="105000" y="105000"/>
                                    </p:animScale>
                                  </p:childTnLst>
                                </p:cTn>
                              </p:par>
                              <p:par>
                                <p:cTn id="524" presetID="53" presetClass="entr" presetSubtype="16" fill="hold" grpId="0" nodeType="withEffect">
                                  <p:stCondLst>
                                    <p:cond delay="0"/>
                                  </p:stCondLst>
                                  <p:childTnLst>
                                    <p:set>
                                      <p:cBhvr>
                                        <p:cTn id="525" dur="1" fill="hold">
                                          <p:stCondLst>
                                            <p:cond delay="0"/>
                                          </p:stCondLst>
                                        </p:cTn>
                                        <p:tgtEl>
                                          <p:spTgt spid="392"/>
                                        </p:tgtEl>
                                        <p:attrNameLst>
                                          <p:attrName>style.visibility</p:attrName>
                                        </p:attrNameLst>
                                      </p:cBhvr>
                                      <p:to>
                                        <p:strVal val="visible"/>
                                      </p:to>
                                    </p:set>
                                    <p:anim calcmode="lin" valueType="num">
                                      <p:cBhvr>
                                        <p:cTn id="526" dur="500" fill="hold"/>
                                        <p:tgtEl>
                                          <p:spTgt spid="392"/>
                                        </p:tgtEl>
                                        <p:attrNameLst>
                                          <p:attrName>ppt_w</p:attrName>
                                        </p:attrNameLst>
                                      </p:cBhvr>
                                      <p:tavLst>
                                        <p:tav tm="0">
                                          <p:val>
                                            <p:fltVal val="0"/>
                                          </p:val>
                                        </p:tav>
                                        <p:tav tm="100000">
                                          <p:val>
                                            <p:strVal val="#ppt_w"/>
                                          </p:val>
                                        </p:tav>
                                      </p:tavLst>
                                    </p:anim>
                                    <p:anim calcmode="lin" valueType="num">
                                      <p:cBhvr>
                                        <p:cTn id="527" dur="500" fill="hold"/>
                                        <p:tgtEl>
                                          <p:spTgt spid="392"/>
                                        </p:tgtEl>
                                        <p:attrNameLst>
                                          <p:attrName>ppt_h</p:attrName>
                                        </p:attrNameLst>
                                      </p:cBhvr>
                                      <p:tavLst>
                                        <p:tav tm="0">
                                          <p:val>
                                            <p:fltVal val="0"/>
                                          </p:val>
                                        </p:tav>
                                        <p:tav tm="100000">
                                          <p:val>
                                            <p:strVal val="#ppt_h"/>
                                          </p:val>
                                        </p:tav>
                                      </p:tavLst>
                                    </p:anim>
                                    <p:animEffect transition="in" filter="fade">
                                      <p:cBhvr>
                                        <p:cTn id="528" dur="500"/>
                                        <p:tgtEl>
                                          <p:spTgt spid="392"/>
                                        </p:tgtEl>
                                      </p:cBhvr>
                                    </p:animEffect>
                                  </p:childTnLst>
                                  <p:subTnLst>
                                    <p:audio>
                                      <p:cMediaNode>
                                        <p:cTn display="0" masterRel="sameClick">
                                          <p:stCondLst>
                                            <p:cond evt="begin" delay="0">
                                              <p:tn val="524"/>
                                            </p:cond>
                                          </p:stCondLst>
                                          <p:endCondLst>
                                            <p:cond evt="onStopAudio" delay="0">
                                              <p:tgtEl>
                                                <p:sldTgt/>
                                              </p:tgtEl>
                                            </p:cond>
                                          </p:endCondLst>
                                        </p:cTn>
                                        <p:tgtEl>
                                          <p:sndTgt r:embed="rId3" name="Bling.wav"/>
                                        </p:tgtEl>
                                      </p:cMediaNode>
                                    </p:audio>
                                  </p:subTnLst>
                                </p:cTn>
                              </p:par>
                              <p:par>
                                <p:cTn id="529" presetID="26" presetClass="emph" presetSubtype="0" fill="hold" grpId="1" nodeType="withEffect">
                                  <p:stCondLst>
                                    <p:cond delay="500"/>
                                  </p:stCondLst>
                                  <p:childTnLst>
                                    <p:animEffect transition="out" filter="fade">
                                      <p:cBhvr>
                                        <p:cTn id="530" dur="500" tmFilter="0, 0; .2, .5; .8, .5; 1, 0"/>
                                        <p:tgtEl>
                                          <p:spTgt spid="392"/>
                                        </p:tgtEl>
                                      </p:cBhvr>
                                    </p:animEffect>
                                    <p:animScale>
                                      <p:cBhvr>
                                        <p:cTn id="531" dur="250" autoRev="1" fill="hold"/>
                                        <p:tgtEl>
                                          <p:spTgt spid="392"/>
                                        </p:tgtEl>
                                      </p:cBhvr>
                                      <p:by x="105000" y="105000"/>
                                    </p:animScale>
                                  </p:childTnLst>
                                </p:cTn>
                              </p:par>
                            </p:childTnLst>
                          </p:cTn>
                        </p:par>
                      </p:childTnLst>
                    </p:cTn>
                  </p:par>
                </p:childTnLst>
              </p:cTn>
              <p:nextCondLst>
                <p:cond evt="onClick" delay="0">
                  <p:tgtEl>
                    <p:spTgt spid="211"/>
                  </p:tgtEl>
                </p:cond>
              </p:nextCondLst>
            </p:seq>
            <p:seq concurrent="1" nextAc="seek">
              <p:cTn id="532" restart="whenNotActive" fill="hold" evtFilter="cancelBubble" nodeType="interactiveSeq">
                <p:stCondLst>
                  <p:cond evt="onClick" delay="0">
                    <p:tgtEl>
                      <p:spTgt spid="212"/>
                    </p:tgtEl>
                  </p:cond>
                </p:stCondLst>
                <p:endSync evt="end" delay="0">
                  <p:rtn val="all"/>
                </p:endSync>
                <p:childTnLst>
                  <p:par>
                    <p:cTn id="533" fill="hold">
                      <p:stCondLst>
                        <p:cond delay="0"/>
                      </p:stCondLst>
                      <p:childTnLst>
                        <p:par>
                          <p:cTn id="534" fill="hold">
                            <p:stCondLst>
                              <p:cond delay="0"/>
                            </p:stCondLst>
                            <p:childTnLst>
                              <p:par>
                                <p:cTn id="535" presetID="53" presetClass="entr" presetSubtype="16" fill="hold" nodeType="withEffect">
                                  <p:stCondLst>
                                    <p:cond delay="0"/>
                                  </p:stCondLst>
                                  <p:childTnLst>
                                    <p:set>
                                      <p:cBhvr>
                                        <p:cTn id="536" dur="1" fill="hold">
                                          <p:stCondLst>
                                            <p:cond delay="0"/>
                                          </p:stCondLst>
                                        </p:cTn>
                                        <p:tgtEl>
                                          <p:spTgt spid="374"/>
                                        </p:tgtEl>
                                        <p:attrNameLst>
                                          <p:attrName>style.visibility</p:attrName>
                                        </p:attrNameLst>
                                      </p:cBhvr>
                                      <p:to>
                                        <p:strVal val="visible"/>
                                      </p:to>
                                    </p:set>
                                    <p:anim calcmode="lin" valueType="num">
                                      <p:cBhvr>
                                        <p:cTn id="537" dur="500" fill="hold"/>
                                        <p:tgtEl>
                                          <p:spTgt spid="374"/>
                                        </p:tgtEl>
                                        <p:attrNameLst>
                                          <p:attrName>ppt_w</p:attrName>
                                        </p:attrNameLst>
                                      </p:cBhvr>
                                      <p:tavLst>
                                        <p:tav tm="0">
                                          <p:val>
                                            <p:fltVal val="0"/>
                                          </p:val>
                                        </p:tav>
                                        <p:tav tm="100000">
                                          <p:val>
                                            <p:strVal val="#ppt_w"/>
                                          </p:val>
                                        </p:tav>
                                      </p:tavLst>
                                    </p:anim>
                                    <p:anim calcmode="lin" valueType="num">
                                      <p:cBhvr>
                                        <p:cTn id="538" dur="500" fill="hold"/>
                                        <p:tgtEl>
                                          <p:spTgt spid="374"/>
                                        </p:tgtEl>
                                        <p:attrNameLst>
                                          <p:attrName>ppt_h</p:attrName>
                                        </p:attrNameLst>
                                      </p:cBhvr>
                                      <p:tavLst>
                                        <p:tav tm="0">
                                          <p:val>
                                            <p:fltVal val="0"/>
                                          </p:val>
                                        </p:tav>
                                        <p:tav tm="100000">
                                          <p:val>
                                            <p:strVal val="#ppt_h"/>
                                          </p:val>
                                        </p:tav>
                                      </p:tavLst>
                                    </p:anim>
                                    <p:animEffect transition="in" filter="fade">
                                      <p:cBhvr>
                                        <p:cTn id="539" dur="500"/>
                                        <p:tgtEl>
                                          <p:spTgt spid="374"/>
                                        </p:tgtEl>
                                      </p:cBhvr>
                                    </p:animEffect>
                                  </p:childTnLst>
                                </p:cTn>
                              </p:par>
                              <p:par>
                                <p:cTn id="540" presetID="26" presetClass="emph" presetSubtype="0" fill="hold" nodeType="withEffect">
                                  <p:stCondLst>
                                    <p:cond delay="500"/>
                                  </p:stCondLst>
                                  <p:childTnLst>
                                    <p:animEffect transition="out" filter="fade">
                                      <p:cBhvr>
                                        <p:cTn id="541" dur="500" tmFilter="0, 0; .2, .5; .8, .5; 1, 0"/>
                                        <p:tgtEl>
                                          <p:spTgt spid="374"/>
                                        </p:tgtEl>
                                      </p:cBhvr>
                                    </p:animEffect>
                                    <p:animScale>
                                      <p:cBhvr>
                                        <p:cTn id="542" dur="250" autoRev="1" fill="hold"/>
                                        <p:tgtEl>
                                          <p:spTgt spid="374"/>
                                        </p:tgtEl>
                                      </p:cBhvr>
                                      <p:by x="105000" y="105000"/>
                                    </p:animScale>
                                  </p:childTnLst>
                                </p:cTn>
                              </p:par>
                              <p:par>
                                <p:cTn id="543" presetID="53" presetClass="entr" presetSubtype="16" fill="hold" grpId="0" nodeType="withEffect">
                                  <p:stCondLst>
                                    <p:cond delay="0"/>
                                  </p:stCondLst>
                                  <p:childTnLst>
                                    <p:set>
                                      <p:cBhvr>
                                        <p:cTn id="544" dur="1" fill="hold">
                                          <p:stCondLst>
                                            <p:cond delay="0"/>
                                          </p:stCondLst>
                                        </p:cTn>
                                        <p:tgtEl>
                                          <p:spTgt spid="374"/>
                                        </p:tgtEl>
                                        <p:attrNameLst>
                                          <p:attrName>style.visibility</p:attrName>
                                        </p:attrNameLst>
                                      </p:cBhvr>
                                      <p:to>
                                        <p:strVal val="visible"/>
                                      </p:to>
                                    </p:set>
                                    <p:anim calcmode="lin" valueType="num">
                                      <p:cBhvr>
                                        <p:cTn id="545" dur="500" fill="hold"/>
                                        <p:tgtEl>
                                          <p:spTgt spid="374"/>
                                        </p:tgtEl>
                                        <p:attrNameLst>
                                          <p:attrName>ppt_w</p:attrName>
                                        </p:attrNameLst>
                                      </p:cBhvr>
                                      <p:tavLst>
                                        <p:tav tm="0">
                                          <p:val>
                                            <p:fltVal val="0"/>
                                          </p:val>
                                        </p:tav>
                                        <p:tav tm="100000">
                                          <p:val>
                                            <p:strVal val="#ppt_w"/>
                                          </p:val>
                                        </p:tav>
                                      </p:tavLst>
                                    </p:anim>
                                    <p:anim calcmode="lin" valueType="num">
                                      <p:cBhvr>
                                        <p:cTn id="546" dur="500" fill="hold"/>
                                        <p:tgtEl>
                                          <p:spTgt spid="374"/>
                                        </p:tgtEl>
                                        <p:attrNameLst>
                                          <p:attrName>ppt_h</p:attrName>
                                        </p:attrNameLst>
                                      </p:cBhvr>
                                      <p:tavLst>
                                        <p:tav tm="0">
                                          <p:val>
                                            <p:fltVal val="0"/>
                                          </p:val>
                                        </p:tav>
                                        <p:tav tm="100000">
                                          <p:val>
                                            <p:strVal val="#ppt_h"/>
                                          </p:val>
                                        </p:tav>
                                      </p:tavLst>
                                    </p:anim>
                                    <p:animEffect transition="in" filter="fade">
                                      <p:cBhvr>
                                        <p:cTn id="547" dur="500"/>
                                        <p:tgtEl>
                                          <p:spTgt spid="374"/>
                                        </p:tgtEl>
                                      </p:cBhvr>
                                    </p:animEffect>
                                  </p:childTnLst>
                                  <p:subTnLst>
                                    <p:audio>
                                      <p:cMediaNode>
                                        <p:cTn display="0" masterRel="sameClick">
                                          <p:stCondLst>
                                            <p:cond evt="begin" delay="0">
                                              <p:tn val="543"/>
                                            </p:cond>
                                          </p:stCondLst>
                                          <p:endCondLst>
                                            <p:cond evt="onStopAudio" delay="0">
                                              <p:tgtEl>
                                                <p:sldTgt/>
                                              </p:tgtEl>
                                            </p:cond>
                                          </p:endCondLst>
                                        </p:cTn>
                                        <p:tgtEl>
                                          <p:sndTgt r:embed="rId3" name="Bling.wav"/>
                                        </p:tgtEl>
                                      </p:cMediaNode>
                                    </p:audio>
                                  </p:subTnLst>
                                </p:cTn>
                              </p:par>
                              <p:par>
                                <p:cTn id="548" presetID="26" presetClass="emph" presetSubtype="0" fill="hold" grpId="1" nodeType="withEffect">
                                  <p:stCondLst>
                                    <p:cond delay="500"/>
                                  </p:stCondLst>
                                  <p:childTnLst>
                                    <p:animEffect transition="out" filter="fade">
                                      <p:cBhvr>
                                        <p:cTn id="549" dur="500" tmFilter="0, 0; .2, .5; .8, .5; 1, 0"/>
                                        <p:tgtEl>
                                          <p:spTgt spid="374"/>
                                        </p:tgtEl>
                                      </p:cBhvr>
                                    </p:animEffect>
                                    <p:animScale>
                                      <p:cBhvr>
                                        <p:cTn id="550" dur="250" autoRev="1" fill="hold"/>
                                        <p:tgtEl>
                                          <p:spTgt spid="374"/>
                                        </p:tgtEl>
                                      </p:cBhvr>
                                      <p:by x="105000" y="105000"/>
                                    </p:animScale>
                                  </p:childTnLst>
                                </p:cTn>
                              </p:par>
                              <p:par>
                                <p:cTn id="551" presetID="53" presetClass="entr" presetSubtype="16" fill="hold" nodeType="withEffect">
                                  <p:stCondLst>
                                    <p:cond delay="0"/>
                                  </p:stCondLst>
                                  <p:childTnLst>
                                    <p:set>
                                      <p:cBhvr>
                                        <p:cTn id="552" dur="1" fill="hold">
                                          <p:stCondLst>
                                            <p:cond delay="0"/>
                                          </p:stCondLst>
                                        </p:cTn>
                                        <p:tgtEl>
                                          <p:spTgt spid="373"/>
                                        </p:tgtEl>
                                        <p:attrNameLst>
                                          <p:attrName>style.visibility</p:attrName>
                                        </p:attrNameLst>
                                      </p:cBhvr>
                                      <p:to>
                                        <p:strVal val="visible"/>
                                      </p:to>
                                    </p:set>
                                    <p:anim calcmode="lin" valueType="num">
                                      <p:cBhvr>
                                        <p:cTn id="553" dur="500" fill="hold"/>
                                        <p:tgtEl>
                                          <p:spTgt spid="373"/>
                                        </p:tgtEl>
                                        <p:attrNameLst>
                                          <p:attrName>ppt_w</p:attrName>
                                        </p:attrNameLst>
                                      </p:cBhvr>
                                      <p:tavLst>
                                        <p:tav tm="0">
                                          <p:val>
                                            <p:fltVal val="0"/>
                                          </p:val>
                                        </p:tav>
                                        <p:tav tm="100000">
                                          <p:val>
                                            <p:strVal val="#ppt_w"/>
                                          </p:val>
                                        </p:tav>
                                      </p:tavLst>
                                    </p:anim>
                                    <p:anim calcmode="lin" valueType="num">
                                      <p:cBhvr>
                                        <p:cTn id="554" dur="500" fill="hold"/>
                                        <p:tgtEl>
                                          <p:spTgt spid="373"/>
                                        </p:tgtEl>
                                        <p:attrNameLst>
                                          <p:attrName>ppt_h</p:attrName>
                                        </p:attrNameLst>
                                      </p:cBhvr>
                                      <p:tavLst>
                                        <p:tav tm="0">
                                          <p:val>
                                            <p:fltVal val="0"/>
                                          </p:val>
                                        </p:tav>
                                        <p:tav tm="100000">
                                          <p:val>
                                            <p:strVal val="#ppt_h"/>
                                          </p:val>
                                        </p:tav>
                                      </p:tavLst>
                                    </p:anim>
                                    <p:animEffect transition="in" filter="fade">
                                      <p:cBhvr>
                                        <p:cTn id="555" dur="500"/>
                                        <p:tgtEl>
                                          <p:spTgt spid="373"/>
                                        </p:tgtEl>
                                      </p:cBhvr>
                                    </p:animEffect>
                                  </p:childTnLst>
                                </p:cTn>
                              </p:par>
                              <p:par>
                                <p:cTn id="556" presetID="26" presetClass="emph" presetSubtype="0" fill="hold" nodeType="withEffect">
                                  <p:stCondLst>
                                    <p:cond delay="500"/>
                                  </p:stCondLst>
                                  <p:childTnLst>
                                    <p:animEffect transition="out" filter="fade">
                                      <p:cBhvr>
                                        <p:cTn id="557" dur="500" tmFilter="0, 0; .2, .5; .8, .5; 1, 0"/>
                                        <p:tgtEl>
                                          <p:spTgt spid="373"/>
                                        </p:tgtEl>
                                      </p:cBhvr>
                                    </p:animEffect>
                                    <p:animScale>
                                      <p:cBhvr>
                                        <p:cTn id="558" dur="250" autoRev="1" fill="hold"/>
                                        <p:tgtEl>
                                          <p:spTgt spid="373"/>
                                        </p:tgtEl>
                                      </p:cBhvr>
                                      <p:by x="105000" y="105000"/>
                                    </p:animScale>
                                  </p:childTnLst>
                                </p:cTn>
                              </p:par>
                              <p:par>
                                <p:cTn id="559" presetID="53" presetClass="entr" presetSubtype="16" fill="hold" grpId="0" nodeType="withEffect">
                                  <p:stCondLst>
                                    <p:cond delay="0"/>
                                  </p:stCondLst>
                                  <p:childTnLst>
                                    <p:set>
                                      <p:cBhvr>
                                        <p:cTn id="560" dur="1" fill="hold">
                                          <p:stCondLst>
                                            <p:cond delay="0"/>
                                          </p:stCondLst>
                                        </p:cTn>
                                        <p:tgtEl>
                                          <p:spTgt spid="373"/>
                                        </p:tgtEl>
                                        <p:attrNameLst>
                                          <p:attrName>style.visibility</p:attrName>
                                        </p:attrNameLst>
                                      </p:cBhvr>
                                      <p:to>
                                        <p:strVal val="visible"/>
                                      </p:to>
                                    </p:set>
                                    <p:anim calcmode="lin" valueType="num">
                                      <p:cBhvr>
                                        <p:cTn id="561" dur="500" fill="hold"/>
                                        <p:tgtEl>
                                          <p:spTgt spid="373"/>
                                        </p:tgtEl>
                                        <p:attrNameLst>
                                          <p:attrName>ppt_w</p:attrName>
                                        </p:attrNameLst>
                                      </p:cBhvr>
                                      <p:tavLst>
                                        <p:tav tm="0">
                                          <p:val>
                                            <p:fltVal val="0"/>
                                          </p:val>
                                        </p:tav>
                                        <p:tav tm="100000">
                                          <p:val>
                                            <p:strVal val="#ppt_w"/>
                                          </p:val>
                                        </p:tav>
                                      </p:tavLst>
                                    </p:anim>
                                    <p:anim calcmode="lin" valueType="num">
                                      <p:cBhvr>
                                        <p:cTn id="562" dur="500" fill="hold"/>
                                        <p:tgtEl>
                                          <p:spTgt spid="373"/>
                                        </p:tgtEl>
                                        <p:attrNameLst>
                                          <p:attrName>ppt_h</p:attrName>
                                        </p:attrNameLst>
                                      </p:cBhvr>
                                      <p:tavLst>
                                        <p:tav tm="0">
                                          <p:val>
                                            <p:fltVal val="0"/>
                                          </p:val>
                                        </p:tav>
                                        <p:tav tm="100000">
                                          <p:val>
                                            <p:strVal val="#ppt_h"/>
                                          </p:val>
                                        </p:tav>
                                      </p:tavLst>
                                    </p:anim>
                                    <p:animEffect transition="in" filter="fade">
                                      <p:cBhvr>
                                        <p:cTn id="563" dur="500"/>
                                        <p:tgtEl>
                                          <p:spTgt spid="373"/>
                                        </p:tgtEl>
                                      </p:cBhvr>
                                    </p:animEffect>
                                  </p:childTnLst>
                                  <p:subTnLst>
                                    <p:audio>
                                      <p:cMediaNode>
                                        <p:cTn display="0" masterRel="sameClick">
                                          <p:stCondLst>
                                            <p:cond evt="begin" delay="0">
                                              <p:tn val="559"/>
                                            </p:cond>
                                          </p:stCondLst>
                                          <p:endCondLst>
                                            <p:cond evt="onStopAudio" delay="0">
                                              <p:tgtEl>
                                                <p:sldTgt/>
                                              </p:tgtEl>
                                            </p:cond>
                                          </p:endCondLst>
                                        </p:cTn>
                                        <p:tgtEl>
                                          <p:sndTgt r:embed="rId3" name="Bling.wav"/>
                                        </p:tgtEl>
                                      </p:cMediaNode>
                                    </p:audio>
                                  </p:subTnLst>
                                </p:cTn>
                              </p:par>
                              <p:par>
                                <p:cTn id="564" presetID="26" presetClass="emph" presetSubtype="0" fill="hold" grpId="1" nodeType="withEffect">
                                  <p:stCondLst>
                                    <p:cond delay="500"/>
                                  </p:stCondLst>
                                  <p:childTnLst>
                                    <p:animEffect transition="out" filter="fade">
                                      <p:cBhvr>
                                        <p:cTn id="565" dur="500" tmFilter="0, 0; .2, .5; .8, .5; 1, 0"/>
                                        <p:tgtEl>
                                          <p:spTgt spid="373"/>
                                        </p:tgtEl>
                                      </p:cBhvr>
                                    </p:animEffect>
                                    <p:animScale>
                                      <p:cBhvr>
                                        <p:cTn id="566" dur="250" autoRev="1" fill="hold"/>
                                        <p:tgtEl>
                                          <p:spTgt spid="373"/>
                                        </p:tgtEl>
                                      </p:cBhvr>
                                      <p:by x="105000" y="105000"/>
                                    </p:animScale>
                                  </p:childTnLst>
                                </p:cTn>
                              </p:par>
                              <p:par>
                                <p:cTn id="567" presetID="53" presetClass="entr" presetSubtype="16" fill="hold" grpId="0" nodeType="withEffect">
                                  <p:stCondLst>
                                    <p:cond delay="0"/>
                                  </p:stCondLst>
                                  <p:childTnLst>
                                    <p:set>
                                      <p:cBhvr>
                                        <p:cTn id="568" dur="1" fill="hold">
                                          <p:stCondLst>
                                            <p:cond delay="0"/>
                                          </p:stCondLst>
                                        </p:cTn>
                                        <p:tgtEl>
                                          <p:spTgt spid="346"/>
                                        </p:tgtEl>
                                        <p:attrNameLst>
                                          <p:attrName>style.visibility</p:attrName>
                                        </p:attrNameLst>
                                      </p:cBhvr>
                                      <p:to>
                                        <p:strVal val="visible"/>
                                      </p:to>
                                    </p:set>
                                    <p:anim calcmode="lin" valueType="num">
                                      <p:cBhvr>
                                        <p:cTn id="569" dur="500" fill="hold"/>
                                        <p:tgtEl>
                                          <p:spTgt spid="346"/>
                                        </p:tgtEl>
                                        <p:attrNameLst>
                                          <p:attrName>ppt_w</p:attrName>
                                        </p:attrNameLst>
                                      </p:cBhvr>
                                      <p:tavLst>
                                        <p:tav tm="0">
                                          <p:val>
                                            <p:fltVal val="0"/>
                                          </p:val>
                                        </p:tav>
                                        <p:tav tm="100000">
                                          <p:val>
                                            <p:strVal val="#ppt_w"/>
                                          </p:val>
                                        </p:tav>
                                      </p:tavLst>
                                    </p:anim>
                                    <p:anim calcmode="lin" valueType="num">
                                      <p:cBhvr>
                                        <p:cTn id="570" dur="500" fill="hold"/>
                                        <p:tgtEl>
                                          <p:spTgt spid="346"/>
                                        </p:tgtEl>
                                        <p:attrNameLst>
                                          <p:attrName>ppt_h</p:attrName>
                                        </p:attrNameLst>
                                      </p:cBhvr>
                                      <p:tavLst>
                                        <p:tav tm="0">
                                          <p:val>
                                            <p:fltVal val="0"/>
                                          </p:val>
                                        </p:tav>
                                        <p:tav tm="100000">
                                          <p:val>
                                            <p:strVal val="#ppt_h"/>
                                          </p:val>
                                        </p:tav>
                                      </p:tavLst>
                                    </p:anim>
                                    <p:animEffect transition="in" filter="fade">
                                      <p:cBhvr>
                                        <p:cTn id="571" dur="500"/>
                                        <p:tgtEl>
                                          <p:spTgt spid="346"/>
                                        </p:tgtEl>
                                      </p:cBhvr>
                                    </p:animEffect>
                                  </p:childTnLst>
                                  <p:subTnLst>
                                    <p:audio>
                                      <p:cMediaNode>
                                        <p:cTn display="0" masterRel="sameClick">
                                          <p:stCondLst>
                                            <p:cond evt="begin" delay="0">
                                              <p:tn val="567"/>
                                            </p:cond>
                                          </p:stCondLst>
                                          <p:endCondLst>
                                            <p:cond evt="onStopAudio" delay="0">
                                              <p:tgtEl>
                                                <p:sldTgt/>
                                              </p:tgtEl>
                                            </p:cond>
                                          </p:endCondLst>
                                        </p:cTn>
                                        <p:tgtEl>
                                          <p:sndTgt r:embed="rId3" name="Bling.wav"/>
                                        </p:tgtEl>
                                      </p:cMediaNode>
                                    </p:audio>
                                  </p:subTnLst>
                                </p:cTn>
                              </p:par>
                              <p:par>
                                <p:cTn id="572" presetID="26" presetClass="emph" presetSubtype="0" fill="hold" grpId="1" nodeType="withEffect">
                                  <p:stCondLst>
                                    <p:cond delay="500"/>
                                  </p:stCondLst>
                                  <p:childTnLst>
                                    <p:animEffect transition="out" filter="fade">
                                      <p:cBhvr>
                                        <p:cTn id="573" dur="500" tmFilter="0, 0; .2, .5; .8, .5; 1, 0"/>
                                        <p:tgtEl>
                                          <p:spTgt spid="346"/>
                                        </p:tgtEl>
                                      </p:cBhvr>
                                    </p:animEffect>
                                    <p:animScale>
                                      <p:cBhvr>
                                        <p:cTn id="574" dur="250" autoRev="1" fill="hold"/>
                                        <p:tgtEl>
                                          <p:spTgt spid="346"/>
                                        </p:tgtEl>
                                      </p:cBhvr>
                                      <p:by x="105000" y="105000"/>
                                    </p:animScale>
                                  </p:childTnLst>
                                </p:cTn>
                              </p:par>
                              <p:par>
                                <p:cTn id="575" presetID="53" presetClass="entr" presetSubtype="16" fill="hold" grpId="0" nodeType="withEffect">
                                  <p:stCondLst>
                                    <p:cond delay="0"/>
                                  </p:stCondLst>
                                  <p:childTnLst>
                                    <p:set>
                                      <p:cBhvr>
                                        <p:cTn id="576" dur="1" fill="hold">
                                          <p:stCondLst>
                                            <p:cond delay="0"/>
                                          </p:stCondLst>
                                        </p:cTn>
                                        <p:tgtEl>
                                          <p:spTgt spid="347"/>
                                        </p:tgtEl>
                                        <p:attrNameLst>
                                          <p:attrName>style.visibility</p:attrName>
                                        </p:attrNameLst>
                                      </p:cBhvr>
                                      <p:to>
                                        <p:strVal val="visible"/>
                                      </p:to>
                                    </p:set>
                                    <p:anim calcmode="lin" valueType="num">
                                      <p:cBhvr>
                                        <p:cTn id="577" dur="500" fill="hold"/>
                                        <p:tgtEl>
                                          <p:spTgt spid="347"/>
                                        </p:tgtEl>
                                        <p:attrNameLst>
                                          <p:attrName>ppt_w</p:attrName>
                                        </p:attrNameLst>
                                      </p:cBhvr>
                                      <p:tavLst>
                                        <p:tav tm="0">
                                          <p:val>
                                            <p:fltVal val="0"/>
                                          </p:val>
                                        </p:tav>
                                        <p:tav tm="100000">
                                          <p:val>
                                            <p:strVal val="#ppt_w"/>
                                          </p:val>
                                        </p:tav>
                                      </p:tavLst>
                                    </p:anim>
                                    <p:anim calcmode="lin" valueType="num">
                                      <p:cBhvr>
                                        <p:cTn id="578" dur="500" fill="hold"/>
                                        <p:tgtEl>
                                          <p:spTgt spid="347"/>
                                        </p:tgtEl>
                                        <p:attrNameLst>
                                          <p:attrName>ppt_h</p:attrName>
                                        </p:attrNameLst>
                                      </p:cBhvr>
                                      <p:tavLst>
                                        <p:tav tm="0">
                                          <p:val>
                                            <p:fltVal val="0"/>
                                          </p:val>
                                        </p:tav>
                                        <p:tav tm="100000">
                                          <p:val>
                                            <p:strVal val="#ppt_h"/>
                                          </p:val>
                                        </p:tav>
                                      </p:tavLst>
                                    </p:anim>
                                    <p:animEffect transition="in" filter="fade">
                                      <p:cBhvr>
                                        <p:cTn id="579" dur="500"/>
                                        <p:tgtEl>
                                          <p:spTgt spid="347"/>
                                        </p:tgtEl>
                                      </p:cBhvr>
                                    </p:animEffect>
                                  </p:childTnLst>
                                  <p:subTnLst>
                                    <p:audio>
                                      <p:cMediaNode>
                                        <p:cTn display="0" masterRel="sameClick">
                                          <p:stCondLst>
                                            <p:cond evt="begin" delay="0">
                                              <p:tn val="575"/>
                                            </p:cond>
                                          </p:stCondLst>
                                          <p:endCondLst>
                                            <p:cond evt="onStopAudio" delay="0">
                                              <p:tgtEl>
                                                <p:sldTgt/>
                                              </p:tgtEl>
                                            </p:cond>
                                          </p:endCondLst>
                                        </p:cTn>
                                        <p:tgtEl>
                                          <p:sndTgt r:embed="rId3" name="Bling.wav"/>
                                        </p:tgtEl>
                                      </p:cMediaNode>
                                    </p:audio>
                                  </p:subTnLst>
                                </p:cTn>
                              </p:par>
                              <p:par>
                                <p:cTn id="580" presetID="26" presetClass="emph" presetSubtype="0" fill="hold" grpId="1" nodeType="withEffect">
                                  <p:stCondLst>
                                    <p:cond delay="500"/>
                                  </p:stCondLst>
                                  <p:childTnLst>
                                    <p:animEffect transition="out" filter="fade">
                                      <p:cBhvr>
                                        <p:cTn id="581" dur="500" tmFilter="0, 0; .2, .5; .8, .5; 1, 0"/>
                                        <p:tgtEl>
                                          <p:spTgt spid="347"/>
                                        </p:tgtEl>
                                      </p:cBhvr>
                                    </p:animEffect>
                                    <p:animScale>
                                      <p:cBhvr>
                                        <p:cTn id="582" dur="250" autoRev="1" fill="hold"/>
                                        <p:tgtEl>
                                          <p:spTgt spid="347"/>
                                        </p:tgtEl>
                                      </p:cBhvr>
                                      <p:by x="105000" y="105000"/>
                                    </p:animScale>
                                  </p:childTnLst>
                                </p:cTn>
                              </p:par>
                              <p:par>
                                <p:cTn id="583" presetID="53" presetClass="entr" presetSubtype="16" fill="hold" grpId="0" nodeType="withEffect">
                                  <p:stCondLst>
                                    <p:cond delay="0"/>
                                  </p:stCondLst>
                                  <p:childTnLst>
                                    <p:set>
                                      <p:cBhvr>
                                        <p:cTn id="584" dur="1" fill="hold">
                                          <p:stCondLst>
                                            <p:cond delay="0"/>
                                          </p:stCondLst>
                                        </p:cTn>
                                        <p:tgtEl>
                                          <p:spTgt spid="348"/>
                                        </p:tgtEl>
                                        <p:attrNameLst>
                                          <p:attrName>style.visibility</p:attrName>
                                        </p:attrNameLst>
                                      </p:cBhvr>
                                      <p:to>
                                        <p:strVal val="visible"/>
                                      </p:to>
                                    </p:set>
                                    <p:anim calcmode="lin" valueType="num">
                                      <p:cBhvr>
                                        <p:cTn id="585" dur="500" fill="hold"/>
                                        <p:tgtEl>
                                          <p:spTgt spid="348"/>
                                        </p:tgtEl>
                                        <p:attrNameLst>
                                          <p:attrName>ppt_w</p:attrName>
                                        </p:attrNameLst>
                                      </p:cBhvr>
                                      <p:tavLst>
                                        <p:tav tm="0">
                                          <p:val>
                                            <p:fltVal val="0"/>
                                          </p:val>
                                        </p:tav>
                                        <p:tav tm="100000">
                                          <p:val>
                                            <p:strVal val="#ppt_w"/>
                                          </p:val>
                                        </p:tav>
                                      </p:tavLst>
                                    </p:anim>
                                    <p:anim calcmode="lin" valueType="num">
                                      <p:cBhvr>
                                        <p:cTn id="586" dur="500" fill="hold"/>
                                        <p:tgtEl>
                                          <p:spTgt spid="348"/>
                                        </p:tgtEl>
                                        <p:attrNameLst>
                                          <p:attrName>ppt_h</p:attrName>
                                        </p:attrNameLst>
                                      </p:cBhvr>
                                      <p:tavLst>
                                        <p:tav tm="0">
                                          <p:val>
                                            <p:fltVal val="0"/>
                                          </p:val>
                                        </p:tav>
                                        <p:tav tm="100000">
                                          <p:val>
                                            <p:strVal val="#ppt_h"/>
                                          </p:val>
                                        </p:tav>
                                      </p:tavLst>
                                    </p:anim>
                                    <p:animEffect transition="in" filter="fade">
                                      <p:cBhvr>
                                        <p:cTn id="587" dur="500"/>
                                        <p:tgtEl>
                                          <p:spTgt spid="348"/>
                                        </p:tgtEl>
                                      </p:cBhvr>
                                    </p:animEffect>
                                  </p:childTnLst>
                                  <p:subTnLst>
                                    <p:audio>
                                      <p:cMediaNode>
                                        <p:cTn display="0" masterRel="sameClick">
                                          <p:stCondLst>
                                            <p:cond evt="begin" delay="0">
                                              <p:tn val="583"/>
                                            </p:cond>
                                          </p:stCondLst>
                                          <p:endCondLst>
                                            <p:cond evt="onStopAudio" delay="0">
                                              <p:tgtEl>
                                                <p:sldTgt/>
                                              </p:tgtEl>
                                            </p:cond>
                                          </p:endCondLst>
                                        </p:cTn>
                                        <p:tgtEl>
                                          <p:sndTgt r:embed="rId3" name="Bling.wav"/>
                                        </p:tgtEl>
                                      </p:cMediaNode>
                                    </p:audio>
                                  </p:subTnLst>
                                </p:cTn>
                              </p:par>
                              <p:par>
                                <p:cTn id="588" presetID="26" presetClass="emph" presetSubtype="0" fill="hold" grpId="1" nodeType="withEffect">
                                  <p:stCondLst>
                                    <p:cond delay="500"/>
                                  </p:stCondLst>
                                  <p:childTnLst>
                                    <p:animEffect transition="out" filter="fade">
                                      <p:cBhvr>
                                        <p:cTn id="589" dur="500" tmFilter="0, 0; .2, .5; .8, .5; 1, 0"/>
                                        <p:tgtEl>
                                          <p:spTgt spid="348"/>
                                        </p:tgtEl>
                                      </p:cBhvr>
                                    </p:animEffect>
                                    <p:animScale>
                                      <p:cBhvr>
                                        <p:cTn id="590" dur="250" autoRev="1" fill="hold"/>
                                        <p:tgtEl>
                                          <p:spTgt spid="348"/>
                                        </p:tgtEl>
                                      </p:cBhvr>
                                      <p:by x="105000" y="105000"/>
                                    </p:animScale>
                                  </p:childTnLst>
                                </p:cTn>
                              </p:par>
                              <p:par>
                                <p:cTn id="591" presetID="53" presetClass="entr" presetSubtype="16" fill="hold" grpId="0" nodeType="withEffect">
                                  <p:stCondLst>
                                    <p:cond delay="0"/>
                                  </p:stCondLst>
                                  <p:childTnLst>
                                    <p:set>
                                      <p:cBhvr>
                                        <p:cTn id="592" dur="1" fill="hold">
                                          <p:stCondLst>
                                            <p:cond delay="0"/>
                                          </p:stCondLst>
                                        </p:cTn>
                                        <p:tgtEl>
                                          <p:spTgt spid="199"/>
                                        </p:tgtEl>
                                        <p:attrNameLst>
                                          <p:attrName>style.visibility</p:attrName>
                                        </p:attrNameLst>
                                      </p:cBhvr>
                                      <p:to>
                                        <p:strVal val="visible"/>
                                      </p:to>
                                    </p:set>
                                    <p:anim calcmode="lin" valueType="num">
                                      <p:cBhvr>
                                        <p:cTn id="593" dur="500" fill="hold"/>
                                        <p:tgtEl>
                                          <p:spTgt spid="199"/>
                                        </p:tgtEl>
                                        <p:attrNameLst>
                                          <p:attrName>ppt_w</p:attrName>
                                        </p:attrNameLst>
                                      </p:cBhvr>
                                      <p:tavLst>
                                        <p:tav tm="0">
                                          <p:val>
                                            <p:fltVal val="0"/>
                                          </p:val>
                                        </p:tav>
                                        <p:tav tm="100000">
                                          <p:val>
                                            <p:strVal val="#ppt_w"/>
                                          </p:val>
                                        </p:tav>
                                      </p:tavLst>
                                    </p:anim>
                                    <p:anim calcmode="lin" valueType="num">
                                      <p:cBhvr>
                                        <p:cTn id="594" dur="500" fill="hold"/>
                                        <p:tgtEl>
                                          <p:spTgt spid="199"/>
                                        </p:tgtEl>
                                        <p:attrNameLst>
                                          <p:attrName>ppt_h</p:attrName>
                                        </p:attrNameLst>
                                      </p:cBhvr>
                                      <p:tavLst>
                                        <p:tav tm="0">
                                          <p:val>
                                            <p:fltVal val="0"/>
                                          </p:val>
                                        </p:tav>
                                        <p:tav tm="100000">
                                          <p:val>
                                            <p:strVal val="#ppt_h"/>
                                          </p:val>
                                        </p:tav>
                                      </p:tavLst>
                                    </p:anim>
                                    <p:animEffect transition="in" filter="fade">
                                      <p:cBhvr>
                                        <p:cTn id="595" dur="500"/>
                                        <p:tgtEl>
                                          <p:spTgt spid="199"/>
                                        </p:tgtEl>
                                      </p:cBhvr>
                                    </p:animEffect>
                                  </p:childTnLst>
                                  <p:subTnLst>
                                    <p:audio>
                                      <p:cMediaNode>
                                        <p:cTn display="0" masterRel="sameClick">
                                          <p:stCondLst>
                                            <p:cond evt="begin" delay="0">
                                              <p:tn val="591"/>
                                            </p:cond>
                                          </p:stCondLst>
                                          <p:endCondLst>
                                            <p:cond evt="onStopAudio" delay="0">
                                              <p:tgtEl>
                                                <p:sldTgt/>
                                              </p:tgtEl>
                                            </p:cond>
                                          </p:endCondLst>
                                        </p:cTn>
                                        <p:tgtEl>
                                          <p:sndTgt r:embed="rId3" name="Bling.wav"/>
                                        </p:tgtEl>
                                      </p:cMediaNode>
                                    </p:audio>
                                  </p:subTnLst>
                                </p:cTn>
                              </p:par>
                              <p:par>
                                <p:cTn id="596" presetID="26" presetClass="emph" presetSubtype="0" fill="hold" grpId="1" nodeType="withEffect">
                                  <p:stCondLst>
                                    <p:cond delay="500"/>
                                  </p:stCondLst>
                                  <p:childTnLst>
                                    <p:animEffect transition="out" filter="fade">
                                      <p:cBhvr>
                                        <p:cTn id="597" dur="500" tmFilter="0, 0; .2, .5; .8, .5; 1, 0"/>
                                        <p:tgtEl>
                                          <p:spTgt spid="199"/>
                                        </p:tgtEl>
                                      </p:cBhvr>
                                    </p:animEffect>
                                    <p:animScale>
                                      <p:cBhvr>
                                        <p:cTn id="598" dur="250" autoRev="1" fill="hold"/>
                                        <p:tgtEl>
                                          <p:spTgt spid="199"/>
                                        </p:tgtEl>
                                      </p:cBhvr>
                                      <p:by x="105000" y="105000"/>
                                    </p:animScale>
                                  </p:childTnLst>
                                </p:cTn>
                              </p:par>
                              <p:par>
                                <p:cTn id="599" presetID="53" presetClass="entr" presetSubtype="16" fill="hold" grpId="0" nodeType="withEffect">
                                  <p:stCondLst>
                                    <p:cond delay="0"/>
                                  </p:stCondLst>
                                  <p:childTnLst>
                                    <p:set>
                                      <p:cBhvr>
                                        <p:cTn id="600" dur="1" fill="hold">
                                          <p:stCondLst>
                                            <p:cond delay="0"/>
                                          </p:stCondLst>
                                        </p:cTn>
                                        <p:tgtEl>
                                          <p:spTgt spid="201"/>
                                        </p:tgtEl>
                                        <p:attrNameLst>
                                          <p:attrName>style.visibility</p:attrName>
                                        </p:attrNameLst>
                                      </p:cBhvr>
                                      <p:to>
                                        <p:strVal val="visible"/>
                                      </p:to>
                                    </p:set>
                                    <p:anim calcmode="lin" valueType="num">
                                      <p:cBhvr>
                                        <p:cTn id="601" dur="500" fill="hold"/>
                                        <p:tgtEl>
                                          <p:spTgt spid="201"/>
                                        </p:tgtEl>
                                        <p:attrNameLst>
                                          <p:attrName>ppt_w</p:attrName>
                                        </p:attrNameLst>
                                      </p:cBhvr>
                                      <p:tavLst>
                                        <p:tav tm="0">
                                          <p:val>
                                            <p:fltVal val="0"/>
                                          </p:val>
                                        </p:tav>
                                        <p:tav tm="100000">
                                          <p:val>
                                            <p:strVal val="#ppt_w"/>
                                          </p:val>
                                        </p:tav>
                                      </p:tavLst>
                                    </p:anim>
                                    <p:anim calcmode="lin" valueType="num">
                                      <p:cBhvr>
                                        <p:cTn id="602" dur="500" fill="hold"/>
                                        <p:tgtEl>
                                          <p:spTgt spid="201"/>
                                        </p:tgtEl>
                                        <p:attrNameLst>
                                          <p:attrName>ppt_h</p:attrName>
                                        </p:attrNameLst>
                                      </p:cBhvr>
                                      <p:tavLst>
                                        <p:tav tm="0">
                                          <p:val>
                                            <p:fltVal val="0"/>
                                          </p:val>
                                        </p:tav>
                                        <p:tav tm="100000">
                                          <p:val>
                                            <p:strVal val="#ppt_h"/>
                                          </p:val>
                                        </p:tav>
                                      </p:tavLst>
                                    </p:anim>
                                    <p:animEffect transition="in" filter="fade">
                                      <p:cBhvr>
                                        <p:cTn id="603" dur="500"/>
                                        <p:tgtEl>
                                          <p:spTgt spid="201"/>
                                        </p:tgtEl>
                                      </p:cBhvr>
                                    </p:animEffect>
                                  </p:childTnLst>
                                  <p:subTnLst>
                                    <p:audio>
                                      <p:cMediaNode>
                                        <p:cTn display="0" masterRel="sameClick">
                                          <p:stCondLst>
                                            <p:cond evt="begin" delay="0">
                                              <p:tn val="599"/>
                                            </p:cond>
                                          </p:stCondLst>
                                          <p:endCondLst>
                                            <p:cond evt="onStopAudio" delay="0">
                                              <p:tgtEl>
                                                <p:sldTgt/>
                                              </p:tgtEl>
                                            </p:cond>
                                          </p:endCondLst>
                                        </p:cTn>
                                        <p:tgtEl>
                                          <p:sndTgt r:embed="rId3" name="Bling.wav"/>
                                        </p:tgtEl>
                                      </p:cMediaNode>
                                    </p:audio>
                                  </p:subTnLst>
                                </p:cTn>
                              </p:par>
                              <p:par>
                                <p:cTn id="604" presetID="26" presetClass="emph" presetSubtype="0" fill="hold" grpId="1" nodeType="withEffect">
                                  <p:stCondLst>
                                    <p:cond delay="500"/>
                                  </p:stCondLst>
                                  <p:childTnLst>
                                    <p:animEffect transition="out" filter="fade">
                                      <p:cBhvr>
                                        <p:cTn id="605" dur="500" tmFilter="0, 0; .2, .5; .8, .5; 1, 0"/>
                                        <p:tgtEl>
                                          <p:spTgt spid="201"/>
                                        </p:tgtEl>
                                      </p:cBhvr>
                                    </p:animEffect>
                                    <p:animScale>
                                      <p:cBhvr>
                                        <p:cTn id="606" dur="250" autoRev="1" fill="hold"/>
                                        <p:tgtEl>
                                          <p:spTgt spid="201"/>
                                        </p:tgtEl>
                                      </p:cBhvr>
                                      <p:by x="105000" y="105000"/>
                                    </p:animScale>
                                  </p:childTnLst>
                                </p:cTn>
                              </p:par>
                            </p:childTnLst>
                          </p:cTn>
                        </p:par>
                      </p:childTnLst>
                    </p:cTn>
                  </p:par>
                </p:childTnLst>
              </p:cTn>
              <p:nextCondLst>
                <p:cond evt="onClick" delay="0">
                  <p:tgtEl>
                    <p:spTgt spid="212"/>
                  </p:tgtEl>
                </p:cond>
              </p:nextCondLst>
            </p:seq>
            <p:seq concurrent="1" nextAc="seek">
              <p:cTn id="607" restart="whenNotActive" fill="hold" evtFilter="cancelBubble" nodeType="interactiveSeq">
                <p:stCondLst>
                  <p:cond evt="onClick" delay="0">
                    <p:tgtEl>
                      <p:spTgt spid="185"/>
                    </p:tgtEl>
                  </p:cond>
                </p:stCondLst>
                <p:endSync evt="end" delay="0">
                  <p:rtn val="all"/>
                </p:endSync>
                <p:childTnLst>
                  <p:par>
                    <p:cTn id="608" fill="hold">
                      <p:stCondLst>
                        <p:cond delay="0"/>
                      </p:stCondLst>
                      <p:childTnLst>
                        <p:par>
                          <p:cTn id="609" fill="hold">
                            <p:stCondLst>
                              <p:cond delay="0"/>
                            </p:stCondLst>
                            <p:childTnLst>
                              <p:par>
                                <p:cTn id="610" presetID="53" presetClass="entr" presetSubtype="16" fill="hold" grpId="0" nodeType="withEffect">
                                  <p:stCondLst>
                                    <p:cond delay="0"/>
                                  </p:stCondLst>
                                  <p:childTnLst>
                                    <p:set>
                                      <p:cBhvr>
                                        <p:cTn id="611" dur="1" fill="hold">
                                          <p:stCondLst>
                                            <p:cond delay="0"/>
                                          </p:stCondLst>
                                        </p:cTn>
                                        <p:tgtEl>
                                          <p:spTgt spid="340"/>
                                        </p:tgtEl>
                                        <p:attrNameLst>
                                          <p:attrName>style.visibility</p:attrName>
                                        </p:attrNameLst>
                                      </p:cBhvr>
                                      <p:to>
                                        <p:strVal val="visible"/>
                                      </p:to>
                                    </p:set>
                                    <p:anim calcmode="lin" valueType="num">
                                      <p:cBhvr>
                                        <p:cTn id="612" dur="500" fill="hold"/>
                                        <p:tgtEl>
                                          <p:spTgt spid="340"/>
                                        </p:tgtEl>
                                        <p:attrNameLst>
                                          <p:attrName>ppt_w</p:attrName>
                                        </p:attrNameLst>
                                      </p:cBhvr>
                                      <p:tavLst>
                                        <p:tav tm="0">
                                          <p:val>
                                            <p:fltVal val="0"/>
                                          </p:val>
                                        </p:tav>
                                        <p:tav tm="100000">
                                          <p:val>
                                            <p:strVal val="#ppt_w"/>
                                          </p:val>
                                        </p:tav>
                                      </p:tavLst>
                                    </p:anim>
                                    <p:anim calcmode="lin" valueType="num">
                                      <p:cBhvr>
                                        <p:cTn id="613" dur="500" fill="hold"/>
                                        <p:tgtEl>
                                          <p:spTgt spid="340"/>
                                        </p:tgtEl>
                                        <p:attrNameLst>
                                          <p:attrName>ppt_h</p:attrName>
                                        </p:attrNameLst>
                                      </p:cBhvr>
                                      <p:tavLst>
                                        <p:tav tm="0">
                                          <p:val>
                                            <p:fltVal val="0"/>
                                          </p:val>
                                        </p:tav>
                                        <p:tav tm="100000">
                                          <p:val>
                                            <p:strVal val="#ppt_h"/>
                                          </p:val>
                                        </p:tav>
                                      </p:tavLst>
                                    </p:anim>
                                    <p:animEffect transition="in" filter="fade">
                                      <p:cBhvr>
                                        <p:cTn id="614" dur="500"/>
                                        <p:tgtEl>
                                          <p:spTgt spid="340"/>
                                        </p:tgtEl>
                                      </p:cBhvr>
                                    </p:animEffect>
                                  </p:childTnLst>
                                  <p:subTnLst>
                                    <p:audio>
                                      <p:cMediaNode>
                                        <p:cTn display="0" masterRel="sameClick">
                                          <p:stCondLst>
                                            <p:cond evt="begin" delay="0">
                                              <p:tn val="610"/>
                                            </p:cond>
                                          </p:stCondLst>
                                          <p:endCondLst>
                                            <p:cond evt="onStopAudio" delay="0">
                                              <p:tgtEl>
                                                <p:sldTgt/>
                                              </p:tgtEl>
                                            </p:cond>
                                          </p:endCondLst>
                                        </p:cTn>
                                        <p:tgtEl>
                                          <p:sndTgt r:embed="rId3" name="Bling.wav"/>
                                        </p:tgtEl>
                                      </p:cMediaNode>
                                    </p:audio>
                                  </p:subTnLst>
                                </p:cTn>
                              </p:par>
                              <p:par>
                                <p:cTn id="615" presetID="26" presetClass="emph" presetSubtype="0" fill="hold" grpId="1" nodeType="withEffect">
                                  <p:stCondLst>
                                    <p:cond delay="500"/>
                                  </p:stCondLst>
                                  <p:childTnLst>
                                    <p:animEffect transition="out" filter="fade">
                                      <p:cBhvr>
                                        <p:cTn id="616" dur="500" tmFilter="0, 0; .2, .5; .8, .5; 1, 0"/>
                                        <p:tgtEl>
                                          <p:spTgt spid="340"/>
                                        </p:tgtEl>
                                      </p:cBhvr>
                                    </p:animEffect>
                                    <p:animScale>
                                      <p:cBhvr>
                                        <p:cTn id="617" dur="250" autoRev="1" fill="hold"/>
                                        <p:tgtEl>
                                          <p:spTgt spid="340"/>
                                        </p:tgtEl>
                                      </p:cBhvr>
                                      <p:by x="105000" y="105000"/>
                                    </p:animScale>
                                  </p:childTnLst>
                                </p:cTn>
                              </p:par>
                              <p:par>
                                <p:cTn id="618" presetID="53" presetClass="entr" presetSubtype="16" fill="hold" nodeType="withEffect">
                                  <p:stCondLst>
                                    <p:cond delay="0"/>
                                  </p:stCondLst>
                                  <p:childTnLst>
                                    <p:set>
                                      <p:cBhvr>
                                        <p:cTn id="619" dur="1" fill="hold">
                                          <p:stCondLst>
                                            <p:cond delay="0"/>
                                          </p:stCondLst>
                                        </p:cTn>
                                        <p:tgtEl>
                                          <p:spTgt spid="362"/>
                                        </p:tgtEl>
                                        <p:attrNameLst>
                                          <p:attrName>style.visibility</p:attrName>
                                        </p:attrNameLst>
                                      </p:cBhvr>
                                      <p:to>
                                        <p:strVal val="visible"/>
                                      </p:to>
                                    </p:set>
                                    <p:anim calcmode="lin" valueType="num">
                                      <p:cBhvr>
                                        <p:cTn id="620" dur="500" fill="hold"/>
                                        <p:tgtEl>
                                          <p:spTgt spid="362"/>
                                        </p:tgtEl>
                                        <p:attrNameLst>
                                          <p:attrName>ppt_w</p:attrName>
                                        </p:attrNameLst>
                                      </p:cBhvr>
                                      <p:tavLst>
                                        <p:tav tm="0">
                                          <p:val>
                                            <p:fltVal val="0"/>
                                          </p:val>
                                        </p:tav>
                                        <p:tav tm="100000">
                                          <p:val>
                                            <p:strVal val="#ppt_w"/>
                                          </p:val>
                                        </p:tav>
                                      </p:tavLst>
                                    </p:anim>
                                    <p:anim calcmode="lin" valueType="num">
                                      <p:cBhvr>
                                        <p:cTn id="621" dur="500" fill="hold"/>
                                        <p:tgtEl>
                                          <p:spTgt spid="362"/>
                                        </p:tgtEl>
                                        <p:attrNameLst>
                                          <p:attrName>ppt_h</p:attrName>
                                        </p:attrNameLst>
                                      </p:cBhvr>
                                      <p:tavLst>
                                        <p:tav tm="0">
                                          <p:val>
                                            <p:fltVal val="0"/>
                                          </p:val>
                                        </p:tav>
                                        <p:tav tm="100000">
                                          <p:val>
                                            <p:strVal val="#ppt_h"/>
                                          </p:val>
                                        </p:tav>
                                      </p:tavLst>
                                    </p:anim>
                                    <p:animEffect transition="in" filter="fade">
                                      <p:cBhvr>
                                        <p:cTn id="622" dur="500"/>
                                        <p:tgtEl>
                                          <p:spTgt spid="362"/>
                                        </p:tgtEl>
                                      </p:cBhvr>
                                    </p:animEffect>
                                  </p:childTnLst>
                                </p:cTn>
                              </p:par>
                              <p:par>
                                <p:cTn id="623" presetID="26" presetClass="emph" presetSubtype="0" fill="hold" nodeType="withEffect">
                                  <p:stCondLst>
                                    <p:cond delay="500"/>
                                  </p:stCondLst>
                                  <p:childTnLst>
                                    <p:animEffect transition="out" filter="fade">
                                      <p:cBhvr>
                                        <p:cTn id="624" dur="500" tmFilter="0, 0; .2, .5; .8, .5; 1, 0"/>
                                        <p:tgtEl>
                                          <p:spTgt spid="362"/>
                                        </p:tgtEl>
                                      </p:cBhvr>
                                    </p:animEffect>
                                    <p:animScale>
                                      <p:cBhvr>
                                        <p:cTn id="625" dur="250" autoRev="1" fill="hold"/>
                                        <p:tgtEl>
                                          <p:spTgt spid="362"/>
                                        </p:tgtEl>
                                      </p:cBhvr>
                                      <p:by x="105000" y="105000"/>
                                    </p:animScale>
                                  </p:childTnLst>
                                </p:cTn>
                              </p:par>
                              <p:par>
                                <p:cTn id="626" presetID="53" presetClass="entr" presetSubtype="16" fill="hold" nodeType="withEffect">
                                  <p:stCondLst>
                                    <p:cond delay="0"/>
                                  </p:stCondLst>
                                  <p:childTnLst>
                                    <p:set>
                                      <p:cBhvr>
                                        <p:cTn id="627" dur="1" fill="hold">
                                          <p:stCondLst>
                                            <p:cond delay="0"/>
                                          </p:stCondLst>
                                        </p:cTn>
                                        <p:tgtEl>
                                          <p:spTgt spid="363"/>
                                        </p:tgtEl>
                                        <p:attrNameLst>
                                          <p:attrName>style.visibility</p:attrName>
                                        </p:attrNameLst>
                                      </p:cBhvr>
                                      <p:to>
                                        <p:strVal val="visible"/>
                                      </p:to>
                                    </p:set>
                                    <p:anim calcmode="lin" valueType="num">
                                      <p:cBhvr>
                                        <p:cTn id="628" dur="500" fill="hold"/>
                                        <p:tgtEl>
                                          <p:spTgt spid="363"/>
                                        </p:tgtEl>
                                        <p:attrNameLst>
                                          <p:attrName>ppt_w</p:attrName>
                                        </p:attrNameLst>
                                      </p:cBhvr>
                                      <p:tavLst>
                                        <p:tav tm="0">
                                          <p:val>
                                            <p:fltVal val="0"/>
                                          </p:val>
                                        </p:tav>
                                        <p:tav tm="100000">
                                          <p:val>
                                            <p:strVal val="#ppt_w"/>
                                          </p:val>
                                        </p:tav>
                                      </p:tavLst>
                                    </p:anim>
                                    <p:anim calcmode="lin" valueType="num">
                                      <p:cBhvr>
                                        <p:cTn id="629" dur="500" fill="hold"/>
                                        <p:tgtEl>
                                          <p:spTgt spid="363"/>
                                        </p:tgtEl>
                                        <p:attrNameLst>
                                          <p:attrName>ppt_h</p:attrName>
                                        </p:attrNameLst>
                                      </p:cBhvr>
                                      <p:tavLst>
                                        <p:tav tm="0">
                                          <p:val>
                                            <p:fltVal val="0"/>
                                          </p:val>
                                        </p:tav>
                                        <p:tav tm="100000">
                                          <p:val>
                                            <p:strVal val="#ppt_h"/>
                                          </p:val>
                                        </p:tav>
                                      </p:tavLst>
                                    </p:anim>
                                    <p:animEffect transition="in" filter="fade">
                                      <p:cBhvr>
                                        <p:cTn id="630" dur="500"/>
                                        <p:tgtEl>
                                          <p:spTgt spid="363"/>
                                        </p:tgtEl>
                                      </p:cBhvr>
                                    </p:animEffect>
                                  </p:childTnLst>
                                </p:cTn>
                              </p:par>
                              <p:par>
                                <p:cTn id="631" presetID="26" presetClass="emph" presetSubtype="0" fill="hold" nodeType="withEffect">
                                  <p:stCondLst>
                                    <p:cond delay="500"/>
                                  </p:stCondLst>
                                  <p:childTnLst>
                                    <p:animEffect transition="out" filter="fade">
                                      <p:cBhvr>
                                        <p:cTn id="632" dur="500" tmFilter="0, 0; .2, .5; .8, .5; 1, 0"/>
                                        <p:tgtEl>
                                          <p:spTgt spid="363"/>
                                        </p:tgtEl>
                                      </p:cBhvr>
                                    </p:animEffect>
                                    <p:animScale>
                                      <p:cBhvr>
                                        <p:cTn id="633" dur="250" autoRev="1" fill="hold"/>
                                        <p:tgtEl>
                                          <p:spTgt spid="363"/>
                                        </p:tgtEl>
                                      </p:cBhvr>
                                      <p:by x="105000" y="105000"/>
                                    </p:animScale>
                                  </p:childTnLst>
                                </p:cTn>
                              </p:par>
                              <p:par>
                                <p:cTn id="634" presetID="53" presetClass="entr" presetSubtype="16" fill="hold" nodeType="withEffect">
                                  <p:stCondLst>
                                    <p:cond delay="0"/>
                                  </p:stCondLst>
                                  <p:childTnLst>
                                    <p:set>
                                      <p:cBhvr>
                                        <p:cTn id="635" dur="1" fill="hold">
                                          <p:stCondLst>
                                            <p:cond delay="0"/>
                                          </p:stCondLst>
                                        </p:cTn>
                                        <p:tgtEl>
                                          <p:spTgt spid="363"/>
                                        </p:tgtEl>
                                        <p:attrNameLst>
                                          <p:attrName>style.visibility</p:attrName>
                                        </p:attrNameLst>
                                      </p:cBhvr>
                                      <p:to>
                                        <p:strVal val="visible"/>
                                      </p:to>
                                    </p:set>
                                    <p:anim calcmode="lin" valueType="num">
                                      <p:cBhvr>
                                        <p:cTn id="636" dur="500" fill="hold"/>
                                        <p:tgtEl>
                                          <p:spTgt spid="363"/>
                                        </p:tgtEl>
                                        <p:attrNameLst>
                                          <p:attrName>ppt_w</p:attrName>
                                        </p:attrNameLst>
                                      </p:cBhvr>
                                      <p:tavLst>
                                        <p:tav tm="0">
                                          <p:val>
                                            <p:fltVal val="0"/>
                                          </p:val>
                                        </p:tav>
                                        <p:tav tm="100000">
                                          <p:val>
                                            <p:strVal val="#ppt_w"/>
                                          </p:val>
                                        </p:tav>
                                      </p:tavLst>
                                    </p:anim>
                                    <p:anim calcmode="lin" valueType="num">
                                      <p:cBhvr>
                                        <p:cTn id="637" dur="500" fill="hold"/>
                                        <p:tgtEl>
                                          <p:spTgt spid="363"/>
                                        </p:tgtEl>
                                        <p:attrNameLst>
                                          <p:attrName>ppt_h</p:attrName>
                                        </p:attrNameLst>
                                      </p:cBhvr>
                                      <p:tavLst>
                                        <p:tav tm="0">
                                          <p:val>
                                            <p:fltVal val="0"/>
                                          </p:val>
                                        </p:tav>
                                        <p:tav tm="100000">
                                          <p:val>
                                            <p:strVal val="#ppt_h"/>
                                          </p:val>
                                        </p:tav>
                                      </p:tavLst>
                                    </p:anim>
                                    <p:animEffect transition="in" filter="fade">
                                      <p:cBhvr>
                                        <p:cTn id="638" dur="500"/>
                                        <p:tgtEl>
                                          <p:spTgt spid="363"/>
                                        </p:tgtEl>
                                      </p:cBhvr>
                                    </p:animEffect>
                                  </p:childTnLst>
                                </p:cTn>
                              </p:par>
                              <p:par>
                                <p:cTn id="639" presetID="26" presetClass="emph" presetSubtype="0" fill="hold" nodeType="withEffect">
                                  <p:stCondLst>
                                    <p:cond delay="500"/>
                                  </p:stCondLst>
                                  <p:childTnLst>
                                    <p:animEffect transition="out" filter="fade">
                                      <p:cBhvr>
                                        <p:cTn id="640" dur="500" tmFilter="0, 0; .2, .5; .8, .5; 1, 0"/>
                                        <p:tgtEl>
                                          <p:spTgt spid="363"/>
                                        </p:tgtEl>
                                      </p:cBhvr>
                                    </p:animEffect>
                                    <p:animScale>
                                      <p:cBhvr>
                                        <p:cTn id="641" dur="250" autoRev="1" fill="hold"/>
                                        <p:tgtEl>
                                          <p:spTgt spid="363"/>
                                        </p:tgtEl>
                                      </p:cBhvr>
                                      <p:by x="105000" y="105000"/>
                                    </p:animScale>
                                  </p:childTnLst>
                                </p:cTn>
                              </p:par>
                              <p:par>
                                <p:cTn id="642" presetID="53" presetClass="entr" presetSubtype="16" fill="hold" grpId="0" nodeType="withEffect">
                                  <p:stCondLst>
                                    <p:cond delay="0"/>
                                  </p:stCondLst>
                                  <p:childTnLst>
                                    <p:set>
                                      <p:cBhvr>
                                        <p:cTn id="643" dur="1" fill="hold">
                                          <p:stCondLst>
                                            <p:cond delay="0"/>
                                          </p:stCondLst>
                                        </p:cTn>
                                        <p:tgtEl>
                                          <p:spTgt spid="362"/>
                                        </p:tgtEl>
                                        <p:attrNameLst>
                                          <p:attrName>style.visibility</p:attrName>
                                        </p:attrNameLst>
                                      </p:cBhvr>
                                      <p:to>
                                        <p:strVal val="visible"/>
                                      </p:to>
                                    </p:set>
                                    <p:anim calcmode="lin" valueType="num">
                                      <p:cBhvr>
                                        <p:cTn id="644" dur="500" fill="hold"/>
                                        <p:tgtEl>
                                          <p:spTgt spid="362"/>
                                        </p:tgtEl>
                                        <p:attrNameLst>
                                          <p:attrName>ppt_w</p:attrName>
                                        </p:attrNameLst>
                                      </p:cBhvr>
                                      <p:tavLst>
                                        <p:tav tm="0">
                                          <p:val>
                                            <p:fltVal val="0"/>
                                          </p:val>
                                        </p:tav>
                                        <p:tav tm="100000">
                                          <p:val>
                                            <p:strVal val="#ppt_w"/>
                                          </p:val>
                                        </p:tav>
                                      </p:tavLst>
                                    </p:anim>
                                    <p:anim calcmode="lin" valueType="num">
                                      <p:cBhvr>
                                        <p:cTn id="645" dur="500" fill="hold"/>
                                        <p:tgtEl>
                                          <p:spTgt spid="362"/>
                                        </p:tgtEl>
                                        <p:attrNameLst>
                                          <p:attrName>ppt_h</p:attrName>
                                        </p:attrNameLst>
                                      </p:cBhvr>
                                      <p:tavLst>
                                        <p:tav tm="0">
                                          <p:val>
                                            <p:fltVal val="0"/>
                                          </p:val>
                                        </p:tav>
                                        <p:tav tm="100000">
                                          <p:val>
                                            <p:strVal val="#ppt_h"/>
                                          </p:val>
                                        </p:tav>
                                      </p:tavLst>
                                    </p:anim>
                                    <p:animEffect transition="in" filter="fade">
                                      <p:cBhvr>
                                        <p:cTn id="646" dur="500"/>
                                        <p:tgtEl>
                                          <p:spTgt spid="362"/>
                                        </p:tgtEl>
                                      </p:cBhvr>
                                    </p:animEffect>
                                  </p:childTnLst>
                                  <p:subTnLst>
                                    <p:audio>
                                      <p:cMediaNode>
                                        <p:cTn display="0" masterRel="sameClick">
                                          <p:stCondLst>
                                            <p:cond evt="begin" delay="0">
                                              <p:tn val="642"/>
                                            </p:cond>
                                          </p:stCondLst>
                                          <p:endCondLst>
                                            <p:cond evt="onStopAudio" delay="0">
                                              <p:tgtEl>
                                                <p:sldTgt/>
                                              </p:tgtEl>
                                            </p:cond>
                                          </p:endCondLst>
                                        </p:cTn>
                                        <p:tgtEl>
                                          <p:sndTgt r:embed="rId3" name="Bling.wav"/>
                                        </p:tgtEl>
                                      </p:cMediaNode>
                                    </p:audio>
                                  </p:subTnLst>
                                </p:cTn>
                              </p:par>
                              <p:par>
                                <p:cTn id="647" presetID="26" presetClass="emph" presetSubtype="0" fill="hold" grpId="1" nodeType="withEffect">
                                  <p:stCondLst>
                                    <p:cond delay="500"/>
                                  </p:stCondLst>
                                  <p:childTnLst>
                                    <p:animEffect transition="out" filter="fade">
                                      <p:cBhvr>
                                        <p:cTn id="648" dur="500" tmFilter="0, 0; .2, .5; .8, .5; 1, 0"/>
                                        <p:tgtEl>
                                          <p:spTgt spid="362"/>
                                        </p:tgtEl>
                                      </p:cBhvr>
                                    </p:animEffect>
                                    <p:animScale>
                                      <p:cBhvr>
                                        <p:cTn id="649" dur="250" autoRev="1" fill="hold"/>
                                        <p:tgtEl>
                                          <p:spTgt spid="362"/>
                                        </p:tgtEl>
                                      </p:cBhvr>
                                      <p:by x="105000" y="105000"/>
                                    </p:animScale>
                                  </p:childTnLst>
                                </p:cTn>
                              </p:par>
                              <p:par>
                                <p:cTn id="650" presetID="53" presetClass="entr" presetSubtype="16" fill="hold" nodeType="withEffect">
                                  <p:stCondLst>
                                    <p:cond delay="0"/>
                                  </p:stCondLst>
                                  <p:childTnLst>
                                    <p:set>
                                      <p:cBhvr>
                                        <p:cTn id="651" dur="1" fill="hold">
                                          <p:stCondLst>
                                            <p:cond delay="0"/>
                                          </p:stCondLst>
                                        </p:cTn>
                                        <p:tgtEl>
                                          <p:spTgt spid="363"/>
                                        </p:tgtEl>
                                        <p:attrNameLst>
                                          <p:attrName>style.visibility</p:attrName>
                                        </p:attrNameLst>
                                      </p:cBhvr>
                                      <p:to>
                                        <p:strVal val="visible"/>
                                      </p:to>
                                    </p:set>
                                    <p:anim calcmode="lin" valueType="num">
                                      <p:cBhvr>
                                        <p:cTn id="652" dur="500" fill="hold"/>
                                        <p:tgtEl>
                                          <p:spTgt spid="363"/>
                                        </p:tgtEl>
                                        <p:attrNameLst>
                                          <p:attrName>ppt_w</p:attrName>
                                        </p:attrNameLst>
                                      </p:cBhvr>
                                      <p:tavLst>
                                        <p:tav tm="0">
                                          <p:val>
                                            <p:fltVal val="0"/>
                                          </p:val>
                                        </p:tav>
                                        <p:tav tm="100000">
                                          <p:val>
                                            <p:strVal val="#ppt_w"/>
                                          </p:val>
                                        </p:tav>
                                      </p:tavLst>
                                    </p:anim>
                                    <p:anim calcmode="lin" valueType="num">
                                      <p:cBhvr>
                                        <p:cTn id="653" dur="500" fill="hold"/>
                                        <p:tgtEl>
                                          <p:spTgt spid="363"/>
                                        </p:tgtEl>
                                        <p:attrNameLst>
                                          <p:attrName>ppt_h</p:attrName>
                                        </p:attrNameLst>
                                      </p:cBhvr>
                                      <p:tavLst>
                                        <p:tav tm="0">
                                          <p:val>
                                            <p:fltVal val="0"/>
                                          </p:val>
                                        </p:tav>
                                        <p:tav tm="100000">
                                          <p:val>
                                            <p:strVal val="#ppt_h"/>
                                          </p:val>
                                        </p:tav>
                                      </p:tavLst>
                                    </p:anim>
                                    <p:animEffect transition="in" filter="fade">
                                      <p:cBhvr>
                                        <p:cTn id="654" dur="500"/>
                                        <p:tgtEl>
                                          <p:spTgt spid="363"/>
                                        </p:tgtEl>
                                      </p:cBhvr>
                                    </p:animEffect>
                                  </p:childTnLst>
                                </p:cTn>
                              </p:par>
                              <p:par>
                                <p:cTn id="655" presetID="26" presetClass="emph" presetSubtype="0" fill="hold" nodeType="withEffect">
                                  <p:stCondLst>
                                    <p:cond delay="500"/>
                                  </p:stCondLst>
                                  <p:childTnLst>
                                    <p:animEffect transition="out" filter="fade">
                                      <p:cBhvr>
                                        <p:cTn id="656" dur="500" tmFilter="0, 0; .2, .5; .8, .5; 1, 0"/>
                                        <p:tgtEl>
                                          <p:spTgt spid="363"/>
                                        </p:tgtEl>
                                      </p:cBhvr>
                                    </p:animEffect>
                                    <p:animScale>
                                      <p:cBhvr>
                                        <p:cTn id="657" dur="250" autoRev="1" fill="hold"/>
                                        <p:tgtEl>
                                          <p:spTgt spid="363"/>
                                        </p:tgtEl>
                                      </p:cBhvr>
                                      <p:by x="105000" y="105000"/>
                                    </p:animScale>
                                  </p:childTnLst>
                                </p:cTn>
                              </p:par>
                              <p:par>
                                <p:cTn id="658" presetID="53" presetClass="entr" presetSubtype="16" fill="hold" grpId="0" nodeType="withEffect">
                                  <p:stCondLst>
                                    <p:cond delay="0"/>
                                  </p:stCondLst>
                                  <p:childTnLst>
                                    <p:set>
                                      <p:cBhvr>
                                        <p:cTn id="659" dur="1" fill="hold">
                                          <p:stCondLst>
                                            <p:cond delay="0"/>
                                          </p:stCondLst>
                                        </p:cTn>
                                        <p:tgtEl>
                                          <p:spTgt spid="363"/>
                                        </p:tgtEl>
                                        <p:attrNameLst>
                                          <p:attrName>style.visibility</p:attrName>
                                        </p:attrNameLst>
                                      </p:cBhvr>
                                      <p:to>
                                        <p:strVal val="visible"/>
                                      </p:to>
                                    </p:set>
                                    <p:anim calcmode="lin" valueType="num">
                                      <p:cBhvr>
                                        <p:cTn id="660" dur="500" fill="hold"/>
                                        <p:tgtEl>
                                          <p:spTgt spid="363"/>
                                        </p:tgtEl>
                                        <p:attrNameLst>
                                          <p:attrName>ppt_w</p:attrName>
                                        </p:attrNameLst>
                                      </p:cBhvr>
                                      <p:tavLst>
                                        <p:tav tm="0">
                                          <p:val>
                                            <p:fltVal val="0"/>
                                          </p:val>
                                        </p:tav>
                                        <p:tav tm="100000">
                                          <p:val>
                                            <p:strVal val="#ppt_w"/>
                                          </p:val>
                                        </p:tav>
                                      </p:tavLst>
                                    </p:anim>
                                    <p:anim calcmode="lin" valueType="num">
                                      <p:cBhvr>
                                        <p:cTn id="661" dur="500" fill="hold"/>
                                        <p:tgtEl>
                                          <p:spTgt spid="363"/>
                                        </p:tgtEl>
                                        <p:attrNameLst>
                                          <p:attrName>ppt_h</p:attrName>
                                        </p:attrNameLst>
                                      </p:cBhvr>
                                      <p:tavLst>
                                        <p:tav tm="0">
                                          <p:val>
                                            <p:fltVal val="0"/>
                                          </p:val>
                                        </p:tav>
                                        <p:tav tm="100000">
                                          <p:val>
                                            <p:strVal val="#ppt_h"/>
                                          </p:val>
                                        </p:tav>
                                      </p:tavLst>
                                    </p:anim>
                                    <p:animEffect transition="in" filter="fade">
                                      <p:cBhvr>
                                        <p:cTn id="662" dur="500"/>
                                        <p:tgtEl>
                                          <p:spTgt spid="363"/>
                                        </p:tgtEl>
                                      </p:cBhvr>
                                    </p:animEffect>
                                  </p:childTnLst>
                                  <p:subTnLst>
                                    <p:audio>
                                      <p:cMediaNode>
                                        <p:cTn display="0" masterRel="sameClick">
                                          <p:stCondLst>
                                            <p:cond evt="begin" delay="0">
                                              <p:tn val="658"/>
                                            </p:cond>
                                          </p:stCondLst>
                                          <p:endCondLst>
                                            <p:cond evt="onStopAudio" delay="0">
                                              <p:tgtEl>
                                                <p:sldTgt/>
                                              </p:tgtEl>
                                            </p:cond>
                                          </p:endCondLst>
                                        </p:cTn>
                                        <p:tgtEl>
                                          <p:sndTgt r:embed="rId3" name="Bling.wav"/>
                                        </p:tgtEl>
                                      </p:cMediaNode>
                                    </p:audio>
                                  </p:subTnLst>
                                </p:cTn>
                              </p:par>
                              <p:par>
                                <p:cTn id="663" presetID="26" presetClass="emph" presetSubtype="0" fill="hold" grpId="1" nodeType="withEffect">
                                  <p:stCondLst>
                                    <p:cond delay="500"/>
                                  </p:stCondLst>
                                  <p:childTnLst>
                                    <p:animEffect transition="out" filter="fade">
                                      <p:cBhvr>
                                        <p:cTn id="664" dur="500" tmFilter="0, 0; .2, .5; .8, .5; 1, 0"/>
                                        <p:tgtEl>
                                          <p:spTgt spid="363"/>
                                        </p:tgtEl>
                                      </p:cBhvr>
                                    </p:animEffect>
                                    <p:animScale>
                                      <p:cBhvr>
                                        <p:cTn id="665" dur="250" autoRev="1" fill="hold"/>
                                        <p:tgtEl>
                                          <p:spTgt spid="363"/>
                                        </p:tgtEl>
                                      </p:cBhvr>
                                      <p:by x="105000" y="105000"/>
                                    </p:animScale>
                                  </p:childTnLst>
                                </p:cTn>
                              </p:par>
                              <p:par>
                                <p:cTn id="666" presetID="53" presetClass="entr" presetSubtype="16" fill="hold" nodeType="withEffect">
                                  <p:stCondLst>
                                    <p:cond delay="0"/>
                                  </p:stCondLst>
                                  <p:childTnLst>
                                    <p:set>
                                      <p:cBhvr>
                                        <p:cTn id="667" dur="1" fill="hold">
                                          <p:stCondLst>
                                            <p:cond delay="0"/>
                                          </p:stCondLst>
                                        </p:cTn>
                                        <p:tgtEl>
                                          <p:spTgt spid="379"/>
                                        </p:tgtEl>
                                        <p:attrNameLst>
                                          <p:attrName>style.visibility</p:attrName>
                                        </p:attrNameLst>
                                      </p:cBhvr>
                                      <p:to>
                                        <p:strVal val="visible"/>
                                      </p:to>
                                    </p:set>
                                    <p:anim calcmode="lin" valueType="num">
                                      <p:cBhvr>
                                        <p:cTn id="668" dur="500" fill="hold"/>
                                        <p:tgtEl>
                                          <p:spTgt spid="379"/>
                                        </p:tgtEl>
                                        <p:attrNameLst>
                                          <p:attrName>ppt_w</p:attrName>
                                        </p:attrNameLst>
                                      </p:cBhvr>
                                      <p:tavLst>
                                        <p:tav tm="0">
                                          <p:val>
                                            <p:fltVal val="0"/>
                                          </p:val>
                                        </p:tav>
                                        <p:tav tm="100000">
                                          <p:val>
                                            <p:strVal val="#ppt_w"/>
                                          </p:val>
                                        </p:tav>
                                      </p:tavLst>
                                    </p:anim>
                                    <p:anim calcmode="lin" valueType="num">
                                      <p:cBhvr>
                                        <p:cTn id="669" dur="500" fill="hold"/>
                                        <p:tgtEl>
                                          <p:spTgt spid="379"/>
                                        </p:tgtEl>
                                        <p:attrNameLst>
                                          <p:attrName>ppt_h</p:attrName>
                                        </p:attrNameLst>
                                      </p:cBhvr>
                                      <p:tavLst>
                                        <p:tav tm="0">
                                          <p:val>
                                            <p:fltVal val="0"/>
                                          </p:val>
                                        </p:tav>
                                        <p:tav tm="100000">
                                          <p:val>
                                            <p:strVal val="#ppt_h"/>
                                          </p:val>
                                        </p:tav>
                                      </p:tavLst>
                                    </p:anim>
                                    <p:animEffect transition="in" filter="fade">
                                      <p:cBhvr>
                                        <p:cTn id="670" dur="500"/>
                                        <p:tgtEl>
                                          <p:spTgt spid="379"/>
                                        </p:tgtEl>
                                      </p:cBhvr>
                                    </p:animEffect>
                                  </p:childTnLst>
                                </p:cTn>
                              </p:par>
                              <p:par>
                                <p:cTn id="671" presetID="26" presetClass="emph" presetSubtype="0" fill="hold" nodeType="withEffect">
                                  <p:stCondLst>
                                    <p:cond delay="500"/>
                                  </p:stCondLst>
                                  <p:childTnLst>
                                    <p:animEffect transition="out" filter="fade">
                                      <p:cBhvr>
                                        <p:cTn id="672" dur="500" tmFilter="0, 0; .2, .5; .8, .5; 1, 0"/>
                                        <p:tgtEl>
                                          <p:spTgt spid="379"/>
                                        </p:tgtEl>
                                      </p:cBhvr>
                                    </p:animEffect>
                                    <p:animScale>
                                      <p:cBhvr>
                                        <p:cTn id="673" dur="250" autoRev="1" fill="hold"/>
                                        <p:tgtEl>
                                          <p:spTgt spid="379"/>
                                        </p:tgtEl>
                                      </p:cBhvr>
                                      <p:by x="105000" y="105000"/>
                                    </p:animScale>
                                  </p:childTnLst>
                                </p:cTn>
                              </p:par>
                              <p:par>
                                <p:cTn id="674" presetID="53" presetClass="entr" presetSubtype="16" fill="hold" nodeType="withEffect">
                                  <p:stCondLst>
                                    <p:cond delay="0"/>
                                  </p:stCondLst>
                                  <p:childTnLst>
                                    <p:set>
                                      <p:cBhvr>
                                        <p:cTn id="675" dur="1" fill="hold">
                                          <p:stCondLst>
                                            <p:cond delay="0"/>
                                          </p:stCondLst>
                                        </p:cTn>
                                        <p:tgtEl>
                                          <p:spTgt spid="379"/>
                                        </p:tgtEl>
                                        <p:attrNameLst>
                                          <p:attrName>style.visibility</p:attrName>
                                        </p:attrNameLst>
                                      </p:cBhvr>
                                      <p:to>
                                        <p:strVal val="visible"/>
                                      </p:to>
                                    </p:set>
                                    <p:anim calcmode="lin" valueType="num">
                                      <p:cBhvr>
                                        <p:cTn id="676" dur="500" fill="hold"/>
                                        <p:tgtEl>
                                          <p:spTgt spid="379"/>
                                        </p:tgtEl>
                                        <p:attrNameLst>
                                          <p:attrName>ppt_w</p:attrName>
                                        </p:attrNameLst>
                                      </p:cBhvr>
                                      <p:tavLst>
                                        <p:tav tm="0">
                                          <p:val>
                                            <p:fltVal val="0"/>
                                          </p:val>
                                        </p:tav>
                                        <p:tav tm="100000">
                                          <p:val>
                                            <p:strVal val="#ppt_w"/>
                                          </p:val>
                                        </p:tav>
                                      </p:tavLst>
                                    </p:anim>
                                    <p:anim calcmode="lin" valueType="num">
                                      <p:cBhvr>
                                        <p:cTn id="677" dur="500" fill="hold"/>
                                        <p:tgtEl>
                                          <p:spTgt spid="379"/>
                                        </p:tgtEl>
                                        <p:attrNameLst>
                                          <p:attrName>ppt_h</p:attrName>
                                        </p:attrNameLst>
                                      </p:cBhvr>
                                      <p:tavLst>
                                        <p:tav tm="0">
                                          <p:val>
                                            <p:fltVal val="0"/>
                                          </p:val>
                                        </p:tav>
                                        <p:tav tm="100000">
                                          <p:val>
                                            <p:strVal val="#ppt_h"/>
                                          </p:val>
                                        </p:tav>
                                      </p:tavLst>
                                    </p:anim>
                                    <p:animEffect transition="in" filter="fade">
                                      <p:cBhvr>
                                        <p:cTn id="678" dur="500"/>
                                        <p:tgtEl>
                                          <p:spTgt spid="379"/>
                                        </p:tgtEl>
                                      </p:cBhvr>
                                    </p:animEffect>
                                  </p:childTnLst>
                                </p:cTn>
                              </p:par>
                              <p:par>
                                <p:cTn id="679" presetID="26" presetClass="emph" presetSubtype="0" fill="hold" nodeType="withEffect">
                                  <p:stCondLst>
                                    <p:cond delay="500"/>
                                  </p:stCondLst>
                                  <p:childTnLst>
                                    <p:animEffect transition="out" filter="fade">
                                      <p:cBhvr>
                                        <p:cTn id="680" dur="500" tmFilter="0, 0; .2, .5; .8, .5; 1, 0"/>
                                        <p:tgtEl>
                                          <p:spTgt spid="379"/>
                                        </p:tgtEl>
                                      </p:cBhvr>
                                    </p:animEffect>
                                    <p:animScale>
                                      <p:cBhvr>
                                        <p:cTn id="681" dur="250" autoRev="1" fill="hold"/>
                                        <p:tgtEl>
                                          <p:spTgt spid="379"/>
                                        </p:tgtEl>
                                      </p:cBhvr>
                                      <p:by x="105000" y="105000"/>
                                    </p:animScale>
                                  </p:childTnLst>
                                </p:cTn>
                              </p:par>
                              <p:par>
                                <p:cTn id="682" presetID="53" presetClass="entr" presetSubtype="16" fill="hold" nodeType="withEffect">
                                  <p:stCondLst>
                                    <p:cond delay="0"/>
                                  </p:stCondLst>
                                  <p:childTnLst>
                                    <p:set>
                                      <p:cBhvr>
                                        <p:cTn id="683" dur="1" fill="hold">
                                          <p:stCondLst>
                                            <p:cond delay="0"/>
                                          </p:stCondLst>
                                        </p:cTn>
                                        <p:tgtEl>
                                          <p:spTgt spid="379"/>
                                        </p:tgtEl>
                                        <p:attrNameLst>
                                          <p:attrName>style.visibility</p:attrName>
                                        </p:attrNameLst>
                                      </p:cBhvr>
                                      <p:to>
                                        <p:strVal val="visible"/>
                                      </p:to>
                                    </p:set>
                                    <p:anim calcmode="lin" valueType="num">
                                      <p:cBhvr>
                                        <p:cTn id="684" dur="500" fill="hold"/>
                                        <p:tgtEl>
                                          <p:spTgt spid="379"/>
                                        </p:tgtEl>
                                        <p:attrNameLst>
                                          <p:attrName>ppt_w</p:attrName>
                                        </p:attrNameLst>
                                      </p:cBhvr>
                                      <p:tavLst>
                                        <p:tav tm="0">
                                          <p:val>
                                            <p:fltVal val="0"/>
                                          </p:val>
                                        </p:tav>
                                        <p:tav tm="100000">
                                          <p:val>
                                            <p:strVal val="#ppt_w"/>
                                          </p:val>
                                        </p:tav>
                                      </p:tavLst>
                                    </p:anim>
                                    <p:anim calcmode="lin" valueType="num">
                                      <p:cBhvr>
                                        <p:cTn id="685" dur="500" fill="hold"/>
                                        <p:tgtEl>
                                          <p:spTgt spid="379"/>
                                        </p:tgtEl>
                                        <p:attrNameLst>
                                          <p:attrName>ppt_h</p:attrName>
                                        </p:attrNameLst>
                                      </p:cBhvr>
                                      <p:tavLst>
                                        <p:tav tm="0">
                                          <p:val>
                                            <p:fltVal val="0"/>
                                          </p:val>
                                        </p:tav>
                                        <p:tav tm="100000">
                                          <p:val>
                                            <p:strVal val="#ppt_h"/>
                                          </p:val>
                                        </p:tav>
                                      </p:tavLst>
                                    </p:anim>
                                    <p:animEffect transition="in" filter="fade">
                                      <p:cBhvr>
                                        <p:cTn id="686" dur="500"/>
                                        <p:tgtEl>
                                          <p:spTgt spid="379"/>
                                        </p:tgtEl>
                                      </p:cBhvr>
                                    </p:animEffect>
                                  </p:childTnLst>
                                </p:cTn>
                              </p:par>
                              <p:par>
                                <p:cTn id="687" presetID="26" presetClass="emph" presetSubtype="0" fill="hold" nodeType="withEffect">
                                  <p:stCondLst>
                                    <p:cond delay="500"/>
                                  </p:stCondLst>
                                  <p:childTnLst>
                                    <p:animEffect transition="out" filter="fade">
                                      <p:cBhvr>
                                        <p:cTn id="688" dur="500" tmFilter="0, 0; .2, .5; .8, .5; 1, 0"/>
                                        <p:tgtEl>
                                          <p:spTgt spid="379"/>
                                        </p:tgtEl>
                                      </p:cBhvr>
                                    </p:animEffect>
                                    <p:animScale>
                                      <p:cBhvr>
                                        <p:cTn id="689" dur="250" autoRev="1" fill="hold"/>
                                        <p:tgtEl>
                                          <p:spTgt spid="379"/>
                                        </p:tgtEl>
                                      </p:cBhvr>
                                      <p:by x="105000" y="105000"/>
                                    </p:animScale>
                                  </p:childTnLst>
                                </p:cTn>
                              </p:par>
                              <p:par>
                                <p:cTn id="690" presetID="53" presetClass="entr" presetSubtype="16" fill="hold" nodeType="withEffect">
                                  <p:stCondLst>
                                    <p:cond delay="0"/>
                                  </p:stCondLst>
                                  <p:childTnLst>
                                    <p:set>
                                      <p:cBhvr>
                                        <p:cTn id="691" dur="1" fill="hold">
                                          <p:stCondLst>
                                            <p:cond delay="0"/>
                                          </p:stCondLst>
                                        </p:cTn>
                                        <p:tgtEl>
                                          <p:spTgt spid="379"/>
                                        </p:tgtEl>
                                        <p:attrNameLst>
                                          <p:attrName>style.visibility</p:attrName>
                                        </p:attrNameLst>
                                      </p:cBhvr>
                                      <p:to>
                                        <p:strVal val="visible"/>
                                      </p:to>
                                    </p:set>
                                    <p:anim calcmode="lin" valueType="num">
                                      <p:cBhvr>
                                        <p:cTn id="692" dur="500" fill="hold"/>
                                        <p:tgtEl>
                                          <p:spTgt spid="379"/>
                                        </p:tgtEl>
                                        <p:attrNameLst>
                                          <p:attrName>ppt_w</p:attrName>
                                        </p:attrNameLst>
                                      </p:cBhvr>
                                      <p:tavLst>
                                        <p:tav tm="0">
                                          <p:val>
                                            <p:fltVal val="0"/>
                                          </p:val>
                                        </p:tav>
                                        <p:tav tm="100000">
                                          <p:val>
                                            <p:strVal val="#ppt_w"/>
                                          </p:val>
                                        </p:tav>
                                      </p:tavLst>
                                    </p:anim>
                                    <p:anim calcmode="lin" valueType="num">
                                      <p:cBhvr>
                                        <p:cTn id="693" dur="500" fill="hold"/>
                                        <p:tgtEl>
                                          <p:spTgt spid="379"/>
                                        </p:tgtEl>
                                        <p:attrNameLst>
                                          <p:attrName>ppt_h</p:attrName>
                                        </p:attrNameLst>
                                      </p:cBhvr>
                                      <p:tavLst>
                                        <p:tav tm="0">
                                          <p:val>
                                            <p:fltVal val="0"/>
                                          </p:val>
                                        </p:tav>
                                        <p:tav tm="100000">
                                          <p:val>
                                            <p:strVal val="#ppt_h"/>
                                          </p:val>
                                        </p:tav>
                                      </p:tavLst>
                                    </p:anim>
                                    <p:animEffect transition="in" filter="fade">
                                      <p:cBhvr>
                                        <p:cTn id="694" dur="500"/>
                                        <p:tgtEl>
                                          <p:spTgt spid="379"/>
                                        </p:tgtEl>
                                      </p:cBhvr>
                                    </p:animEffect>
                                  </p:childTnLst>
                                </p:cTn>
                              </p:par>
                              <p:par>
                                <p:cTn id="695" presetID="26" presetClass="emph" presetSubtype="0" fill="hold" nodeType="withEffect">
                                  <p:stCondLst>
                                    <p:cond delay="500"/>
                                  </p:stCondLst>
                                  <p:childTnLst>
                                    <p:animEffect transition="out" filter="fade">
                                      <p:cBhvr>
                                        <p:cTn id="696" dur="500" tmFilter="0, 0; .2, .5; .8, .5; 1, 0"/>
                                        <p:tgtEl>
                                          <p:spTgt spid="379"/>
                                        </p:tgtEl>
                                      </p:cBhvr>
                                    </p:animEffect>
                                    <p:animScale>
                                      <p:cBhvr>
                                        <p:cTn id="697" dur="250" autoRev="1" fill="hold"/>
                                        <p:tgtEl>
                                          <p:spTgt spid="379"/>
                                        </p:tgtEl>
                                      </p:cBhvr>
                                      <p:by x="105000" y="105000"/>
                                    </p:animScale>
                                  </p:childTnLst>
                                </p:cTn>
                              </p:par>
                              <p:par>
                                <p:cTn id="698" presetID="53" presetClass="entr" presetSubtype="16" fill="hold" nodeType="withEffect">
                                  <p:stCondLst>
                                    <p:cond delay="0"/>
                                  </p:stCondLst>
                                  <p:childTnLst>
                                    <p:set>
                                      <p:cBhvr>
                                        <p:cTn id="699" dur="1" fill="hold">
                                          <p:stCondLst>
                                            <p:cond delay="0"/>
                                          </p:stCondLst>
                                        </p:cTn>
                                        <p:tgtEl>
                                          <p:spTgt spid="379"/>
                                        </p:tgtEl>
                                        <p:attrNameLst>
                                          <p:attrName>style.visibility</p:attrName>
                                        </p:attrNameLst>
                                      </p:cBhvr>
                                      <p:to>
                                        <p:strVal val="visible"/>
                                      </p:to>
                                    </p:set>
                                    <p:anim calcmode="lin" valueType="num">
                                      <p:cBhvr>
                                        <p:cTn id="700" dur="500" fill="hold"/>
                                        <p:tgtEl>
                                          <p:spTgt spid="379"/>
                                        </p:tgtEl>
                                        <p:attrNameLst>
                                          <p:attrName>ppt_w</p:attrName>
                                        </p:attrNameLst>
                                      </p:cBhvr>
                                      <p:tavLst>
                                        <p:tav tm="0">
                                          <p:val>
                                            <p:fltVal val="0"/>
                                          </p:val>
                                        </p:tav>
                                        <p:tav tm="100000">
                                          <p:val>
                                            <p:strVal val="#ppt_w"/>
                                          </p:val>
                                        </p:tav>
                                      </p:tavLst>
                                    </p:anim>
                                    <p:anim calcmode="lin" valueType="num">
                                      <p:cBhvr>
                                        <p:cTn id="701" dur="500" fill="hold"/>
                                        <p:tgtEl>
                                          <p:spTgt spid="379"/>
                                        </p:tgtEl>
                                        <p:attrNameLst>
                                          <p:attrName>ppt_h</p:attrName>
                                        </p:attrNameLst>
                                      </p:cBhvr>
                                      <p:tavLst>
                                        <p:tav tm="0">
                                          <p:val>
                                            <p:fltVal val="0"/>
                                          </p:val>
                                        </p:tav>
                                        <p:tav tm="100000">
                                          <p:val>
                                            <p:strVal val="#ppt_h"/>
                                          </p:val>
                                        </p:tav>
                                      </p:tavLst>
                                    </p:anim>
                                    <p:animEffect transition="in" filter="fade">
                                      <p:cBhvr>
                                        <p:cTn id="702" dur="500"/>
                                        <p:tgtEl>
                                          <p:spTgt spid="379"/>
                                        </p:tgtEl>
                                      </p:cBhvr>
                                    </p:animEffect>
                                  </p:childTnLst>
                                </p:cTn>
                              </p:par>
                              <p:par>
                                <p:cTn id="703" presetID="26" presetClass="emph" presetSubtype="0" fill="hold" nodeType="withEffect">
                                  <p:stCondLst>
                                    <p:cond delay="500"/>
                                  </p:stCondLst>
                                  <p:childTnLst>
                                    <p:animEffect transition="out" filter="fade">
                                      <p:cBhvr>
                                        <p:cTn id="704" dur="500" tmFilter="0, 0; .2, .5; .8, .5; 1, 0"/>
                                        <p:tgtEl>
                                          <p:spTgt spid="379"/>
                                        </p:tgtEl>
                                      </p:cBhvr>
                                    </p:animEffect>
                                    <p:animScale>
                                      <p:cBhvr>
                                        <p:cTn id="705" dur="250" autoRev="1" fill="hold"/>
                                        <p:tgtEl>
                                          <p:spTgt spid="379"/>
                                        </p:tgtEl>
                                      </p:cBhvr>
                                      <p:by x="105000" y="105000"/>
                                    </p:animScale>
                                  </p:childTnLst>
                                </p:cTn>
                              </p:par>
                              <p:par>
                                <p:cTn id="706" presetID="53" presetClass="entr" presetSubtype="16" fill="hold" nodeType="withEffect">
                                  <p:stCondLst>
                                    <p:cond delay="0"/>
                                  </p:stCondLst>
                                  <p:childTnLst>
                                    <p:set>
                                      <p:cBhvr>
                                        <p:cTn id="707" dur="1" fill="hold">
                                          <p:stCondLst>
                                            <p:cond delay="0"/>
                                          </p:stCondLst>
                                        </p:cTn>
                                        <p:tgtEl>
                                          <p:spTgt spid="379"/>
                                        </p:tgtEl>
                                        <p:attrNameLst>
                                          <p:attrName>style.visibility</p:attrName>
                                        </p:attrNameLst>
                                      </p:cBhvr>
                                      <p:to>
                                        <p:strVal val="visible"/>
                                      </p:to>
                                    </p:set>
                                    <p:anim calcmode="lin" valueType="num">
                                      <p:cBhvr>
                                        <p:cTn id="708" dur="500" fill="hold"/>
                                        <p:tgtEl>
                                          <p:spTgt spid="379"/>
                                        </p:tgtEl>
                                        <p:attrNameLst>
                                          <p:attrName>ppt_w</p:attrName>
                                        </p:attrNameLst>
                                      </p:cBhvr>
                                      <p:tavLst>
                                        <p:tav tm="0">
                                          <p:val>
                                            <p:fltVal val="0"/>
                                          </p:val>
                                        </p:tav>
                                        <p:tav tm="100000">
                                          <p:val>
                                            <p:strVal val="#ppt_w"/>
                                          </p:val>
                                        </p:tav>
                                      </p:tavLst>
                                    </p:anim>
                                    <p:anim calcmode="lin" valueType="num">
                                      <p:cBhvr>
                                        <p:cTn id="709" dur="500" fill="hold"/>
                                        <p:tgtEl>
                                          <p:spTgt spid="379"/>
                                        </p:tgtEl>
                                        <p:attrNameLst>
                                          <p:attrName>ppt_h</p:attrName>
                                        </p:attrNameLst>
                                      </p:cBhvr>
                                      <p:tavLst>
                                        <p:tav tm="0">
                                          <p:val>
                                            <p:fltVal val="0"/>
                                          </p:val>
                                        </p:tav>
                                        <p:tav tm="100000">
                                          <p:val>
                                            <p:strVal val="#ppt_h"/>
                                          </p:val>
                                        </p:tav>
                                      </p:tavLst>
                                    </p:anim>
                                    <p:animEffect transition="in" filter="fade">
                                      <p:cBhvr>
                                        <p:cTn id="710" dur="500"/>
                                        <p:tgtEl>
                                          <p:spTgt spid="379"/>
                                        </p:tgtEl>
                                      </p:cBhvr>
                                    </p:animEffect>
                                  </p:childTnLst>
                                </p:cTn>
                              </p:par>
                              <p:par>
                                <p:cTn id="711" presetID="26" presetClass="emph" presetSubtype="0" fill="hold" nodeType="withEffect">
                                  <p:stCondLst>
                                    <p:cond delay="500"/>
                                  </p:stCondLst>
                                  <p:childTnLst>
                                    <p:animEffect transition="out" filter="fade">
                                      <p:cBhvr>
                                        <p:cTn id="712" dur="500" tmFilter="0, 0; .2, .5; .8, .5; 1, 0"/>
                                        <p:tgtEl>
                                          <p:spTgt spid="379"/>
                                        </p:tgtEl>
                                      </p:cBhvr>
                                    </p:animEffect>
                                    <p:animScale>
                                      <p:cBhvr>
                                        <p:cTn id="713" dur="250" autoRev="1" fill="hold"/>
                                        <p:tgtEl>
                                          <p:spTgt spid="379"/>
                                        </p:tgtEl>
                                      </p:cBhvr>
                                      <p:by x="105000" y="105000"/>
                                    </p:animScale>
                                  </p:childTnLst>
                                </p:cTn>
                              </p:par>
                              <p:par>
                                <p:cTn id="714" presetID="53" presetClass="entr" presetSubtype="16" fill="hold" nodeType="withEffect">
                                  <p:stCondLst>
                                    <p:cond delay="0"/>
                                  </p:stCondLst>
                                  <p:childTnLst>
                                    <p:set>
                                      <p:cBhvr>
                                        <p:cTn id="715" dur="1" fill="hold">
                                          <p:stCondLst>
                                            <p:cond delay="0"/>
                                          </p:stCondLst>
                                        </p:cTn>
                                        <p:tgtEl>
                                          <p:spTgt spid="379"/>
                                        </p:tgtEl>
                                        <p:attrNameLst>
                                          <p:attrName>style.visibility</p:attrName>
                                        </p:attrNameLst>
                                      </p:cBhvr>
                                      <p:to>
                                        <p:strVal val="visible"/>
                                      </p:to>
                                    </p:set>
                                    <p:anim calcmode="lin" valueType="num">
                                      <p:cBhvr>
                                        <p:cTn id="716" dur="500" fill="hold"/>
                                        <p:tgtEl>
                                          <p:spTgt spid="379"/>
                                        </p:tgtEl>
                                        <p:attrNameLst>
                                          <p:attrName>ppt_w</p:attrName>
                                        </p:attrNameLst>
                                      </p:cBhvr>
                                      <p:tavLst>
                                        <p:tav tm="0">
                                          <p:val>
                                            <p:fltVal val="0"/>
                                          </p:val>
                                        </p:tav>
                                        <p:tav tm="100000">
                                          <p:val>
                                            <p:strVal val="#ppt_w"/>
                                          </p:val>
                                        </p:tav>
                                      </p:tavLst>
                                    </p:anim>
                                    <p:anim calcmode="lin" valueType="num">
                                      <p:cBhvr>
                                        <p:cTn id="717" dur="500" fill="hold"/>
                                        <p:tgtEl>
                                          <p:spTgt spid="379"/>
                                        </p:tgtEl>
                                        <p:attrNameLst>
                                          <p:attrName>ppt_h</p:attrName>
                                        </p:attrNameLst>
                                      </p:cBhvr>
                                      <p:tavLst>
                                        <p:tav tm="0">
                                          <p:val>
                                            <p:fltVal val="0"/>
                                          </p:val>
                                        </p:tav>
                                        <p:tav tm="100000">
                                          <p:val>
                                            <p:strVal val="#ppt_h"/>
                                          </p:val>
                                        </p:tav>
                                      </p:tavLst>
                                    </p:anim>
                                    <p:animEffect transition="in" filter="fade">
                                      <p:cBhvr>
                                        <p:cTn id="718" dur="500"/>
                                        <p:tgtEl>
                                          <p:spTgt spid="379"/>
                                        </p:tgtEl>
                                      </p:cBhvr>
                                    </p:animEffect>
                                  </p:childTnLst>
                                </p:cTn>
                              </p:par>
                              <p:par>
                                <p:cTn id="719" presetID="26" presetClass="emph" presetSubtype="0" fill="hold" nodeType="withEffect">
                                  <p:stCondLst>
                                    <p:cond delay="500"/>
                                  </p:stCondLst>
                                  <p:childTnLst>
                                    <p:animEffect transition="out" filter="fade">
                                      <p:cBhvr>
                                        <p:cTn id="720" dur="500" tmFilter="0, 0; .2, .5; .8, .5; 1, 0"/>
                                        <p:tgtEl>
                                          <p:spTgt spid="379"/>
                                        </p:tgtEl>
                                      </p:cBhvr>
                                    </p:animEffect>
                                    <p:animScale>
                                      <p:cBhvr>
                                        <p:cTn id="721" dur="250" autoRev="1" fill="hold"/>
                                        <p:tgtEl>
                                          <p:spTgt spid="379"/>
                                        </p:tgtEl>
                                      </p:cBhvr>
                                      <p:by x="105000" y="105000"/>
                                    </p:animScale>
                                  </p:childTnLst>
                                </p:cTn>
                              </p:par>
                              <p:par>
                                <p:cTn id="722" presetID="53" presetClass="entr" presetSubtype="16" fill="hold" nodeType="withEffect">
                                  <p:stCondLst>
                                    <p:cond delay="0"/>
                                  </p:stCondLst>
                                  <p:childTnLst>
                                    <p:set>
                                      <p:cBhvr>
                                        <p:cTn id="723" dur="1" fill="hold">
                                          <p:stCondLst>
                                            <p:cond delay="0"/>
                                          </p:stCondLst>
                                        </p:cTn>
                                        <p:tgtEl>
                                          <p:spTgt spid="379"/>
                                        </p:tgtEl>
                                        <p:attrNameLst>
                                          <p:attrName>style.visibility</p:attrName>
                                        </p:attrNameLst>
                                      </p:cBhvr>
                                      <p:to>
                                        <p:strVal val="visible"/>
                                      </p:to>
                                    </p:set>
                                    <p:anim calcmode="lin" valueType="num">
                                      <p:cBhvr>
                                        <p:cTn id="724" dur="500" fill="hold"/>
                                        <p:tgtEl>
                                          <p:spTgt spid="379"/>
                                        </p:tgtEl>
                                        <p:attrNameLst>
                                          <p:attrName>ppt_w</p:attrName>
                                        </p:attrNameLst>
                                      </p:cBhvr>
                                      <p:tavLst>
                                        <p:tav tm="0">
                                          <p:val>
                                            <p:fltVal val="0"/>
                                          </p:val>
                                        </p:tav>
                                        <p:tav tm="100000">
                                          <p:val>
                                            <p:strVal val="#ppt_w"/>
                                          </p:val>
                                        </p:tav>
                                      </p:tavLst>
                                    </p:anim>
                                    <p:anim calcmode="lin" valueType="num">
                                      <p:cBhvr>
                                        <p:cTn id="725" dur="500" fill="hold"/>
                                        <p:tgtEl>
                                          <p:spTgt spid="379"/>
                                        </p:tgtEl>
                                        <p:attrNameLst>
                                          <p:attrName>ppt_h</p:attrName>
                                        </p:attrNameLst>
                                      </p:cBhvr>
                                      <p:tavLst>
                                        <p:tav tm="0">
                                          <p:val>
                                            <p:fltVal val="0"/>
                                          </p:val>
                                        </p:tav>
                                        <p:tav tm="100000">
                                          <p:val>
                                            <p:strVal val="#ppt_h"/>
                                          </p:val>
                                        </p:tav>
                                      </p:tavLst>
                                    </p:anim>
                                    <p:animEffect transition="in" filter="fade">
                                      <p:cBhvr>
                                        <p:cTn id="726" dur="500"/>
                                        <p:tgtEl>
                                          <p:spTgt spid="379"/>
                                        </p:tgtEl>
                                      </p:cBhvr>
                                    </p:animEffect>
                                  </p:childTnLst>
                                </p:cTn>
                              </p:par>
                              <p:par>
                                <p:cTn id="727" presetID="26" presetClass="emph" presetSubtype="0" fill="hold" nodeType="withEffect">
                                  <p:stCondLst>
                                    <p:cond delay="500"/>
                                  </p:stCondLst>
                                  <p:childTnLst>
                                    <p:animEffect transition="out" filter="fade">
                                      <p:cBhvr>
                                        <p:cTn id="728" dur="500" tmFilter="0, 0; .2, .5; .8, .5; 1, 0"/>
                                        <p:tgtEl>
                                          <p:spTgt spid="379"/>
                                        </p:tgtEl>
                                      </p:cBhvr>
                                    </p:animEffect>
                                    <p:animScale>
                                      <p:cBhvr>
                                        <p:cTn id="729" dur="250" autoRev="1" fill="hold"/>
                                        <p:tgtEl>
                                          <p:spTgt spid="379"/>
                                        </p:tgtEl>
                                      </p:cBhvr>
                                      <p:by x="105000" y="105000"/>
                                    </p:animScale>
                                  </p:childTnLst>
                                </p:cTn>
                              </p:par>
                              <p:par>
                                <p:cTn id="730" presetID="53" presetClass="entr" presetSubtype="16" fill="hold" nodeType="withEffect">
                                  <p:stCondLst>
                                    <p:cond delay="0"/>
                                  </p:stCondLst>
                                  <p:childTnLst>
                                    <p:set>
                                      <p:cBhvr>
                                        <p:cTn id="731" dur="1" fill="hold">
                                          <p:stCondLst>
                                            <p:cond delay="0"/>
                                          </p:stCondLst>
                                        </p:cTn>
                                        <p:tgtEl>
                                          <p:spTgt spid="379"/>
                                        </p:tgtEl>
                                        <p:attrNameLst>
                                          <p:attrName>style.visibility</p:attrName>
                                        </p:attrNameLst>
                                      </p:cBhvr>
                                      <p:to>
                                        <p:strVal val="visible"/>
                                      </p:to>
                                    </p:set>
                                    <p:anim calcmode="lin" valueType="num">
                                      <p:cBhvr>
                                        <p:cTn id="732" dur="500" fill="hold"/>
                                        <p:tgtEl>
                                          <p:spTgt spid="379"/>
                                        </p:tgtEl>
                                        <p:attrNameLst>
                                          <p:attrName>ppt_w</p:attrName>
                                        </p:attrNameLst>
                                      </p:cBhvr>
                                      <p:tavLst>
                                        <p:tav tm="0">
                                          <p:val>
                                            <p:fltVal val="0"/>
                                          </p:val>
                                        </p:tav>
                                        <p:tav tm="100000">
                                          <p:val>
                                            <p:strVal val="#ppt_w"/>
                                          </p:val>
                                        </p:tav>
                                      </p:tavLst>
                                    </p:anim>
                                    <p:anim calcmode="lin" valueType="num">
                                      <p:cBhvr>
                                        <p:cTn id="733" dur="500" fill="hold"/>
                                        <p:tgtEl>
                                          <p:spTgt spid="379"/>
                                        </p:tgtEl>
                                        <p:attrNameLst>
                                          <p:attrName>ppt_h</p:attrName>
                                        </p:attrNameLst>
                                      </p:cBhvr>
                                      <p:tavLst>
                                        <p:tav tm="0">
                                          <p:val>
                                            <p:fltVal val="0"/>
                                          </p:val>
                                        </p:tav>
                                        <p:tav tm="100000">
                                          <p:val>
                                            <p:strVal val="#ppt_h"/>
                                          </p:val>
                                        </p:tav>
                                      </p:tavLst>
                                    </p:anim>
                                    <p:animEffect transition="in" filter="fade">
                                      <p:cBhvr>
                                        <p:cTn id="734" dur="500"/>
                                        <p:tgtEl>
                                          <p:spTgt spid="379"/>
                                        </p:tgtEl>
                                      </p:cBhvr>
                                    </p:animEffect>
                                  </p:childTnLst>
                                </p:cTn>
                              </p:par>
                              <p:par>
                                <p:cTn id="735" presetID="26" presetClass="emph" presetSubtype="0" fill="hold" nodeType="withEffect">
                                  <p:stCondLst>
                                    <p:cond delay="500"/>
                                  </p:stCondLst>
                                  <p:childTnLst>
                                    <p:animEffect transition="out" filter="fade">
                                      <p:cBhvr>
                                        <p:cTn id="736" dur="500" tmFilter="0, 0; .2, .5; .8, .5; 1, 0"/>
                                        <p:tgtEl>
                                          <p:spTgt spid="379"/>
                                        </p:tgtEl>
                                      </p:cBhvr>
                                    </p:animEffect>
                                    <p:animScale>
                                      <p:cBhvr>
                                        <p:cTn id="737" dur="250" autoRev="1" fill="hold"/>
                                        <p:tgtEl>
                                          <p:spTgt spid="379"/>
                                        </p:tgtEl>
                                      </p:cBhvr>
                                      <p:by x="105000" y="105000"/>
                                    </p:animScale>
                                  </p:childTnLst>
                                </p:cTn>
                              </p:par>
                              <p:par>
                                <p:cTn id="738" presetID="53" presetClass="entr" presetSubtype="16" fill="hold" nodeType="withEffect">
                                  <p:stCondLst>
                                    <p:cond delay="0"/>
                                  </p:stCondLst>
                                  <p:childTnLst>
                                    <p:set>
                                      <p:cBhvr>
                                        <p:cTn id="739" dur="1" fill="hold">
                                          <p:stCondLst>
                                            <p:cond delay="0"/>
                                          </p:stCondLst>
                                        </p:cTn>
                                        <p:tgtEl>
                                          <p:spTgt spid="379"/>
                                        </p:tgtEl>
                                        <p:attrNameLst>
                                          <p:attrName>style.visibility</p:attrName>
                                        </p:attrNameLst>
                                      </p:cBhvr>
                                      <p:to>
                                        <p:strVal val="visible"/>
                                      </p:to>
                                    </p:set>
                                    <p:anim calcmode="lin" valueType="num">
                                      <p:cBhvr>
                                        <p:cTn id="740" dur="500" fill="hold"/>
                                        <p:tgtEl>
                                          <p:spTgt spid="379"/>
                                        </p:tgtEl>
                                        <p:attrNameLst>
                                          <p:attrName>ppt_w</p:attrName>
                                        </p:attrNameLst>
                                      </p:cBhvr>
                                      <p:tavLst>
                                        <p:tav tm="0">
                                          <p:val>
                                            <p:fltVal val="0"/>
                                          </p:val>
                                        </p:tav>
                                        <p:tav tm="100000">
                                          <p:val>
                                            <p:strVal val="#ppt_w"/>
                                          </p:val>
                                        </p:tav>
                                      </p:tavLst>
                                    </p:anim>
                                    <p:anim calcmode="lin" valueType="num">
                                      <p:cBhvr>
                                        <p:cTn id="741" dur="500" fill="hold"/>
                                        <p:tgtEl>
                                          <p:spTgt spid="379"/>
                                        </p:tgtEl>
                                        <p:attrNameLst>
                                          <p:attrName>ppt_h</p:attrName>
                                        </p:attrNameLst>
                                      </p:cBhvr>
                                      <p:tavLst>
                                        <p:tav tm="0">
                                          <p:val>
                                            <p:fltVal val="0"/>
                                          </p:val>
                                        </p:tav>
                                        <p:tav tm="100000">
                                          <p:val>
                                            <p:strVal val="#ppt_h"/>
                                          </p:val>
                                        </p:tav>
                                      </p:tavLst>
                                    </p:anim>
                                    <p:animEffect transition="in" filter="fade">
                                      <p:cBhvr>
                                        <p:cTn id="742" dur="500"/>
                                        <p:tgtEl>
                                          <p:spTgt spid="379"/>
                                        </p:tgtEl>
                                      </p:cBhvr>
                                    </p:animEffect>
                                  </p:childTnLst>
                                </p:cTn>
                              </p:par>
                              <p:par>
                                <p:cTn id="743" presetID="26" presetClass="emph" presetSubtype="0" fill="hold" nodeType="withEffect">
                                  <p:stCondLst>
                                    <p:cond delay="500"/>
                                  </p:stCondLst>
                                  <p:childTnLst>
                                    <p:animEffect transition="out" filter="fade">
                                      <p:cBhvr>
                                        <p:cTn id="744" dur="500" tmFilter="0, 0; .2, .5; .8, .5; 1, 0"/>
                                        <p:tgtEl>
                                          <p:spTgt spid="379"/>
                                        </p:tgtEl>
                                      </p:cBhvr>
                                    </p:animEffect>
                                    <p:animScale>
                                      <p:cBhvr>
                                        <p:cTn id="745" dur="250" autoRev="1" fill="hold"/>
                                        <p:tgtEl>
                                          <p:spTgt spid="379"/>
                                        </p:tgtEl>
                                      </p:cBhvr>
                                      <p:by x="105000" y="105000"/>
                                    </p:animScale>
                                  </p:childTnLst>
                                </p:cTn>
                              </p:par>
                              <p:par>
                                <p:cTn id="746" presetID="53" presetClass="entr" presetSubtype="16" fill="hold" nodeType="withEffect">
                                  <p:stCondLst>
                                    <p:cond delay="0"/>
                                  </p:stCondLst>
                                  <p:childTnLst>
                                    <p:set>
                                      <p:cBhvr>
                                        <p:cTn id="747" dur="1" fill="hold">
                                          <p:stCondLst>
                                            <p:cond delay="0"/>
                                          </p:stCondLst>
                                        </p:cTn>
                                        <p:tgtEl>
                                          <p:spTgt spid="379"/>
                                        </p:tgtEl>
                                        <p:attrNameLst>
                                          <p:attrName>style.visibility</p:attrName>
                                        </p:attrNameLst>
                                      </p:cBhvr>
                                      <p:to>
                                        <p:strVal val="visible"/>
                                      </p:to>
                                    </p:set>
                                    <p:anim calcmode="lin" valueType="num">
                                      <p:cBhvr>
                                        <p:cTn id="748" dur="500" fill="hold"/>
                                        <p:tgtEl>
                                          <p:spTgt spid="379"/>
                                        </p:tgtEl>
                                        <p:attrNameLst>
                                          <p:attrName>ppt_w</p:attrName>
                                        </p:attrNameLst>
                                      </p:cBhvr>
                                      <p:tavLst>
                                        <p:tav tm="0">
                                          <p:val>
                                            <p:fltVal val="0"/>
                                          </p:val>
                                        </p:tav>
                                        <p:tav tm="100000">
                                          <p:val>
                                            <p:strVal val="#ppt_w"/>
                                          </p:val>
                                        </p:tav>
                                      </p:tavLst>
                                    </p:anim>
                                    <p:anim calcmode="lin" valueType="num">
                                      <p:cBhvr>
                                        <p:cTn id="749" dur="500" fill="hold"/>
                                        <p:tgtEl>
                                          <p:spTgt spid="379"/>
                                        </p:tgtEl>
                                        <p:attrNameLst>
                                          <p:attrName>ppt_h</p:attrName>
                                        </p:attrNameLst>
                                      </p:cBhvr>
                                      <p:tavLst>
                                        <p:tav tm="0">
                                          <p:val>
                                            <p:fltVal val="0"/>
                                          </p:val>
                                        </p:tav>
                                        <p:tav tm="100000">
                                          <p:val>
                                            <p:strVal val="#ppt_h"/>
                                          </p:val>
                                        </p:tav>
                                      </p:tavLst>
                                    </p:anim>
                                    <p:animEffect transition="in" filter="fade">
                                      <p:cBhvr>
                                        <p:cTn id="750" dur="500"/>
                                        <p:tgtEl>
                                          <p:spTgt spid="379"/>
                                        </p:tgtEl>
                                      </p:cBhvr>
                                    </p:animEffect>
                                  </p:childTnLst>
                                </p:cTn>
                              </p:par>
                              <p:par>
                                <p:cTn id="751" presetID="26" presetClass="emph" presetSubtype="0" fill="hold" nodeType="withEffect">
                                  <p:stCondLst>
                                    <p:cond delay="500"/>
                                  </p:stCondLst>
                                  <p:childTnLst>
                                    <p:animEffect transition="out" filter="fade">
                                      <p:cBhvr>
                                        <p:cTn id="752" dur="500" tmFilter="0, 0; .2, .5; .8, .5; 1, 0"/>
                                        <p:tgtEl>
                                          <p:spTgt spid="379"/>
                                        </p:tgtEl>
                                      </p:cBhvr>
                                    </p:animEffect>
                                    <p:animScale>
                                      <p:cBhvr>
                                        <p:cTn id="753" dur="250" autoRev="1" fill="hold"/>
                                        <p:tgtEl>
                                          <p:spTgt spid="379"/>
                                        </p:tgtEl>
                                      </p:cBhvr>
                                      <p:by x="105000" y="105000"/>
                                    </p:animScale>
                                  </p:childTnLst>
                                </p:cTn>
                              </p:par>
                              <p:par>
                                <p:cTn id="754" presetID="53" presetClass="entr" presetSubtype="16" fill="hold" nodeType="withEffect">
                                  <p:stCondLst>
                                    <p:cond delay="0"/>
                                  </p:stCondLst>
                                  <p:childTnLst>
                                    <p:set>
                                      <p:cBhvr>
                                        <p:cTn id="755" dur="1" fill="hold">
                                          <p:stCondLst>
                                            <p:cond delay="0"/>
                                          </p:stCondLst>
                                        </p:cTn>
                                        <p:tgtEl>
                                          <p:spTgt spid="379"/>
                                        </p:tgtEl>
                                        <p:attrNameLst>
                                          <p:attrName>style.visibility</p:attrName>
                                        </p:attrNameLst>
                                      </p:cBhvr>
                                      <p:to>
                                        <p:strVal val="visible"/>
                                      </p:to>
                                    </p:set>
                                    <p:anim calcmode="lin" valueType="num">
                                      <p:cBhvr>
                                        <p:cTn id="756" dur="500" fill="hold"/>
                                        <p:tgtEl>
                                          <p:spTgt spid="379"/>
                                        </p:tgtEl>
                                        <p:attrNameLst>
                                          <p:attrName>ppt_w</p:attrName>
                                        </p:attrNameLst>
                                      </p:cBhvr>
                                      <p:tavLst>
                                        <p:tav tm="0">
                                          <p:val>
                                            <p:fltVal val="0"/>
                                          </p:val>
                                        </p:tav>
                                        <p:tav tm="100000">
                                          <p:val>
                                            <p:strVal val="#ppt_w"/>
                                          </p:val>
                                        </p:tav>
                                      </p:tavLst>
                                    </p:anim>
                                    <p:anim calcmode="lin" valueType="num">
                                      <p:cBhvr>
                                        <p:cTn id="757" dur="500" fill="hold"/>
                                        <p:tgtEl>
                                          <p:spTgt spid="379"/>
                                        </p:tgtEl>
                                        <p:attrNameLst>
                                          <p:attrName>ppt_h</p:attrName>
                                        </p:attrNameLst>
                                      </p:cBhvr>
                                      <p:tavLst>
                                        <p:tav tm="0">
                                          <p:val>
                                            <p:fltVal val="0"/>
                                          </p:val>
                                        </p:tav>
                                        <p:tav tm="100000">
                                          <p:val>
                                            <p:strVal val="#ppt_h"/>
                                          </p:val>
                                        </p:tav>
                                      </p:tavLst>
                                    </p:anim>
                                    <p:animEffect transition="in" filter="fade">
                                      <p:cBhvr>
                                        <p:cTn id="758" dur="500"/>
                                        <p:tgtEl>
                                          <p:spTgt spid="379"/>
                                        </p:tgtEl>
                                      </p:cBhvr>
                                    </p:animEffect>
                                  </p:childTnLst>
                                </p:cTn>
                              </p:par>
                              <p:par>
                                <p:cTn id="759" presetID="26" presetClass="emph" presetSubtype="0" fill="hold" nodeType="withEffect">
                                  <p:stCondLst>
                                    <p:cond delay="500"/>
                                  </p:stCondLst>
                                  <p:childTnLst>
                                    <p:animEffect transition="out" filter="fade">
                                      <p:cBhvr>
                                        <p:cTn id="760" dur="500" tmFilter="0, 0; .2, .5; .8, .5; 1, 0"/>
                                        <p:tgtEl>
                                          <p:spTgt spid="379"/>
                                        </p:tgtEl>
                                      </p:cBhvr>
                                    </p:animEffect>
                                    <p:animScale>
                                      <p:cBhvr>
                                        <p:cTn id="761" dur="250" autoRev="1" fill="hold"/>
                                        <p:tgtEl>
                                          <p:spTgt spid="379"/>
                                        </p:tgtEl>
                                      </p:cBhvr>
                                      <p:by x="105000" y="105000"/>
                                    </p:animScale>
                                  </p:childTnLst>
                                </p:cTn>
                              </p:par>
                              <p:par>
                                <p:cTn id="762" presetID="53" presetClass="entr" presetSubtype="16" fill="hold" nodeType="withEffect">
                                  <p:stCondLst>
                                    <p:cond delay="0"/>
                                  </p:stCondLst>
                                  <p:childTnLst>
                                    <p:set>
                                      <p:cBhvr>
                                        <p:cTn id="763" dur="1" fill="hold">
                                          <p:stCondLst>
                                            <p:cond delay="0"/>
                                          </p:stCondLst>
                                        </p:cTn>
                                        <p:tgtEl>
                                          <p:spTgt spid="379"/>
                                        </p:tgtEl>
                                        <p:attrNameLst>
                                          <p:attrName>style.visibility</p:attrName>
                                        </p:attrNameLst>
                                      </p:cBhvr>
                                      <p:to>
                                        <p:strVal val="visible"/>
                                      </p:to>
                                    </p:set>
                                    <p:anim calcmode="lin" valueType="num">
                                      <p:cBhvr>
                                        <p:cTn id="764" dur="500" fill="hold"/>
                                        <p:tgtEl>
                                          <p:spTgt spid="379"/>
                                        </p:tgtEl>
                                        <p:attrNameLst>
                                          <p:attrName>ppt_w</p:attrName>
                                        </p:attrNameLst>
                                      </p:cBhvr>
                                      <p:tavLst>
                                        <p:tav tm="0">
                                          <p:val>
                                            <p:fltVal val="0"/>
                                          </p:val>
                                        </p:tav>
                                        <p:tav tm="100000">
                                          <p:val>
                                            <p:strVal val="#ppt_w"/>
                                          </p:val>
                                        </p:tav>
                                      </p:tavLst>
                                    </p:anim>
                                    <p:anim calcmode="lin" valueType="num">
                                      <p:cBhvr>
                                        <p:cTn id="765" dur="500" fill="hold"/>
                                        <p:tgtEl>
                                          <p:spTgt spid="379"/>
                                        </p:tgtEl>
                                        <p:attrNameLst>
                                          <p:attrName>ppt_h</p:attrName>
                                        </p:attrNameLst>
                                      </p:cBhvr>
                                      <p:tavLst>
                                        <p:tav tm="0">
                                          <p:val>
                                            <p:fltVal val="0"/>
                                          </p:val>
                                        </p:tav>
                                        <p:tav tm="100000">
                                          <p:val>
                                            <p:strVal val="#ppt_h"/>
                                          </p:val>
                                        </p:tav>
                                      </p:tavLst>
                                    </p:anim>
                                    <p:animEffect transition="in" filter="fade">
                                      <p:cBhvr>
                                        <p:cTn id="766" dur="500"/>
                                        <p:tgtEl>
                                          <p:spTgt spid="379"/>
                                        </p:tgtEl>
                                      </p:cBhvr>
                                    </p:animEffect>
                                  </p:childTnLst>
                                </p:cTn>
                              </p:par>
                              <p:par>
                                <p:cTn id="767" presetID="26" presetClass="emph" presetSubtype="0" fill="hold" nodeType="withEffect">
                                  <p:stCondLst>
                                    <p:cond delay="500"/>
                                  </p:stCondLst>
                                  <p:childTnLst>
                                    <p:animEffect transition="out" filter="fade">
                                      <p:cBhvr>
                                        <p:cTn id="768" dur="500" tmFilter="0, 0; .2, .5; .8, .5; 1, 0"/>
                                        <p:tgtEl>
                                          <p:spTgt spid="379"/>
                                        </p:tgtEl>
                                      </p:cBhvr>
                                    </p:animEffect>
                                    <p:animScale>
                                      <p:cBhvr>
                                        <p:cTn id="769" dur="250" autoRev="1" fill="hold"/>
                                        <p:tgtEl>
                                          <p:spTgt spid="379"/>
                                        </p:tgtEl>
                                      </p:cBhvr>
                                      <p:by x="105000" y="105000"/>
                                    </p:animScale>
                                  </p:childTnLst>
                                </p:cTn>
                              </p:par>
                              <p:par>
                                <p:cTn id="770" presetID="53" presetClass="entr" presetSubtype="16" fill="hold" nodeType="withEffect">
                                  <p:stCondLst>
                                    <p:cond delay="0"/>
                                  </p:stCondLst>
                                  <p:childTnLst>
                                    <p:set>
                                      <p:cBhvr>
                                        <p:cTn id="771" dur="1" fill="hold">
                                          <p:stCondLst>
                                            <p:cond delay="0"/>
                                          </p:stCondLst>
                                        </p:cTn>
                                        <p:tgtEl>
                                          <p:spTgt spid="379"/>
                                        </p:tgtEl>
                                        <p:attrNameLst>
                                          <p:attrName>style.visibility</p:attrName>
                                        </p:attrNameLst>
                                      </p:cBhvr>
                                      <p:to>
                                        <p:strVal val="visible"/>
                                      </p:to>
                                    </p:set>
                                    <p:anim calcmode="lin" valueType="num">
                                      <p:cBhvr>
                                        <p:cTn id="772" dur="500" fill="hold"/>
                                        <p:tgtEl>
                                          <p:spTgt spid="379"/>
                                        </p:tgtEl>
                                        <p:attrNameLst>
                                          <p:attrName>ppt_w</p:attrName>
                                        </p:attrNameLst>
                                      </p:cBhvr>
                                      <p:tavLst>
                                        <p:tav tm="0">
                                          <p:val>
                                            <p:fltVal val="0"/>
                                          </p:val>
                                        </p:tav>
                                        <p:tav tm="100000">
                                          <p:val>
                                            <p:strVal val="#ppt_w"/>
                                          </p:val>
                                        </p:tav>
                                      </p:tavLst>
                                    </p:anim>
                                    <p:anim calcmode="lin" valueType="num">
                                      <p:cBhvr>
                                        <p:cTn id="773" dur="500" fill="hold"/>
                                        <p:tgtEl>
                                          <p:spTgt spid="379"/>
                                        </p:tgtEl>
                                        <p:attrNameLst>
                                          <p:attrName>ppt_h</p:attrName>
                                        </p:attrNameLst>
                                      </p:cBhvr>
                                      <p:tavLst>
                                        <p:tav tm="0">
                                          <p:val>
                                            <p:fltVal val="0"/>
                                          </p:val>
                                        </p:tav>
                                        <p:tav tm="100000">
                                          <p:val>
                                            <p:strVal val="#ppt_h"/>
                                          </p:val>
                                        </p:tav>
                                      </p:tavLst>
                                    </p:anim>
                                    <p:animEffect transition="in" filter="fade">
                                      <p:cBhvr>
                                        <p:cTn id="774" dur="500"/>
                                        <p:tgtEl>
                                          <p:spTgt spid="379"/>
                                        </p:tgtEl>
                                      </p:cBhvr>
                                    </p:animEffect>
                                  </p:childTnLst>
                                </p:cTn>
                              </p:par>
                              <p:par>
                                <p:cTn id="775" presetID="26" presetClass="emph" presetSubtype="0" fill="hold" nodeType="withEffect">
                                  <p:stCondLst>
                                    <p:cond delay="500"/>
                                  </p:stCondLst>
                                  <p:childTnLst>
                                    <p:animEffect transition="out" filter="fade">
                                      <p:cBhvr>
                                        <p:cTn id="776" dur="500" tmFilter="0, 0; .2, .5; .8, .5; 1, 0"/>
                                        <p:tgtEl>
                                          <p:spTgt spid="379"/>
                                        </p:tgtEl>
                                      </p:cBhvr>
                                    </p:animEffect>
                                    <p:animScale>
                                      <p:cBhvr>
                                        <p:cTn id="777" dur="250" autoRev="1" fill="hold"/>
                                        <p:tgtEl>
                                          <p:spTgt spid="379"/>
                                        </p:tgtEl>
                                      </p:cBhvr>
                                      <p:by x="105000" y="105000"/>
                                    </p:animScale>
                                  </p:childTnLst>
                                </p:cTn>
                              </p:par>
                              <p:par>
                                <p:cTn id="778" presetID="53" presetClass="entr" presetSubtype="16" fill="hold" nodeType="withEffect">
                                  <p:stCondLst>
                                    <p:cond delay="0"/>
                                  </p:stCondLst>
                                  <p:childTnLst>
                                    <p:set>
                                      <p:cBhvr>
                                        <p:cTn id="779" dur="1" fill="hold">
                                          <p:stCondLst>
                                            <p:cond delay="0"/>
                                          </p:stCondLst>
                                        </p:cTn>
                                        <p:tgtEl>
                                          <p:spTgt spid="379"/>
                                        </p:tgtEl>
                                        <p:attrNameLst>
                                          <p:attrName>style.visibility</p:attrName>
                                        </p:attrNameLst>
                                      </p:cBhvr>
                                      <p:to>
                                        <p:strVal val="visible"/>
                                      </p:to>
                                    </p:set>
                                    <p:anim calcmode="lin" valueType="num">
                                      <p:cBhvr>
                                        <p:cTn id="780" dur="500" fill="hold"/>
                                        <p:tgtEl>
                                          <p:spTgt spid="379"/>
                                        </p:tgtEl>
                                        <p:attrNameLst>
                                          <p:attrName>ppt_w</p:attrName>
                                        </p:attrNameLst>
                                      </p:cBhvr>
                                      <p:tavLst>
                                        <p:tav tm="0">
                                          <p:val>
                                            <p:fltVal val="0"/>
                                          </p:val>
                                        </p:tav>
                                        <p:tav tm="100000">
                                          <p:val>
                                            <p:strVal val="#ppt_w"/>
                                          </p:val>
                                        </p:tav>
                                      </p:tavLst>
                                    </p:anim>
                                    <p:anim calcmode="lin" valueType="num">
                                      <p:cBhvr>
                                        <p:cTn id="781" dur="500" fill="hold"/>
                                        <p:tgtEl>
                                          <p:spTgt spid="379"/>
                                        </p:tgtEl>
                                        <p:attrNameLst>
                                          <p:attrName>ppt_h</p:attrName>
                                        </p:attrNameLst>
                                      </p:cBhvr>
                                      <p:tavLst>
                                        <p:tav tm="0">
                                          <p:val>
                                            <p:fltVal val="0"/>
                                          </p:val>
                                        </p:tav>
                                        <p:tav tm="100000">
                                          <p:val>
                                            <p:strVal val="#ppt_h"/>
                                          </p:val>
                                        </p:tav>
                                      </p:tavLst>
                                    </p:anim>
                                    <p:animEffect transition="in" filter="fade">
                                      <p:cBhvr>
                                        <p:cTn id="782" dur="500"/>
                                        <p:tgtEl>
                                          <p:spTgt spid="379"/>
                                        </p:tgtEl>
                                      </p:cBhvr>
                                    </p:animEffect>
                                  </p:childTnLst>
                                </p:cTn>
                              </p:par>
                              <p:par>
                                <p:cTn id="783" presetID="26" presetClass="emph" presetSubtype="0" fill="hold" nodeType="withEffect">
                                  <p:stCondLst>
                                    <p:cond delay="500"/>
                                  </p:stCondLst>
                                  <p:childTnLst>
                                    <p:animEffect transition="out" filter="fade">
                                      <p:cBhvr>
                                        <p:cTn id="784" dur="500" tmFilter="0, 0; .2, .5; .8, .5; 1, 0"/>
                                        <p:tgtEl>
                                          <p:spTgt spid="379"/>
                                        </p:tgtEl>
                                      </p:cBhvr>
                                    </p:animEffect>
                                    <p:animScale>
                                      <p:cBhvr>
                                        <p:cTn id="785" dur="250" autoRev="1" fill="hold"/>
                                        <p:tgtEl>
                                          <p:spTgt spid="379"/>
                                        </p:tgtEl>
                                      </p:cBhvr>
                                      <p:by x="105000" y="105000"/>
                                    </p:animScale>
                                  </p:childTnLst>
                                </p:cTn>
                              </p:par>
                              <p:par>
                                <p:cTn id="786" presetID="53" presetClass="entr" presetSubtype="16" fill="hold" grpId="0" nodeType="withEffect">
                                  <p:stCondLst>
                                    <p:cond delay="0"/>
                                  </p:stCondLst>
                                  <p:childTnLst>
                                    <p:set>
                                      <p:cBhvr>
                                        <p:cTn id="787" dur="1" fill="hold">
                                          <p:stCondLst>
                                            <p:cond delay="0"/>
                                          </p:stCondLst>
                                        </p:cTn>
                                        <p:tgtEl>
                                          <p:spTgt spid="379"/>
                                        </p:tgtEl>
                                        <p:attrNameLst>
                                          <p:attrName>style.visibility</p:attrName>
                                        </p:attrNameLst>
                                      </p:cBhvr>
                                      <p:to>
                                        <p:strVal val="visible"/>
                                      </p:to>
                                    </p:set>
                                    <p:anim calcmode="lin" valueType="num">
                                      <p:cBhvr>
                                        <p:cTn id="788" dur="500" fill="hold"/>
                                        <p:tgtEl>
                                          <p:spTgt spid="379"/>
                                        </p:tgtEl>
                                        <p:attrNameLst>
                                          <p:attrName>ppt_w</p:attrName>
                                        </p:attrNameLst>
                                      </p:cBhvr>
                                      <p:tavLst>
                                        <p:tav tm="0">
                                          <p:val>
                                            <p:fltVal val="0"/>
                                          </p:val>
                                        </p:tav>
                                        <p:tav tm="100000">
                                          <p:val>
                                            <p:strVal val="#ppt_w"/>
                                          </p:val>
                                        </p:tav>
                                      </p:tavLst>
                                    </p:anim>
                                    <p:anim calcmode="lin" valueType="num">
                                      <p:cBhvr>
                                        <p:cTn id="789" dur="500" fill="hold"/>
                                        <p:tgtEl>
                                          <p:spTgt spid="379"/>
                                        </p:tgtEl>
                                        <p:attrNameLst>
                                          <p:attrName>ppt_h</p:attrName>
                                        </p:attrNameLst>
                                      </p:cBhvr>
                                      <p:tavLst>
                                        <p:tav tm="0">
                                          <p:val>
                                            <p:fltVal val="0"/>
                                          </p:val>
                                        </p:tav>
                                        <p:tav tm="100000">
                                          <p:val>
                                            <p:strVal val="#ppt_h"/>
                                          </p:val>
                                        </p:tav>
                                      </p:tavLst>
                                    </p:anim>
                                    <p:animEffect transition="in" filter="fade">
                                      <p:cBhvr>
                                        <p:cTn id="790" dur="500"/>
                                        <p:tgtEl>
                                          <p:spTgt spid="379"/>
                                        </p:tgtEl>
                                      </p:cBhvr>
                                    </p:animEffect>
                                  </p:childTnLst>
                                  <p:subTnLst>
                                    <p:audio>
                                      <p:cMediaNode>
                                        <p:cTn display="0" masterRel="sameClick">
                                          <p:stCondLst>
                                            <p:cond evt="begin" delay="0">
                                              <p:tn val="786"/>
                                            </p:cond>
                                          </p:stCondLst>
                                          <p:endCondLst>
                                            <p:cond evt="onStopAudio" delay="0">
                                              <p:tgtEl>
                                                <p:sldTgt/>
                                              </p:tgtEl>
                                            </p:cond>
                                          </p:endCondLst>
                                        </p:cTn>
                                        <p:tgtEl>
                                          <p:sndTgt r:embed="rId3" name="Bling.wav"/>
                                        </p:tgtEl>
                                      </p:cMediaNode>
                                    </p:audio>
                                  </p:subTnLst>
                                </p:cTn>
                              </p:par>
                              <p:par>
                                <p:cTn id="791" presetID="26" presetClass="emph" presetSubtype="0" fill="hold" grpId="1" nodeType="withEffect">
                                  <p:stCondLst>
                                    <p:cond delay="500"/>
                                  </p:stCondLst>
                                  <p:childTnLst>
                                    <p:animEffect transition="out" filter="fade">
                                      <p:cBhvr>
                                        <p:cTn id="792" dur="500" tmFilter="0, 0; .2, .5; .8, .5; 1, 0"/>
                                        <p:tgtEl>
                                          <p:spTgt spid="379"/>
                                        </p:tgtEl>
                                      </p:cBhvr>
                                    </p:animEffect>
                                    <p:animScale>
                                      <p:cBhvr>
                                        <p:cTn id="793" dur="250" autoRev="1" fill="hold"/>
                                        <p:tgtEl>
                                          <p:spTgt spid="379"/>
                                        </p:tgtEl>
                                      </p:cBhvr>
                                      <p:by x="105000" y="105000"/>
                                    </p:animScale>
                                  </p:childTnLst>
                                </p:cTn>
                              </p:par>
                              <p:par>
                                <p:cTn id="794" presetID="53" presetClass="entr" presetSubtype="16" fill="hold" nodeType="withEffect">
                                  <p:stCondLst>
                                    <p:cond delay="0"/>
                                  </p:stCondLst>
                                  <p:childTnLst>
                                    <p:set>
                                      <p:cBhvr>
                                        <p:cTn id="795" dur="1" fill="hold">
                                          <p:stCondLst>
                                            <p:cond delay="0"/>
                                          </p:stCondLst>
                                        </p:cTn>
                                        <p:tgtEl>
                                          <p:spTgt spid="380"/>
                                        </p:tgtEl>
                                        <p:attrNameLst>
                                          <p:attrName>style.visibility</p:attrName>
                                        </p:attrNameLst>
                                      </p:cBhvr>
                                      <p:to>
                                        <p:strVal val="visible"/>
                                      </p:to>
                                    </p:set>
                                    <p:anim calcmode="lin" valueType="num">
                                      <p:cBhvr>
                                        <p:cTn id="796" dur="500" fill="hold"/>
                                        <p:tgtEl>
                                          <p:spTgt spid="380"/>
                                        </p:tgtEl>
                                        <p:attrNameLst>
                                          <p:attrName>ppt_w</p:attrName>
                                        </p:attrNameLst>
                                      </p:cBhvr>
                                      <p:tavLst>
                                        <p:tav tm="0">
                                          <p:val>
                                            <p:fltVal val="0"/>
                                          </p:val>
                                        </p:tav>
                                        <p:tav tm="100000">
                                          <p:val>
                                            <p:strVal val="#ppt_w"/>
                                          </p:val>
                                        </p:tav>
                                      </p:tavLst>
                                    </p:anim>
                                    <p:anim calcmode="lin" valueType="num">
                                      <p:cBhvr>
                                        <p:cTn id="797" dur="500" fill="hold"/>
                                        <p:tgtEl>
                                          <p:spTgt spid="380"/>
                                        </p:tgtEl>
                                        <p:attrNameLst>
                                          <p:attrName>ppt_h</p:attrName>
                                        </p:attrNameLst>
                                      </p:cBhvr>
                                      <p:tavLst>
                                        <p:tav tm="0">
                                          <p:val>
                                            <p:fltVal val="0"/>
                                          </p:val>
                                        </p:tav>
                                        <p:tav tm="100000">
                                          <p:val>
                                            <p:strVal val="#ppt_h"/>
                                          </p:val>
                                        </p:tav>
                                      </p:tavLst>
                                    </p:anim>
                                    <p:animEffect transition="in" filter="fade">
                                      <p:cBhvr>
                                        <p:cTn id="798" dur="500"/>
                                        <p:tgtEl>
                                          <p:spTgt spid="380"/>
                                        </p:tgtEl>
                                      </p:cBhvr>
                                    </p:animEffect>
                                  </p:childTnLst>
                                </p:cTn>
                              </p:par>
                              <p:par>
                                <p:cTn id="799" presetID="26" presetClass="emph" presetSubtype="0" fill="hold" nodeType="withEffect">
                                  <p:stCondLst>
                                    <p:cond delay="500"/>
                                  </p:stCondLst>
                                  <p:childTnLst>
                                    <p:animEffect transition="out" filter="fade">
                                      <p:cBhvr>
                                        <p:cTn id="800" dur="500" tmFilter="0, 0; .2, .5; .8, .5; 1, 0"/>
                                        <p:tgtEl>
                                          <p:spTgt spid="380"/>
                                        </p:tgtEl>
                                      </p:cBhvr>
                                    </p:animEffect>
                                    <p:animScale>
                                      <p:cBhvr>
                                        <p:cTn id="801" dur="250" autoRev="1" fill="hold"/>
                                        <p:tgtEl>
                                          <p:spTgt spid="380"/>
                                        </p:tgtEl>
                                      </p:cBhvr>
                                      <p:by x="105000" y="105000"/>
                                    </p:animScale>
                                  </p:childTnLst>
                                </p:cTn>
                              </p:par>
                              <p:par>
                                <p:cTn id="802" presetID="53" presetClass="entr" presetSubtype="16" fill="hold" nodeType="withEffect">
                                  <p:stCondLst>
                                    <p:cond delay="0"/>
                                  </p:stCondLst>
                                  <p:childTnLst>
                                    <p:set>
                                      <p:cBhvr>
                                        <p:cTn id="803" dur="1" fill="hold">
                                          <p:stCondLst>
                                            <p:cond delay="0"/>
                                          </p:stCondLst>
                                        </p:cTn>
                                        <p:tgtEl>
                                          <p:spTgt spid="380"/>
                                        </p:tgtEl>
                                        <p:attrNameLst>
                                          <p:attrName>style.visibility</p:attrName>
                                        </p:attrNameLst>
                                      </p:cBhvr>
                                      <p:to>
                                        <p:strVal val="visible"/>
                                      </p:to>
                                    </p:set>
                                    <p:anim calcmode="lin" valueType="num">
                                      <p:cBhvr>
                                        <p:cTn id="804" dur="500" fill="hold"/>
                                        <p:tgtEl>
                                          <p:spTgt spid="380"/>
                                        </p:tgtEl>
                                        <p:attrNameLst>
                                          <p:attrName>ppt_w</p:attrName>
                                        </p:attrNameLst>
                                      </p:cBhvr>
                                      <p:tavLst>
                                        <p:tav tm="0">
                                          <p:val>
                                            <p:fltVal val="0"/>
                                          </p:val>
                                        </p:tav>
                                        <p:tav tm="100000">
                                          <p:val>
                                            <p:strVal val="#ppt_w"/>
                                          </p:val>
                                        </p:tav>
                                      </p:tavLst>
                                    </p:anim>
                                    <p:anim calcmode="lin" valueType="num">
                                      <p:cBhvr>
                                        <p:cTn id="805" dur="500" fill="hold"/>
                                        <p:tgtEl>
                                          <p:spTgt spid="380"/>
                                        </p:tgtEl>
                                        <p:attrNameLst>
                                          <p:attrName>ppt_h</p:attrName>
                                        </p:attrNameLst>
                                      </p:cBhvr>
                                      <p:tavLst>
                                        <p:tav tm="0">
                                          <p:val>
                                            <p:fltVal val="0"/>
                                          </p:val>
                                        </p:tav>
                                        <p:tav tm="100000">
                                          <p:val>
                                            <p:strVal val="#ppt_h"/>
                                          </p:val>
                                        </p:tav>
                                      </p:tavLst>
                                    </p:anim>
                                    <p:animEffect transition="in" filter="fade">
                                      <p:cBhvr>
                                        <p:cTn id="806" dur="500"/>
                                        <p:tgtEl>
                                          <p:spTgt spid="380"/>
                                        </p:tgtEl>
                                      </p:cBhvr>
                                    </p:animEffect>
                                  </p:childTnLst>
                                </p:cTn>
                              </p:par>
                              <p:par>
                                <p:cTn id="807" presetID="26" presetClass="emph" presetSubtype="0" fill="hold" nodeType="withEffect">
                                  <p:stCondLst>
                                    <p:cond delay="500"/>
                                  </p:stCondLst>
                                  <p:childTnLst>
                                    <p:animEffect transition="out" filter="fade">
                                      <p:cBhvr>
                                        <p:cTn id="808" dur="500" tmFilter="0, 0; .2, .5; .8, .5; 1, 0"/>
                                        <p:tgtEl>
                                          <p:spTgt spid="380"/>
                                        </p:tgtEl>
                                      </p:cBhvr>
                                    </p:animEffect>
                                    <p:animScale>
                                      <p:cBhvr>
                                        <p:cTn id="809" dur="250" autoRev="1" fill="hold"/>
                                        <p:tgtEl>
                                          <p:spTgt spid="380"/>
                                        </p:tgtEl>
                                      </p:cBhvr>
                                      <p:by x="105000" y="105000"/>
                                    </p:animScale>
                                  </p:childTnLst>
                                </p:cTn>
                              </p:par>
                              <p:par>
                                <p:cTn id="810" presetID="53" presetClass="entr" presetSubtype="16" fill="hold" nodeType="withEffect">
                                  <p:stCondLst>
                                    <p:cond delay="0"/>
                                  </p:stCondLst>
                                  <p:childTnLst>
                                    <p:set>
                                      <p:cBhvr>
                                        <p:cTn id="811" dur="1" fill="hold">
                                          <p:stCondLst>
                                            <p:cond delay="0"/>
                                          </p:stCondLst>
                                        </p:cTn>
                                        <p:tgtEl>
                                          <p:spTgt spid="380"/>
                                        </p:tgtEl>
                                        <p:attrNameLst>
                                          <p:attrName>style.visibility</p:attrName>
                                        </p:attrNameLst>
                                      </p:cBhvr>
                                      <p:to>
                                        <p:strVal val="visible"/>
                                      </p:to>
                                    </p:set>
                                    <p:anim calcmode="lin" valueType="num">
                                      <p:cBhvr>
                                        <p:cTn id="812" dur="500" fill="hold"/>
                                        <p:tgtEl>
                                          <p:spTgt spid="380"/>
                                        </p:tgtEl>
                                        <p:attrNameLst>
                                          <p:attrName>ppt_w</p:attrName>
                                        </p:attrNameLst>
                                      </p:cBhvr>
                                      <p:tavLst>
                                        <p:tav tm="0">
                                          <p:val>
                                            <p:fltVal val="0"/>
                                          </p:val>
                                        </p:tav>
                                        <p:tav tm="100000">
                                          <p:val>
                                            <p:strVal val="#ppt_w"/>
                                          </p:val>
                                        </p:tav>
                                      </p:tavLst>
                                    </p:anim>
                                    <p:anim calcmode="lin" valueType="num">
                                      <p:cBhvr>
                                        <p:cTn id="813" dur="500" fill="hold"/>
                                        <p:tgtEl>
                                          <p:spTgt spid="380"/>
                                        </p:tgtEl>
                                        <p:attrNameLst>
                                          <p:attrName>ppt_h</p:attrName>
                                        </p:attrNameLst>
                                      </p:cBhvr>
                                      <p:tavLst>
                                        <p:tav tm="0">
                                          <p:val>
                                            <p:fltVal val="0"/>
                                          </p:val>
                                        </p:tav>
                                        <p:tav tm="100000">
                                          <p:val>
                                            <p:strVal val="#ppt_h"/>
                                          </p:val>
                                        </p:tav>
                                      </p:tavLst>
                                    </p:anim>
                                    <p:animEffect transition="in" filter="fade">
                                      <p:cBhvr>
                                        <p:cTn id="814" dur="500"/>
                                        <p:tgtEl>
                                          <p:spTgt spid="380"/>
                                        </p:tgtEl>
                                      </p:cBhvr>
                                    </p:animEffect>
                                  </p:childTnLst>
                                </p:cTn>
                              </p:par>
                              <p:par>
                                <p:cTn id="815" presetID="26" presetClass="emph" presetSubtype="0" fill="hold" nodeType="withEffect">
                                  <p:stCondLst>
                                    <p:cond delay="500"/>
                                  </p:stCondLst>
                                  <p:childTnLst>
                                    <p:animEffect transition="out" filter="fade">
                                      <p:cBhvr>
                                        <p:cTn id="816" dur="500" tmFilter="0, 0; .2, .5; .8, .5; 1, 0"/>
                                        <p:tgtEl>
                                          <p:spTgt spid="380"/>
                                        </p:tgtEl>
                                      </p:cBhvr>
                                    </p:animEffect>
                                    <p:animScale>
                                      <p:cBhvr>
                                        <p:cTn id="817" dur="250" autoRev="1" fill="hold"/>
                                        <p:tgtEl>
                                          <p:spTgt spid="380"/>
                                        </p:tgtEl>
                                      </p:cBhvr>
                                      <p:by x="105000" y="105000"/>
                                    </p:animScale>
                                  </p:childTnLst>
                                </p:cTn>
                              </p:par>
                              <p:par>
                                <p:cTn id="818" presetID="53" presetClass="entr" presetSubtype="16" fill="hold" grpId="0" nodeType="withEffect">
                                  <p:stCondLst>
                                    <p:cond delay="0"/>
                                  </p:stCondLst>
                                  <p:childTnLst>
                                    <p:set>
                                      <p:cBhvr>
                                        <p:cTn id="819" dur="1" fill="hold">
                                          <p:stCondLst>
                                            <p:cond delay="0"/>
                                          </p:stCondLst>
                                        </p:cTn>
                                        <p:tgtEl>
                                          <p:spTgt spid="380"/>
                                        </p:tgtEl>
                                        <p:attrNameLst>
                                          <p:attrName>style.visibility</p:attrName>
                                        </p:attrNameLst>
                                      </p:cBhvr>
                                      <p:to>
                                        <p:strVal val="visible"/>
                                      </p:to>
                                    </p:set>
                                    <p:anim calcmode="lin" valueType="num">
                                      <p:cBhvr>
                                        <p:cTn id="820" dur="500" fill="hold"/>
                                        <p:tgtEl>
                                          <p:spTgt spid="380"/>
                                        </p:tgtEl>
                                        <p:attrNameLst>
                                          <p:attrName>ppt_w</p:attrName>
                                        </p:attrNameLst>
                                      </p:cBhvr>
                                      <p:tavLst>
                                        <p:tav tm="0">
                                          <p:val>
                                            <p:fltVal val="0"/>
                                          </p:val>
                                        </p:tav>
                                        <p:tav tm="100000">
                                          <p:val>
                                            <p:strVal val="#ppt_w"/>
                                          </p:val>
                                        </p:tav>
                                      </p:tavLst>
                                    </p:anim>
                                    <p:anim calcmode="lin" valueType="num">
                                      <p:cBhvr>
                                        <p:cTn id="821" dur="500" fill="hold"/>
                                        <p:tgtEl>
                                          <p:spTgt spid="380"/>
                                        </p:tgtEl>
                                        <p:attrNameLst>
                                          <p:attrName>ppt_h</p:attrName>
                                        </p:attrNameLst>
                                      </p:cBhvr>
                                      <p:tavLst>
                                        <p:tav tm="0">
                                          <p:val>
                                            <p:fltVal val="0"/>
                                          </p:val>
                                        </p:tav>
                                        <p:tav tm="100000">
                                          <p:val>
                                            <p:strVal val="#ppt_h"/>
                                          </p:val>
                                        </p:tav>
                                      </p:tavLst>
                                    </p:anim>
                                    <p:animEffect transition="in" filter="fade">
                                      <p:cBhvr>
                                        <p:cTn id="822" dur="500"/>
                                        <p:tgtEl>
                                          <p:spTgt spid="380"/>
                                        </p:tgtEl>
                                      </p:cBhvr>
                                    </p:animEffect>
                                  </p:childTnLst>
                                  <p:subTnLst>
                                    <p:audio>
                                      <p:cMediaNode>
                                        <p:cTn display="0" masterRel="sameClick">
                                          <p:stCondLst>
                                            <p:cond evt="begin" delay="0">
                                              <p:tn val="818"/>
                                            </p:cond>
                                          </p:stCondLst>
                                          <p:endCondLst>
                                            <p:cond evt="onStopAudio" delay="0">
                                              <p:tgtEl>
                                                <p:sldTgt/>
                                              </p:tgtEl>
                                            </p:cond>
                                          </p:endCondLst>
                                        </p:cTn>
                                        <p:tgtEl>
                                          <p:sndTgt r:embed="rId3" name="Bling.wav"/>
                                        </p:tgtEl>
                                      </p:cMediaNode>
                                    </p:audio>
                                  </p:subTnLst>
                                </p:cTn>
                              </p:par>
                              <p:par>
                                <p:cTn id="823" presetID="26" presetClass="emph" presetSubtype="0" fill="hold" grpId="1" nodeType="withEffect">
                                  <p:stCondLst>
                                    <p:cond delay="500"/>
                                  </p:stCondLst>
                                  <p:childTnLst>
                                    <p:animEffect transition="out" filter="fade">
                                      <p:cBhvr>
                                        <p:cTn id="824" dur="500" tmFilter="0, 0; .2, .5; .8, .5; 1, 0"/>
                                        <p:tgtEl>
                                          <p:spTgt spid="380"/>
                                        </p:tgtEl>
                                      </p:cBhvr>
                                    </p:animEffect>
                                    <p:animScale>
                                      <p:cBhvr>
                                        <p:cTn id="825" dur="250" autoRev="1" fill="hold"/>
                                        <p:tgtEl>
                                          <p:spTgt spid="380"/>
                                        </p:tgtEl>
                                      </p:cBhvr>
                                      <p:by x="105000" y="105000"/>
                                    </p:animScale>
                                  </p:childTnLst>
                                </p:cTn>
                              </p:par>
                              <p:par>
                                <p:cTn id="826" presetID="53" presetClass="entr" presetSubtype="16" fill="hold" nodeType="withEffect">
                                  <p:stCondLst>
                                    <p:cond delay="0"/>
                                  </p:stCondLst>
                                  <p:childTnLst>
                                    <p:set>
                                      <p:cBhvr>
                                        <p:cTn id="827" dur="1" fill="hold">
                                          <p:stCondLst>
                                            <p:cond delay="0"/>
                                          </p:stCondLst>
                                        </p:cTn>
                                        <p:tgtEl>
                                          <p:spTgt spid="385"/>
                                        </p:tgtEl>
                                        <p:attrNameLst>
                                          <p:attrName>style.visibility</p:attrName>
                                        </p:attrNameLst>
                                      </p:cBhvr>
                                      <p:to>
                                        <p:strVal val="visible"/>
                                      </p:to>
                                    </p:set>
                                    <p:anim calcmode="lin" valueType="num">
                                      <p:cBhvr>
                                        <p:cTn id="828" dur="500" fill="hold"/>
                                        <p:tgtEl>
                                          <p:spTgt spid="385"/>
                                        </p:tgtEl>
                                        <p:attrNameLst>
                                          <p:attrName>ppt_w</p:attrName>
                                        </p:attrNameLst>
                                      </p:cBhvr>
                                      <p:tavLst>
                                        <p:tav tm="0">
                                          <p:val>
                                            <p:fltVal val="0"/>
                                          </p:val>
                                        </p:tav>
                                        <p:tav tm="100000">
                                          <p:val>
                                            <p:strVal val="#ppt_w"/>
                                          </p:val>
                                        </p:tav>
                                      </p:tavLst>
                                    </p:anim>
                                    <p:anim calcmode="lin" valueType="num">
                                      <p:cBhvr>
                                        <p:cTn id="829" dur="500" fill="hold"/>
                                        <p:tgtEl>
                                          <p:spTgt spid="385"/>
                                        </p:tgtEl>
                                        <p:attrNameLst>
                                          <p:attrName>ppt_h</p:attrName>
                                        </p:attrNameLst>
                                      </p:cBhvr>
                                      <p:tavLst>
                                        <p:tav tm="0">
                                          <p:val>
                                            <p:fltVal val="0"/>
                                          </p:val>
                                        </p:tav>
                                        <p:tav tm="100000">
                                          <p:val>
                                            <p:strVal val="#ppt_h"/>
                                          </p:val>
                                        </p:tav>
                                      </p:tavLst>
                                    </p:anim>
                                    <p:animEffect transition="in" filter="fade">
                                      <p:cBhvr>
                                        <p:cTn id="830" dur="500"/>
                                        <p:tgtEl>
                                          <p:spTgt spid="385"/>
                                        </p:tgtEl>
                                      </p:cBhvr>
                                    </p:animEffect>
                                  </p:childTnLst>
                                </p:cTn>
                              </p:par>
                              <p:par>
                                <p:cTn id="831" presetID="26" presetClass="emph" presetSubtype="0" fill="hold" nodeType="withEffect">
                                  <p:stCondLst>
                                    <p:cond delay="500"/>
                                  </p:stCondLst>
                                  <p:childTnLst>
                                    <p:animEffect transition="out" filter="fade">
                                      <p:cBhvr>
                                        <p:cTn id="832" dur="500" tmFilter="0, 0; .2, .5; .8, .5; 1, 0"/>
                                        <p:tgtEl>
                                          <p:spTgt spid="385"/>
                                        </p:tgtEl>
                                      </p:cBhvr>
                                    </p:animEffect>
                                    <p:animScale>
                                      <p:cBhvr>
                                        <p:cTn id="833" dur="250" autoRev="1" fill="hold"/>
                                        <p:tgtEl>
                                          <p:spTgt spid="385"/>
                                        </p:tgtEl>
                                      </p:cBhvr>
                                      <p:by x="105000" y="105000"/>
                                    </p:animScale>
                                  </p:childTnLst>
                                </p:cTn>
                              </p:par>
                              <p:par>
                                <p:cTn id="834" presetID="53" presetClass="entr" presetSubtype="16" fill="hold" nodeType="withEffect">
                                  <p:stCondLst>
                                    <p:cond delay="0"/>
                                  </p:stCondLst>
                                  <p:childTnLst>
                                    <p:set>
                                      <p:cBhvr>
                                        <p:cTn id="835" dur="1" fill="hold">
                                          <p:stCondLst>
                                            <p:cond delay="0"/>
                                          </p:stCondLst>
                                        </p:cTn>
                                        <p:tgtEl>
                                          <p:spTgt spid="385"/>
                                        </p:tgtEl>
                                        <p:attrNameLst>
                                          <p:attrName>style.visibility</p:attrName>
                                        </p:attrNameLst>
                                      </p:cBhvr>
                                      <p:to>
                                        <p:strVal val="visible"/>
                                      </p:to>
                                    </p:set>
                                    <p:anim calcmode="lin" valueType="num">
                                      <p:cBhvr>
                                        <p:cTn id="836" dur="500" fill="hold"/>
                                        <p:tgtEl>
                                          <p:spTgt spid="385"/>
                                        </p:tgtEl>
                                        <p:attrNameLst>
                                          <p:attrName>ppt_w</p:attrName>
                                        </p:attrNameLst>
                                      </p:cBhvr>
                                      <p:tavLst>
                                        <p:tav tm="0">
                                          <p:val>
                                            <p:fltVal val="0"/>
                                          </p:val>
                                        </p:tav>
                                        <p:tav tm="100000">
                                          <p:val>
                                            <p:strVal val="#ppt_w"/>
                                          </p:val>
                                        </p:tav>
                                      </p:tavLst>
                                    </p:anim>
                                    <p:anim calcmode="lin" valueType="num">
                                      <p:cBhvr>
                                        <p:cTn id="837" dur="500" fill="hold"/>
                                        <p:tgtEl>
                                          <p:spTgt spid="385"/>
                                        </p:tgtEl>
                                        <p:attrNameLst>
                                          <p:attrName>ppt_h</p:attrName>
                                        </p:attrNameLst>
                                      </p:cBhvr>
                                      <p:tavLst>
                                        <p:tav tm="0">
                                          <p:val>
                                            <p:fltVal val="0"/>
                                          </p:val>
                                        </p:tav>
                                        <p:tav tm="100000">
                                          <p:val>
                                            <p:strVal val="#ppt_h"/>
                                          </p:val>
                                        </p:tav>
                                      </p:tavLst>
                                    </p:anim>
                                    <p:animEffect transition="in" filter="fade">
                                      <p:cBhvr>
                                        <p:cTn id="838" dur="500"/>
                                        <p:tgtEl>
                                          <p:spTgt spid="385"/>
                                        </p:tgtEl>
                                      </p:cBhvr>
                                    </p:animEffect>
                                  </p:childTnLst>
                                </p:cTn>
                              </p:par>
                              <p:par>
                                <p:cTn id="839" presetID="26" presetClass="emph" presetSubtype="0" fill="hold" nodeType="withEffect">
                                  <p:stCondLst>
                                    <p:cond delay="500"/>
                                  </p:stCondLst>
                                  <p:childTnLst>
                                    <p:animEffect transition="out" filter="fade">
                                      <p:cBhvr>
                                        <p:cTn id="840" dur="500" tmFilter="0, 0; .2, .5; .8, .5; 1, 0"/>
                                        <p:tgtEl>
                                          <p:spTgt spid="385"/>
                                        </p:tgtEl>
                                      </p:cBhvr>
                                    </p:animEffect>
                                    <p:animScale>
                                      <p:cBhvr>
                                        <p:cTn id="841" dur="250" autoRev="1" fill="hold"/>
                                        <p:tgtEl>
                                          <p:spTgt spid="385"/>
                                        </p:tgtEl>
                                      </p:cBhvr>
                                      <p:by x="105000" y="105000"/>
                                    </p:animScale>
                                  </p:childTnLst>
                                </p:cTn>
                              </p:par>
                              <p:par>
                                <p:cTn id="842" presetID="53" presetClass="entr" presetSubtype="16" fill="hold" nodeType="withEffect">
                                  <p:stCondLst>
                                    <p:cond delay="0"/>
                                  </p:stCondLst>
                                  <p:childTnLst>
                                    <p:set>
                                      <p:cBhvr>
                                        <p:cTn id="843" dur="1" fill="hold">
                                          <p:stCondLst>
                                            <p:cond delay="0"/>
                                          </p:stCondLst>
                                        </p:cTn>
                                        <p:tgtEl>
                                          <p:spTgt spid="386"/>
                                        </p:tgtEl>
                                        <p:attrNameLst>
                                          <p:attrName>style.visibility</p:attrName>
                                        </p:attrNameLst>
                                      </p:cBhvr>
                                      <p:to>
                                        <p:strVal val="visible"/>
                                      </p:to>
                                    </p:set>
                                    <p:anim calcmode="lin" valueType="num">
                                      <p:cBhvr>
                                        <p:cTn id="844" dur="500" fill="hold"/>
                                        <p:tgtEl>
                                          <p:spTgt spid="386"/>
                                        </p:tgtEl>
                                        <p:attrNameLst>
                                          <p:attrName>ppt_w</p:attrName>
                                        </p:attrNameLst>
                                      </p:cBhvr>
                                      <p:tavLst>
                                        <p:tav tm="0">
                                          <p:val>
                                            <p:fltVal val="0"/>
                                          </p:val>
                                        </p:tav>
                                        <p:tav tm="100000">
                                          <p:val>
                                            <p:strVal val="#ppt_w"/>
                                          </p:val>
                                        </p:tav>
                                      </p:tavLst>
                                    </p:anim>
                                    <p:anim calcmode="lin" valueType="num">
                                      <p:cBhvr>
                                        <p:cTn id="845" dur="500" fill="hold"/>
                                        <p:tgtEl>
                                          <p:spTgt spid="386"/>
                                        </p:tgtEl>
                                        <p:attrNameLst>
                                          <p:attrName>ppt_h</p:attrName>
                                        </p:attrNameLst>
                                      </p:cBhvr>
                                      <p:tavLst>
                                        <p:tav tm="0">
                                          <p:val>
                                            <p:fltVal val="0"/>
                                          </p:val>
                                        </p:tav>
                                        <p:tav tm="100000">
                                          <p:val>
                                            <p:strVal val="#ppt_h"/>
                                          </p:val>
                                        </p:tav>
                                      </p:tavLst>
                                    </p:anim>
                                    <p:animEffect transition="in" filter="fade">
                                      <p:cBhvr>
                                        <p:cTn id="846" dur="500"/>
                                        <p:tgtEl>
                                          <p:spTgt spid="386"/>
                                        </p:tgtEl>
                                      </p:cBhvr>
                                    </p:animEffect>
                                  </p:childTnLst>
                                </p:cTn>
                              </p:par>
                              <p:par>
                                <p:cTn id="847" presetID="26" presetClass="emph" presetSubtype="0" fill="hold" nodeType="withEffect">
                                  <p:stCondLst>
                                    <p:cond delay="500"/>
                                  </p:stCondLst>
                                  <p:childTnLst>
                                    <p:animEffect transition="out" filter="fade">
                                      <p:cBhvr>
                                        <p:cTn id="848" dur="500" tmFilter="0, 0; .2, .5; .8, .5; 1, 0"/>
                                        <p:tgtEl>
                                          <p:spTgt spid="386"/>
                                        </p:tgtEl>
                                      </p:cBhvr>
                                    </p:animEffect>
                                    <p:animScale>
                                      <p:cBhvr>
                                        <p:cTn id="849" dur="250" autoRev="1" fill="hold"/>
                                        <p:tgtEl>
                                          <p:spTgt spid="386"/>
                                        </p:tgtEl>
                                      </p:cBhvr>
                                      <p:by x="105000" y="105000"/>
                                    </p:animScale>
                                  </p:childTnLst>
                                </p:cTn>
                              </p:par>
                              <p:par>
                                <p:cTn id="850" presetID="53" presetClass="entr" presetSubtype="16" fill="hold" nodeType="withEffect">
                                  <p:stCondLst>
                                    <p:cond delay="0"/>
                                  </p:stCondLst>
                                  <p:childTnLst>
                                    <p:set>
                                      <p:cBhvr>
                                        <p:cTn id="851" dur="1" fill="hold">
                                          <p:stCondLst>
                                            <p:cond delay="0"/>
                                          </p:stCondLst>
                                        </p:cTn>
                                        <p:tgtEl>
                                          <p:spTgt spid="386"/>
                                        </p:tgtEl>
                                        <p:attrNameLst>
                                          <p:attrName>style.visibility</p:attrName>
                                        </p:attrNameLst>
                                      </p:cBhvr>
                                      <p:to>
                                        <p:strVal val="visible"/>
                                      </p:to>
                                    </p:set>
                                    <p:anim calcmode="lin" valueType="num">
                                      <p:cBhvr>
                                        <p:cTn id="852" dur="500" fill="hold"/>
                                        <p:tgtEl>
                                          <p:spTgt spid="386"/>
                                        </p:tgtEl>
                                        <p:attrNameLst>
                                          <p:attrName>ppt_w</p:attrName>
                                        </p:attrNameLst>
                                      </p:cBhvr>
                                      <p:tavLst>
                                        <p:tav tm="0">
                                          <p:val>
                                            <p:fltVal val="0"/>
                                          </p:val>
                                        </p:tav>
                                        <p:tav tm="100000">
                                          <p:val>
                                            <p:strVal val="#ppt_w"/>
                                          </p:val>
                                        </p:tav>
                                      </p:tavLst>
                                    </p:anim>
                                    <p:anim calcmode="lin" valueType="num">
                                      <p:cBhvr>
                                        <p:cTn id="853" dur="500" fill="hold"/>
                                        <p:tgtEl>
                                          <p:spTgt spid="386"/>
                                        </p:tgtEl>
                                        <p:attrNameLst>
                                          <p:attrName>ppt_h</p:attrName>
                                        </p:attrNameLst>
                                      </p:cBhvr>
                                      <p:tavLst>
                                        <p:tav tm="0">
                                          <p:val>
                                            <p:fltVal val="0"/>
                                          </p:val>
                                        </p:tav>
                                        <p:tav tm="100000">
                                          <p:val>
                                            <p:strVal val="#ppt_h"/>
                                          </p:val>
                                        </p:tav>
                                      </p:tavLst>
                                    </p:anim>
                                    <p:animEffect transition="in" filter="fade">
                                      <p:cBhvr>
                                        <p:cTn id="854" dur="500"/>
                                        <p:tgtEl>
                                          <p:spTgt spid="386"/>
                                        </p:tgtEl>
                                      </p:cBhvr>
                                    </p:animEffect>
                                  </p:childTnLst>
                                </p:cTn>
                              </p:par>
                              <p:par>
                                <p:cTn id="855" presetID="26" presetClass="emph" presetSubtype="0" fill="hold" nodeType="withEffect">
                                  <p:stCondLst>
                                    <p:cond delay="500"/>
                                  </p:stCondLst>
                                  <p:childTnLst>
                                    <p:animEffect transition="out" filter="fade">
                                      <p:cBhvr>
                                        <p:cTn id="856" dur="500" tmFilter="0, 0; .2, .5; .8, .5; 1, 0"/>
                                        <p:tgtEl>
                                          <p:spTgt spid="386"/>
                                        </p:tgtEl>
                                      </p:cBhvr>
                                    </p:animEffect>
                                    <p:animScale>
                                      <p:cBhvr>
                                        <p:cTn id="857" dur="250" autoRev="1" fill="hold"/>
                                        <p:tgtEl>
                                          <p:spTgt spid="386"/>
                                        </p:tgtEl>
                                      </p:cBhvr>
                                      <p:by x="105000" y="105000"/>
                                    </p:animScale>
                                  </p:childTnLst>
                                </p:cTn>
                              </p:par>
                              <p:par>
                                <p:cTn id="858" presetID="53" presetClass="entr" presetSubtype="16" fill="hold" nodeType="withEffect">
                                  <p:stCondLst>
                                    <p:cond delay="0"/>
                                  </p:stCondLst>
                                  <p:childTnLst>
                                    <p:set>
                                      <p:cBhvr>
                                        <p:cTn id="859" dur="1" fill="hold">
                                          <p:stCondLst>
                                            <p:cond delay="0"/>
                                          </p:stCondLst>
                                        </p:cTn>
                                        <p:tgtEl>
                                          <p:spTgt spid="386"/>
                                        </p:tgtEl>
                                        <p:attrNameLst>
                                          <p:attrName>style.visibility</p:attrName>
                                        </p:attrNameLst>
                                      </p:cBhvr>
                                      <p:to>
                                        <p:strVal val="visible"/>
                                      </p:to>
                                    </p:set>
                                    <p:anim calcmode="lin" valueType="num">
                                      <p:cBhvr>
                                        <p:cTn id="860" dur="500" fill="hold"/>
                                        <p:tgtEl>
                                          <p:spTgt spid="386"/>
                                        </p:tgtEl>
                                        <p:attrNameLst>
                                          <p:attrName>ppt_w</p:attrName>
                                        </p:attrNameLst>
                                      </p:cBhvr>
                                      <p:tavLst>
                                        <p:tav tm="0">
                                          <p:val>
                                            <p:fltVal val="0"/>
                                          </p:val>
                                        </p:tav>
                                        <p:tav tm="100000">
                                          <p:val>
                                            <p:strVal val="#ppt_w"/>
                                          </p:val>
                                        </p:tav>
                                      </p:tavLst>
                                    </p:anim>
                                    <p:anim calcmode="lin" valueType="num">
                                      <p:cBhvr>
                                        <p:cTn id="861" dur="500" fill="hold"/>
                                        <p:tgtEl>
                                          <p:spTgt spid="386"/>
                                        </p:tgtEl>
                                        <p:attrNameLst>
                                          <p:attrName>ppt_h</p:attrName>
                                        </p:attrNameLst>
                                      </p:cBhvr>
                                      <p:tavLst>
                                        <p:tav tm="0">
                                          <p:val>
                                            <p:fltVal val="0"/>
                                          </p:val>
                                        </p:tav>
                                        <p:tav tm="100000">
                                          <p:val>
                                            <p:strVal val="#ppt_h"/>
                                          </p:val>
                                        </p:tav>
                                      </p:tavLst>
                                    </p:anim>
                                    <p:animEffect transition="in" filter="fade">
                                      <p:cBhvr>
                                        <p:cTn id="862" dur="500"/>
                                        <p:tgtEl>
                                          <p:spTgt spid="386"/>
                                        </p:tgtEl>
                                      </p:cBhvr>
                                    </p:animEffect>
                                  </p:childTnLst>
                                </p:cTn>
                              </p:par>
                              <p:par>
                                <p:cTn id="863" presetID="26" presetClass="emph" presetSubtype="0" fill="hold" nodeType="withEffect">
                                  <p:stCondLst>
                                    <p:cond delay="500"/>
                                  </p:stCondLst>
                                  <p:childTnLst>
                                    <p:animEffect transition="out" filter="fade">
                                      <p:cBhvr>
                                        <p:cTn id="864" dur="500" tmFilter="0, 0; .2, .5; .8, .5; 1, 0"/>
                                        <p:tgtEl>
                                          <p:spTgt spid="386"/>
                                        </p:tgtEl>
                                      </p:cBhvr>
                                    </p:animEffect>
                                    <p:animScale>
                                      <p:cBhvr>
                                        <p:cTn id="865" dur="250" autoRev="1" fill="hold"/>
                                        <p:tgtEl>
                                          <p:spTgt spid="386"/>
                                        </p:tgtEl>
                                      </p:cBhvr>
                                      <p:by x="105000" y="105000"/>
                                    </p:animScale>
                                  </p:childTnLst>
                                </p:cTn>
                              </p:par>
                              <p:par>
                                <p:cTn id="866" presetID="53" presetClass="entr" presetSubtype="16" fill="hold" nodeType="withEffect">
                                  <p:stCondLst>
                                    <p:cond delay="0"/>
                                  </p:stCondLst>
                                  <p:childTnLst>
                                    <p:set>
                                      <p:cBhvr>
                                        <p:cTn id="867" dur="1" fill="hold">
                                          <p:stCondLst>
                                            <p:cond delay="0"/>
                                          </p:stCondLst>
                                        </p:cTn>
                                        <p:tgtEl>
                                          <p:spTgt spid="386"/>
                                        </p:tgtEl>
                                        <p:attrNameLst>
                                          <p:attrName>style.visibility</p:attrName>
                                        </p:attrNameLst>
                                      </p:cBhvr>
                                      <p:to>
                                        <p:strVal val="visible"/>
                                      </p:to>
                                    </p:set>
                                    <p:anim calcmode="lin" valueType="num">
                                      <p:cBhvr>
                                        <p:cTn id="868" dur="500" fill="hold"/>
                                        <p:tgtEl>
                                          <p:spTgt spid="386"/>
                                        </p:tgtEl>
                                        <p:attrNameLst>
                                          <p:attrName>ppt_w</p:attrName>
                                        </p:attrNameLst>
                                      </p:cBhvr>
                                      <p:tavLst>
                                        <p:tav tm="0">
                                          <p:val>
                                            <p:fltVal val="0"/>
                                          </p:val>
                                        </p:tav>
                                        <p:tav tm="100000">
                                          <p:val>
                                            <p:strVal val="#ppt_w"/>
                                          </p:val>
                                        </p:tav>
                                      </p:tavLst>
                                    </p:anim>
                                    <p:anim calcmode="lin" valueType="num">
                                      <p:cBhvr>
                                        <p:cTn id="869" dur="500" fill="hold"/>
                                        <p:tgtEl>
                                          <p:spTgt spid="386"/>
                                        </p:tgtEl>
                                        <p:attrNameLst>
                                          <p:attrName>ppt_h</p:attrName>
                                        </p:attrNameLst>
                                      </p:cBhvr>
                                      <p:tavLst>
                                        <p:tav tm="0">
                                          <p:val>
                                            <p:fltVal val="0"/>
                                          </p:val>
                                        </p:tav>
                                        <p:tav tm="100000">
                                          <p:val>
                                            <p:strVal val="#ppt_h"/>
                                          </p:val>
                                        </p:tav>
                                      </p:tavLst>
                                    </p:anim>
                                    <p:animEffect transition="in" filter="fade">
                                      <p:cBhvr>
                                        <p:cTn id="870" dur="500"/>
                                        <p:tgtEl>
                                          <p:spTgt spid="386"/>
                                        </p:tgtEl>
                                      </p:cBhvr>
                                    </p:animEffect>
                                  </p:childTnLst>
                                </p:cTn>
                              </p:par>
                              <p:par>
                                <p:cTn id="871" presetID="26" presetClass="emph" presetSubtype="0" fill="hold" nodeType="withEffect">
                                  <p:stCondLst>
                                    <p:cond delay="500"/>
                                  </p:stCondLst>
                                  <p:childTnLst>
                                    <p:animEffect transition="out" filter="fade">
                                      <p:cBhvr>
                                        <p:cTn id="872" dur="500" tmFilter="0, 0; .2, .5; .8, .5; 1, 0"/>
                                        <p:tgtEl>
                                          <p:spTgt spid="386"/>
                                        </p:tgtEl>
                                      </p:cBhvr>
                                    </p:animEffect>
                                    <p:animScale>
                                      <p:cBhvr>
                                        <p:cTn id="873" dur="250" autoRev="1" fill="hold"/>
                                        <p:tgtEl>
                                          <p:spTgt spid="386"/>
                                        </p:tgtEl>
                                      </p:cBhvr>
                                      <p:by x="105000" y="105000"/>
                                    </p:animScale>
                                  </p:childTnLst>
                                </p:cTn>
                              </p:par>
                              <p:par>
                                <p:cTn id="874" presetID="53" presetClass="entr" presetSubtype="16" fill="hold" nodeType="withEffect">
                                  <p:stCondLst>
                                    <p:cond delay="0"/>
                                  </p:stCondLst>
                                  <p:childTnLst>
                                    <p:set>
                                      <p:cBhvr>
                                        <p:cTn id="875" dur="1" fill="hold">
                                          <p:stCondLst>
                                            <p:cond delay="0"/>
                                          </p:stCondLst>
                                        </p:cTn>
                                        <p:tgtEl>
                                          <p:spTgt spid="385"/>
                                        </p:tgtEl>
                                        <p:attrNameLst>
                                          <p:attrName>style.visibility</p:attrName>
                                        </p:attrNameLst>
                                      </p:cBhvr>
                                      <p:to>
                                        <p:strVal val="visible"/>
                                      </p:to>
                                    </p:set>
                                    <p:anim calcmode="lin" valueType="num">
                                      <p:cBhvr>
                                        <p:cTn id="876" dur="500" fill="hold"/>
                                        <p:tgtEl>
                                          <p:spTgt spid="385"/>
                                        </p:tgtEl>
                                        <p:attrNameLst>
                                          <p:attrName>ppt_w</p:attrName>
                                        </p:attrNameLst>
                                      </p:cBhvr>
                                      <p:tavLst>
                                        <p:tav tm="0">
                                          <p:val>
                                            <p:fltVal val="0"/>
                                          </p:val>
                                        </p:tav>
                                        <p:tav tm="100000">
                                          <p:val>
                                            <p:strVal val="#ppt_w"/>
                                          </p:val>
                                        </p:tav>
                                      </p:tavLst>
                                    </p:anim>
                                    <p:anim calcmode="lin" valueType="num">
                                      <p:cBhvr>
                                        <p:cTn id="877" dur="500" fill="hold"/>
                                        <p:tgtEl>
                                          <p:spTgt spid="385"/>
                                        </p:tgtEl>
                                        <p:attrNameLst>
                                          <p:attrName>ppt_h</p:attrName>
                                        </p:attrNameLst>
                                      </p:cBhvr>
                                      <p:tavLst>
                                        <p:tav tm="0">
                                          <p:val>
                                            <p:fltVal val="0"/>
                                          </p:val>
                                        </p:tav>
                                        <p:tav tm="100000">
                                          <p:val>
                                            <p:strVal val="#ppt_h"/>
                                          </p:val>
                                        </p:tav>
                                      </p:tavLst>
                                    </p:anim>
                                    <p:animEffect transition="in" filter="fade">
                                      <p:cBhvr>
                                        <p:cTn id="878" dur="500"/>
                                        <p:tgtEl>
                                          <p:spTgt spid="385"/>
                                        </p:tgtEl>
                                      </p:cBhvr>
                                    </p:animEffect>
                                  </p:childTnLst>
                                </p:cTn>
                              </p:par>
                              <p:par>
                                <p:cTn id="879" presetID="26" presetClass="emph" presetSubtype="0" fill="hold" nodeType="withEffect">
                                  <p:stCondLst>
                                    <p:cond delay="500"/>
                                  </p:stCondLst>
                                  <p:childTnLst>
                                    <p:animEffect transition="out" filter="fade">
                                      <p:cBhvr>
                                        <p:cTn id="880" dur="500" tmFilter="0, 0; .2, .5; .8, .5; 1, 0"/>
                                        <p:tgtEl>
                                          <p:spTgt spid="385"/>
                                        </p:tgtEl>
                                      </p:cBhvr>
                                    </p:animEffect>
                                    <p:animScale>
                                      <p:cBhvr>
                                        <p:cTn id="881" dur="250" autoRev="1" fill="hold"/>
                                        <p:tgtEl>
                                          <p:spTgt spid="385"/>
                                        </p:tgtEl>
                                      </p:cBhvr>
                                      <p:by x="105000" y="105000"/>
                                    </p:animScale>
                                  </p:childTnLst>
                                </p:cTn>
                              </p:par>
                              <p:par>
                                <p:cTn id="882" presetID="53" presetClass="entr" presetSubtype="16" fill="hold" nodeType="withEffect">
                                  <p:stCondLst>
                                    <p:cond delay="0"/>
                                  </p:stCondLst>
                                  <p:childTnLst>
                                    <p:set>
                                      <p:cBhvr>
                                        <p:cTn id="883" dur="1" fill="hold">
                                          <p:stCondLst>
                                            <p:cond delay="0"/>
                                          </p:stCondLst>
                                        </p:cTn>
                                        <p:tgtEl>
                                          <p:spTgt spid="385"/>
                                        </p:tgtEl>
                                        <p:attrNameLst>
                                          <p:attrName>style.visibility</p:attrName>
                                        </p:attrNameLst>
                                      </p:cBhvr>
                                      <p:to>
                                        <p:strVal val="visible"/>
                                      </p:to>
                                    </p:set>
                                    <p:anim calcmode="lin" valueType="num">
                                      <p:cBhvr>
                                        <p:cTn id="884" dur="500" fill="hold"/>
                                        <p:tgtEl>
                                          <p:spTgt spid="385"/>
                                        </p:tgtEl>
                                        <p:attrNameLst>
                                          <p:attrName>ppt_w</p:attrName>
                                        </p:attrNameLst>
                                      </p:cBhvr>
                                      <p:tavLst>
                                        <p:tav tm="0">
                                          <p:val>
                                            <p:fltVal val="0"/>
                                          </p:val>
                                        </p:tav>
                                        <p:tav tm="100000">
                                          <p:val>
                                            <p:strVal val="#ppt_w"/>
                                          </p:val>
                                        </p:tav>
                                      </p:tavLst>
                                    </p:anim>
                                    <p:anim calcmode="lin" valueType="num">
                                      <p:cBhvr>
                                        <p:cTn id="885" dur="500" fill="hold"/>
                                        <p:tgtEl>
                                          <p:spTgt spid="385"/>
                                        </p:tgtEl>
                                        <p:attrNameLst>
                                          <p:attrName>ppt_h</p:attrName>
                                        </p:attrNameLst>
                                      </p:cBhvr>
                                      <p:tavLst>
                                        <p:tav tm="0">
                                          <p:val>
                                            <p:fltVal val="0"/>
                                          </p:val>
                                        </p:tav>
                                        <p:tav tm="100000">
                                          <p:val>
                                            <p:strVal val="#ppt_h"/>
                                          </p:val>
                                        </p:tav>
                                      </p:tavLst>
                                    </p:anim>
                                    <p:animEffect transition="in" filter="fade">
                                      <p:cBhvr>
                                        <p:cTn id="886" dur="500"/>
                                        <p:tgtEl>
                                          <p:spTgt spid="385"/>
                                        </p:tgtEl>
                                      </p:cBhvr>
                                    </p:animEffect>
                                  </p:childTnLst>
                                </p:cTn>
                              </p:par>
                              <p:par>
                                <p:cTn id="887" presetID="26" presetClass="emph" presetSubtype="0" fill="hold" nodeType="withEffect">
                                  <p:stCondLst>
                                    <p:cond delay="500"/>
                                  </p:stCondLst>
                                  <p:childTnLst>
                                    <p:animEffect transition="out" filter="fade">
                                      <p:cBhvr>
                                        <p:cTn id="888" dur="500" tmFilter="0, 0; .2, .5; .8, .5; 1, 0"/>
                                        <p:tgtEl>
                                          <p:spTgt spid="385"/>
                                        </p:tgtEl>
                                      </p:cBhvr>
                                    </p:animEffect>
                                    <p:animScale>
                                      <p:cBhvr>
                                        <p:cTn id="889" dur="250" autoRev="1" fill="hold"/>
                                        <p:tgtEl>
                                          <p:spTgt spid="385"/>
                                        </p:tgtEl>
                                      </p:cBhvr>
                                      <p:by x="105000" y="105000"/>
                                    </p:animScale>
                                  </p:childTnLst>
                                </p:cTn>
                              </p:par>
                              <p:par>
                                <p:cTn id="890" presetID="53" presetClass="entr" presetSubtype="16" fill="hold" nodeType="withEffect">
                                  <p:stCondLst>
                                    <p:cond delay="0"/>
                                  </p:stCondLst>
                                  <p:childTnLst>
                                    <p:set>
                                      <p:cBhvr>
                                        <p:cTn id="891" dur="1" fill="hold">
                                          <p:stCondLst>
                                            <p:cond delay="0"/>
                                          </p:stCondLst>
                                        </p:cTn>
                                        <p:tgtEl>
                                          <p:spTgt spid="386"/>
                                        </p:tgtEl>
                                        <p:attrNameLst>
                                          <p:attrName>style.visibility</p:attrName>
                                        </p:attrNameLst>
                                      </p:cBhvr>
                                      <p:to>
                                        <p:strVal val="visible"/>
                                      </p:to>
                                    </p:set>
                                    <p:anim calcmode="lin" valueType="num">
                                      <p:cBhvr>
                                        <p:cTn id="892" dur="500" fill="hold"/>
                                        <p:tgtEl>
                                          <p:spTgt spid="386"/>
                                        </p:tgtEl>
                                        <p:attrNameLst>
                                          <p:attrName>ppt_w</p:attrName>
                                        </p:attrNameLst>
                                      </p:cBhvr>
                                      <p:tavLst>
                                        <p:tav tm="0">
                                          <p:val>
                                            <p:fltVal val="0"/>
                                          </p:val>
                                        </p:tav>
                                        <p:tav tm="100000">
                                          <p:val>
                                            <p:strVal val="#ppt_w"/>
                                          </p:val>
                                        </p:tav>
                                      </p:tavLst>
                                    </p:anim>
                                    <p:anim calcmode="lin" valueType="num">
                                      <p:cBhvr>
                                        <p:cTn id="893" dur="500" fill="hold"/>
                                        <p:tgtEl>
                                          <p:spTgt spid="386"/>
                                        </p:tgtEl>
                                        <p:attrNameLst>
                                          <p:attrName>ppt_h</p:attrName>
                                        </p:attrNameLst>
                                      </p:cBhvr>
                                      <p:tavLst>
                                        <p:tav tm="0">
                                          <p:val>
                                            <p:fltVal val="0"/>
                                          </p:val>
                                        </p:tav>
                                        <p:tav tm="100000">
                                          <p:val>
                                            <p:strVal val="#ppt_h"/>
                                          </p:val>
                                        </p:tav>
                                      </p:tavLst>
                                    </p:anim>
                                    <p:animEffect transition="in" filter="fade">
                                      <p:cBhvr>
                                        <p:cTn id="894" dur="500"/>
                                        <p:tgtEl>
                                          <p:spTgt spid="386"/>
                                        </p:tgtEl>
                                      </p:cBhvr>
                                    </p:animEffect>
                                  </p:childTnLst>
                                </p:cTn>
                              </p:par>
                              <p:par>
                                <p:cTn id="895" presetID="26" presetClass="emph" presetSubtype="0" fill="hold" nodeType="withEffect">
                                  <p:stCondLst>
                                    <p:cond delay="500"/>
                                  </p:stCondLst>
                                  <p:childTnLst>
                                    <p:animEffect transition="out" filter="fade">
                                      <p:cBhvr>
                                        <p:cTn id="896" dur="500" tmFilter="0, 0; .2, .5; .8, .5; 1, 0"/>
                                        <p:tgtEl>
                                          <p:spTgt spid="386"/>
                                        </p:tgtEl>
                                      </p:cBhvr>
                                    </p:animEffect>
                                    <p:animScale>
                                      <p:cBhvr>
                                        <p:cTn id="897" dur="250" autoRev="1" fill="hold"/>
                                        <p:tgtEl>
                                          <p:spTgt spid="386"/>
                                        </p:tgtEl>
                                      </p:cBhvr>
                                      <p:by x="105000" y="105000"/>
                                    </p:animScale>
                                  </p:childTnLst>
                                </p:cTn>
                              </p:par>
                              <p:par>
                                <p:cTn id="898" presetID="53" presetClass="entr" presetSubtype="16" fill="hold" nodeType="withEffect">
                                  <p:stCondLst>
                                    <p:cond delay="0"/>
                                  </p:stCondLst>
                                  <p:childTnLst>
                                    <p:set>
                                      <p:cBhvr>
                                        <p:cTn id="899" dur="1" fill="hold">
                                          <p:stCondLst>
                                            <p:cond delay="0"/>
                                          </p:stCondLst>
                                        </p:cTn>
                                        <p:tgtEl>
                                          <p:spTgt spid="386"/>
                                        </p:tgtEl>
                                        <p:attrNameLst>
                                          <p:attrName>style.visibility</p:attrName>
                                        </p:attrNameLst>
                                      </p:cBhvr>
                                      <p:to>
                                        <p:strVal val="visible"/>
                                      </p:to>
                                    </p:set>
                                    <p:anim calcmode="lin" valueType="num">
                                      <p:cBhvr>
                                        <p:cTn id="900" dur="500" fill="hold"/>
                                        <p:tgtEl>
                                          <p:spTgt spid="386"/>
                                        </p:tgtEl>
                                        <p:attrNameLst>
                                          <p:attrName>ppt_w</p:attrName>
                                        </p:attrNameLst>
                                      </p:cBhvr>
                                      <p:tavLst>
                                        <p:tav tm="0">
                                          <p:val>
                                            <p:fltVal val="0"/>
                                          </p:val>
                                        </p:tav>
                                        <p:tav tm="100000">
                                          <p:val>
                                            <p:strVal val="#ppt_w"/>
                                          </p:val>
                                        </p:tav>
                                      </p:tavLst>
                                    </p:anim>
                                    <p:anim calcmode="lin" valueType="num">
                                      <p:cBhvr>
                                        <p:cTn id="901" dur="500" fill="hold"/>
                                        <p:tgtEl>
                                          <p:spTgt spid="386"/>
                                        </p:tgtEl>
                                        <p:attrNameLst>
                                          <p:attrName>ppt_h</p:attrName>
                                        </p:attrNameLst>
                                      </p:cBhvr>
                                      <p:tavLst>
                                        <p:tav tm="0">
                                          <p:val>
                                            <p:fltVal val="0"/>
                                          </p:val>
                                        </p:tav>
                                        <p:tav tm="100000">
                                          <p:val>
                                            <p:strVal val="#ppt_h"/>
                                          </p:val>
                                        </p:tav>
                                      </p:tavLst>
                                    </p:anim>
                                    <p:animEffect transition="in" filter="fade">
                                      <p:cBhvr>
                                        <p:cTn id="902" dur="500"/>
                                        <p:tgtEl>
                                          <p:spTgt spid="386"/>
                                        </p:tgtEl>
                                      </p:cBhvr>
                                    </p:animEffect>
                                  </p:childTnLst>
                                </p:cTn>
                              </p:par>
                              <p:par>
                                <p:cTn id="903" presetID="26" presetClass="emph" presetSubtype="0" fill="hold" nodeType="withEffect">
                                  <p:stCondLst>
                                    <p:cond delay="500"/>
                                  </p:stCondLst>
                                  <p:childTnLst>
                                    <p:animEffect transition="out" filter="fade">
                                      <p:cBhvr>
                                        <p:cTn id="904" dur="500" tmFilter="0, 0; .2, .5; .8, .5; 1, 0"/>
                                        <p:tgtEl>
                                          <p:spTgt spid="386"/>
                                        </p:tgtEl>
                                      </p:cBhvr>
                                    </p:animEffect>
                                    <p:animScale>
                                      <p:cBhvr>
                                        <p:cTn id="905" dur="250" autoRev="1" fill="hold"/>
                                        <p:tgtEl>
                                          <p:spTgt spid="386"/>
                                        </p:tgtEl>
                                      </p:cBhvr>
                                      <p:by x="105000" y="105000"/>
                                    </p:animScale>
                                  </p:childTnLst>
                                </p:cTn>
                              </p:par>
                              <p:par>
                                <p:cTn id="906" presetID="53" presetClass="entr" presetSubtype="16" fill="hold" nodeType="withEffect">
                                  <p:stCondLst>
                                    <p:cond delay="0"/>
                                  </p:stCondLst>
                                  <p:childTnLst>
                                    <p:set>
                                      <p:cBhvr>
                                        <p:cTn id="907" dur="1" fill="hold">
                                          <p:stCondLst>
                                            <p:cond delay="0"/>
                                          </p:stCondLst>
                                        </p:cTn>
                                        <p:tgtEl>
                                          <p:spTgt spid="386"/>
                                        </p:tgtEl>
                                        <p:attrNameLst>
                                          <p:attrName>style.visibility</p:attrName>
                                        </p:attrNameLst>
                                      </p:cBhvr>
                                      <p:to>
                                        <p:strVal val="visible"/>
                                      </p:to>
                                    </p:set>
                                    <p:anim calcmode="lin" valueType="num">
                                      <p:cBhvr>
                                        <p:cTn id="908" dur="500" fill="hold"/>
                                        <p:tgtEl>
                                          <p:spTgt spid="386"/>
                                        </p:tgtEl>
                                        <p:attrNameLst>
                                          <p:attrName>ppt_w</p:attrName>
                                        </p:attrNameLst>
                                      </p:cBhvr>
                                      <p:tavLst>
                                        <p:tav tm="0">
                                          <p:val>
                                            <p:fltVal val="0"/>
                                          </p:val>
                                        </p:tav>
                                        <p:tav tm="100000">
                                          <p:val>
                                            <p:strVal val="#ppt_w"/>
                                          </p:val>
                                        </p:tav>
                                      </p:tavLst>
                                    </p:anim>
                                    <p:anim calcmode="lin" valueType="num">
                                      <p:cBhvr>
                                        <p:cTn id="909" dur="500" fill="hold"/>
                                        <p:tgtEl>
                                          <p:spTgt spid="386"/>
                                        </p:tgtEl>
                                        <p:attrNameLst>
                                          <p:attrName>ppt_h</p:attrName>
                                        </p:attrNameLst>
                                      </p:cBhvr>
                                      <p:tavLst>
                                        <p:tav tm="0">
                                          <p:val>
                                            <p:fltVal val="0"/>
                                          </p:val>
                                        </p:tav>
                                        <p:tav tm="100000">
                                          <p:val>
                                            <p:strVal val="#ppt_h"/>
                                          </p:val>
                                        </p:tav>
                                      </p:tavLst>
                                    </p:anim>
                                    <p:animEffect transition="in" filter="fade">
                                      <p:cBhvr>
                                        <p:cTn id="910" dur="500"/>
                                        <p:tgtEl>
                                          <p:spTgt spid="386"/>
                                        </p:tgtEl>
                                      </p:cBhvr>
                                    </p:animEffect>
                                  </p:childTnLst>
                                </p:cTn>
                              </p:par>
                              <p:par>
                                <p:cTn id="911" presetID="26" presetClass="emph" presetSubtype="0" fill="hold" nodeType="withEffect">
                                  <p:stCondLst>
                                    <p:cond delay="500"/>
                                  </p:stCondLst>
                                  <p:childTnLst>
                                    <p:animEffect transition="out" filter="fade">
                                      <p:cBhvr>
                                        <p:cTn id="912" dur="500" tmFilter="0, 0; .2, .5; .8, .5; 1, 0"/>
                                        <p:tgtEl>
                                          <p:spTgt spid="386"/>
                                        </p:tgtEl>
                                      </p:cBhvr>
                                    </p:animEffect>
                                    <p:animScale>
                                      <p:cBhvr>
                                        <p:cTn id="913" dur="250" autoRev="1" fill="hold"/>
                                        <p:tgtEl>
                                          <p:spTgt spid="386"/>
                                        </p:tgtEl>
                                      </p:cBhvr>
                                      <p:by x="105000" y="105000"/>
                                    </p:animScale>
                                  </p:childTnLst>
                                </p:cTn>
                              </p:par>
                              <p:par>
                                <p:cTn id="914" presetID="53" presetClass="entr" presetSubtype="16" fill="hold" nodeType="withEffect">
                                  <p:stCondLst>
                                    <p:cond delay="0"/>
                                  </p:stCondLst>
                                  <p:childTnLst>
                                    <p:set>
                                      <p:cBhvr>
                                        <p:cTn id="915" dur="1" fill="hold">
                                          <p:stCondLst>
                                            <p:cond delay="0"/>
                                          </p:stCondLst>
                                        </p:cTn>
                                        <p:tgtEl>
                                          <p:spTgt spid="386"/>
                                        </p:tgtEl>
                                        <p:attrNameLst>
                                          <p:attrName>style.visibility</p:attrName>
                                        </p:attrNameLst>
                                      </p:cBhvr>
                                      <p:to>
                                        <p:strVal val="visible"/>
                                      </p:to>
                                    </p:set>
                                    <p:anim calcmode="lin" valueType="num">
                                      <p:cBhvr>
                                        <p:cTn id="916" dur="500" fill="hold"/>
                                        <p:tgtEl>
                                          <p:spTgt spid="386"/>
                                        </p:tgtEl>
                                        <p:attrNameLst>
                                          <p:attrName>ppt_w</p:attrName>
                                        </p:attrNameLst>
                                      </p:cBhvr>
                                      <p:tavLst>
                                        <p:tav tm="0">
                                          <p:val>
                                            <p:fltVal val="0"/>
                                          </p:val>
                                        </p:tav>
                                        <p:tav tm="100000">
                                          <p:val>
                                            <p:strVal val="#ppt_w"/>
                                          </p:val>
                                        </p:tav>
                                      </p:tavLst>
                                    </p:anim>
                                    <p:anim calcmode="lin" valueType="num">
                                      <p:cBhvr>
                                        <p:cTn id="917" dur="500" fill="hold"/>
                                        <p:tgtEl>
                                          <p:spTgt spid="386"/>
                                        </p:tgtEl>
                                        <p:attrNameLst>
                                          <p:attrName>ppt_h</p:attrName>
                                        </p:attrNameLst>
                                      </p:cBhvr>
                                      <p:tavLst>
                                        <p:tav tm="0">
                                          <p:val>
                                            <p:fltVal val="0"/>
                                          </p:val>
                                        </p:tav>
                                        <p:tav tm="100000">
                                          <p:val>
                                            <p:strVal val="#ppt_h"/>
                                          </p:val>
                                        </p:tav>
                                      </p:tavLst>
                                    </p:anim>
                                    <p:animEffect transition="in" filter="fade">
                                      <p:cBhvr>
                                        <p:cTn id="918" dur="500"/>
                                        <p:tgtEl>
                                          <p:spTgt spid="386"/>
                                        </p:tgtEl>
                                      </p:cBhvr>
                                    </p:animEffect>
                                  </p:childTnLst>
                                </p:cTn>
                              </p:par>
                              <p:par>
                                <p:cTn id="919" presetID="26" presetClass="emph" presetSubtype="0" fill="hold" nodeType="withEffect">
                                  <p:stCondLst>
                                    <p:cond delay="500"/>
                                  </p:stCondLst>
                                  <p:childTnLst>
                                    <p:animEffect transition="out" filter="fade">
                                      <p:cBhvr>
                                        <p:cTn id="920" dur="500" tmFilter="0, 0; .2, .5; .8, .5; 1, 0"/>
                                        <p:tgtEl>
                                          <p:spTgt spid="386"/>
                                        </p:tgtEl>
                                      </p:cBhvr>
                                    </p:animEffect>
                                    <p:animScale>
                                      <p:cBhvr>
                                        <p:cTn id="921" dur="250" autoRev="1" fill="hold"/>
                                        <p:tgtEl>
                                          <p:spTgt spid="386"/>
                                        </p:tgtEl>
                                      </p:cBhvr>
                                      <p:by x="105000" y="105000"/>
                                    </p:animScale>
                                  </p:childTnLst>
                                </p:cTn>
                              </p:par>
                              <p:par>
                                <p:cTn id="922" presetID="53" presetClass="entr" presetSubtype="16" fill="hold" nodeType="withEffect">
                                  <p:stCondLst>
                                    <p:cond delay="0"/>
                                  </p:stCondLst>
                                  <p:childTnLst>
                                    <p:set>
                                      <p:cBhvr>
                                        <p:cTn id="923" dur="1" fill="hold">
                                          <p:stCondLst>
                                            <p:cond delay="0"/>
                                          </p:stCondLst>
                                        </p:cTn>
                                        <p:tgtEl>
                                          <p:spTgt spid="385"/>
                                        </p:tgtEl>
                                        <p:attrNameLst>
                                          <p:attrName>style.visibility</p:attrName>
                                        </p:attrNameLst>
                                      </p:cBhvr>
                                      <p:to>
                                        <p:strVal val="visible"/>
                                      </p:to>
                                    </p:set>
                                    <p:anim calcmode="lin" valueType="num">
                                      <p:cBhvr>
                                        <p:cTn id="924" dur="500" fill="hold"/>
                                        <p:tgtEl>
                                          <p:spTgt spid="385"/>
                                        </p:tgtEl>
                                        <p:attrNameLst>
                                          <p:attrName>ppt_w</p:attrName>
                                        </p:attrNameLst>
                                      </p:cBhvr>
                                      <p:tavLst>
                                        <p:tav tm="0">
                                          <p:val>
                                            <p:fltVal val="0"/>
                                          </p:val>
                                        </p:tav>
                                        <p:tav tm="100000">
                                          <p:val>
                                            <p:strVal val="#ppt_w"/>
                                          </p:val>
                                        </p:tav>
                                      </p:tavLst>
                                    </p:anim>
                                    <p:anim calcmode="lin" valueType="num">
                                      <p:cBhvr>
                                        <p:cTn id="925" dur="500" fill="hold"/>
                                        <p:tgtEl>
                                          <p:spTgt spid="385"/>
                                        </p:tgtEl>
                                        <p:attrNameLst>
                                          <p:attrName>ppt_h</p:attrName>
                                        </p:attrNameLst>
                                      </p:cBhvr>
                                      <p:tavLst>
                                        <p:tav tm="0">
                                          <p:val>
                                            <p:fltVal val="0"/>
                                          </p:val>
                                        </p:tav>
                                        <p:tav tm="100000">
                                          <p:val>
                                            <p:strVal val="#ppt_h"/>
                                          </p:val>
                                        </p:tav>
                                      </p:tavLst>
                                    </p:anim>
                                    <p:animEffect transition="in" filter="fade">
                                      <p:cBhvr>
                                        <p:cTn id="926" dur="500"/>
                                        <p:tgtEl>
                                          <p:spTgt spid="385"/>
                                        </p:tgtEl>
                                      </p:cBhvr>
                                    </p:animEffect>
                                  </p:childTnLst>
                                </p:cTn>
                              </p:par>
                              <p:par>
                                <p:cTn id="927" presetID="26" presetClass="emph" presetSubtype="0" fill="hold" nodeType="withEffect">
                                  <p:stCondLst>
                                    <p:cond delay="500"/>
                                  </p:stCondLst>
                                  <p:childTnLst>
                                    <p:animEffect transition="out" filter="fade">
                                      <p:cBhvr>
                                        <p:cTn id="928" dur="500" tmFilter="0, 0; .2, .5; .8, .5; 1, 0"/>
                                        <p:tgtEl>
                                          <p:spTgt spid="385"/>
                                        </p:tgtEl>
                                      </p:cBhvr>
                                    </p:animEffect>
                                    <p:animScale>
                                      <p:cBhvr>
                                        <p:cTn id="929" dur="250" autoRev="1" fill="hold"/>
                                        <p:tgtEl>
                                          <p:spTgt spid="385"/>
                                        </p:tgtEl>
                                      </p:cBhvr>
                                      <p:by x="105000" y="105000"/>
                                    </p:animScale>
                                  </p:childTnLst>
                                </p:cTn>
                              </p:par>
                              <p:par>
                                <p:cTn id="930" presetID="53" presetClass="entr" presetSubtype="16" fill="hold" nodeType="withEffect">
                                  <p:stCondLst>
                                    <p:cond delay="0"/>
                                  </p:stCondLst>
                                  <p:childTnLst>
                                    <p:set>
                                      <p:cBhvr>
                                        <p:cTn id="931" dur="1" fill="hold">
                                          <p:stCondLst>
                                            <p:cond delay="0"/>
                                          </p:stCondLst>
                                        </p:cTn>
                                        <p:tgtEl>
                                          <p:spTgt spid="385"/>
                                        </p:tgtEl>
                                        <p:attrNameLst>
                                          <p:attrName>style.visibility</p:attrName>
                                        </p:attrNameLst>
                                      </p:cBhvr>
                                      <p:to>
                                        <p:strVal val="visible"/>
                                      </p:to>
                                    </p:set>
                                    <p:anim calcmode="lin" valueType="num">
                                      <p:cBhvr>
                                        <p:cTn id="932" dur="500" fill="hold"/>
                                        <p:tgtEl>
                                          <p:spTgt spid="385"/>
                                        </p:tgtEl>
                                        <p:attrNameLst>
                                          <p:attrName>ppt_w</p:attrName>
                                        </p:attrNameLst>
                                      </p:cBhvr>
                                      <p:tavLst>
                                        <p:tav tm="0">
                                          <p:val>
                                            <p:fltVal val="0"/>
                                          </p:val>
                                        </p:tav>
                                        <p:tav tm="100000">
                                          <p:val>
                                            <p:strVal val="#ppt_w"/>
                                          </p:val>
                                        </p:tav>
                                      </p:tavLst>
                                    </p:anim>
                                    <p:anim calcmode="lin" valueType="num">
                                      <p:cBhvr>
                                        <p:cTn id="933" dur="500" fill="hold"/>
                                        <p:tgtEl>
                                          <p:spTgt spid="385"/>
                                        </p:tgtEl>
                                        <p:attrNameLst>
                                          <p:attrName>ppt_h</p:attrName>
                                        </p:attrNameLst>
                                      </p:cBhvr>
                                      <p:tavLst>
                                        <p:tav tm="0">
                                          <p:val>
                                            <p:fltVal val="0"/>
                                          </p:val>
                                        </p:tav>
                                        <p:tav tm="100000">
                                          <p:val>
                                            <p:strVal val="#ppt_h"/>
                                          </p:val>
                                        </p:tav>
                                      </p:tavLst>
                                    </p:anim>
                                    <p:animEffect transition="in" filter="fade">
                                      <p:cBhvr>
                                        <p:cTn id="934" dur="500"/>
                                        <p:tgtEl>
                                          <p:spTgt spid="385"/>
                                        </p:tgtEl>
                                      </p:cBhvr>
                                    </p:animEffect>
                                  </p:childTnLst>
                                </p:cTn>
                              </p:par>
                              <p:par>
                                <p:cTn id="935" presetID="26" presetClass="emph" presetSubtype="0" fill="hold" nodeType="withEffect">
                                  <p:stCondLst>
                                    <p:cond delay="500"/>
                                  </p:stCondLst>
                                  <p:childTnLst>
                                    <p:animEffect transition="out" filter="fade">
                                      <p:cBhvr>
                                        <p:cTn id="936" dur="500" tmFilter="0, 0; .2, .5; .8, .5; 1, 0"/>
                                        <p:tgtEl>
                                          <p:spTgt spid="385"/>
                                        </p:tgtEl>
                                      </p:cBhvr>
                                    </p:animEffect>
                                    <p:animScale>
                                      <p:cBhvr>
                                        <p:cTn id="937" dur="250" autoRev="1" fill="hold"/>
                                        <p:tgtEl>
                                          <p:spTgt spid="385"/>
                                        </p:tgtEl>
                                      </p:cBhvr>
                                      <p:by x="105000" y="105000"/>
                                    </p:animScale>
                                  </p:childTnLst>
                                </p:cTn>
                              </p:par>
                              <p:par>
                                <p:cTn id="938" presetID="53" presetClass="entr" presetSubtype="16" fill="hold" nodeType="withEffect">
                                  <p:stCondLst>
                                    <p:cond delay="0"/>
                                  </p:stCondLst>
                                  <p:childTnLst>
                                    <p:set>
                                      <p:cBhvr>
                                        <p:cTn id="939" dur="1" fill="hold">
                                          <p:stCondLst>
                                            <p:cond delay="0"/>
                                          </p:stCondLst>
                                        </p:cTn>
                                        <p:tgtEl>
                                          <p:spTgt spid="386"/>
                                        </p:tgtEl>
                                        <p:attrNameLst>
                                          <p:attrName>style.visibility</p:attrName>
                                        </p:attrNameLst>
                                      </p:cBhvr>
                                      <p:to>
                                        <p:strVal val="visible"/>
                                      </p:to>
                                    </p:set>
                                    <p:anim calcmode="lin" valueType="num">
                                      <p:cBhvr>
                                        <p:cTn id="940" dur="500" fill="hold"/>
                                        <p:tgtEl>
                                          <p:spTgt spid="386"/>
                                        </p:tgtEl>
                                        <p:attrNameLst>
                                          <p:attrName>ppt_w</p:attrName>
                                        </p:attrNameLst>
                                      </p:cBhvr>
                                      <p:tavLst>
                                        <p:tav tm="0">
                                          <p:val>
                                            <p:fltVal val="0"/>
                                          </p:val>
                                        </p:tav>
                                        <p:tav tm="100000">
                                          <p:val>
                                            <p:strVal val="#ppt_w"/>
                                          </p:val>
                                        </p:tav>
                                      </p:tavLst>
                                    </p:anim>
                                    <p:anim calcmode="lin" valueType="num">
                                      <p:cBhvr>
                                        <p:cTn id="941" dur="500" fill="hold"/>
                                        <p:tgtEl>
                                          <p:spTgt spid="386"/>
                                        </p:tgtEl>
                                        <p:attrNameLst>
                                          <p:attrName>ppt_h</p:attrName>
                                        </p:attrNameLst>
                                      </p:cBhvr>
                                      <p:tavLst>
                                        <p:tav tm="0">
                                          <p:val>
                                            <p:fltVal val="0"/>
                                          </p:val>
                                        </p:tav>
                                        <p:tav tm="100000">
                                          <p:val>
                                            <p:strVal val="#ppt_h"/>
                                          </p:val>
                                        </p:tav>
                                      </p:tavLst>
                                    </p:anim>
                                    <p:animEffect transition="in" filter="fade">
                                      <p:cBhvr>
                                        <p:cTn id="942" dur="500"/>
                                        <p:tgtEl>
                                          <p:spTgt spid="386"/>
                                        </p:tgtEl>
                                      </p:cBhvr>
                                    </p:animEffect>
                                  </p:childTnLst>
                                </p:cTn>
                              </p:par>
                              <p:par>
                                <p:cTn id="943" presetID="26" presetClass="emph" presetSubtype="0" fill="hold" nodeType="withEffect">
                                  <p:stCondLst>
                                    <p:cond delay="500"/>
                                  </p:stCondLst>
                                  <p:childTnLst>
                                    <p:animEffect transition="out" filter="fade">
                                      <p:cBhvr>
                                        <p:cTn id="944" dur="500" tmFilter="0, 0; .2, .5; .8, .5; 1, 0"/>
                                        <p:tgtEl>
                                          <p:spTgt spid="386"/>
                                        </p:tgtEl>
                                      </p:cBhvr>
                                    </p:animEffect>
                                    <p:animScale>
                                      <p:cBhvr>
                                        <p:cTn id="945" dur="250" autoRev="1" fill="hold"/>
                                        <p:tgtEl>
                                          <p:spTgt spid="386"/>
                                        </p:tgtEl>
                                      </p:cBhvr>
                                      <p:by x="105000" y="105000"/>
                                    </p:animScale>
                                  </p:childTnLst>
                                </p:cTn>
                              </p:par>
                              <p:par>
                                <p:cTn id="946" presetID="53" presetClass="entr" presetSubtype="16" fill="hold" nodeType="withEffect">
                                  <p:stCondLst>
                                    <p:cond delay="0"/>
                                  </p:stCondLst>
                                  <p:childTnLst>
                                    <p:set>
                                      <p:cBhvr>
                                        <p:cTn id="947" dur="1" fill="hold">
                                          <p:stCondLst>
                                            <p:cond delay="0"/>
                                          </p:stCondLst>
                                        </p:cTn>
                                        <p:tgtEl>
                                          <p:spTgt spid="386"/>
                                        </p:tgtEl>
                                        <p:attrNameLst>
                                          <p:attrName>style.visibility</p:attrName>
                                        </p:attrNameLst>
                                      </p:cBhvr>
                                      <p:to>
                                        <p:strVal val="visible"/>
                                      </p:to>
                                    </p:set>
                                    <p:anim calcmode="lin" valueType="num">
                                      <p:cBhvr>
                                        <p:cTn id="948" dur="500" fill="hold"/>
                                        <p:tgtEl>
                                          <p:spTgt spid="386"/>
                                        </p:tgtEl>
                                        <p:attrNameLst>
                                          <p:attrName>ppt_w</p:attrName>
                                        </p:attrNameLst>
                                      </p:cBhvr>
                                      <p:tavLst>
                                        <p:tav tm="0">
                                          <p:val>
                                            <p:fltVal val="0"/>
                                          </p:val>
                                        </p:tav>
                                        <p:tav tm="100000">
                                          <p:val>
                                            <p:strVal val="#ppt_w"/>
                                          </p:val>
                                        </p:tav>
                                      </p:tavLst>
                                    </p:anim>
                                    <p:anim calcmode="lin" valueType="num">
                                      <p:cBhvr>
                                        <p:cTn id="949" dur="500" fill="hold"/>
                                        <p:tgtEl>
                                          <p:spTgt spid="386"/>
                                        </p:tgtEl>
                                        <p:attrNameLst>
                                          <p:attrName>ppt_h</p:attrName>
                                        </p:attrNameLst>
                                      </p:cBhvr>
                                      <p:tavLst>
                                        <p:tav tm="0">
                                          <p:val>
                                            <p:fltVal val="0"/>
                                          </p:val>
                                        </p:tav>
                                        <p:tav tm="100000">
                                          <p:val>
                                            <p:strVal val="#ppt_h"/>
                                          </p:val>
                                        </p:tav>
                                      </p:tavLst>
                                    </p:anim>
                                    <p:animEffect transition="in" filter="fade">
                                      <p:cBhvr>
                                        <p:cTn id="950" dur="500"/>
                                        <p:tgtEl>
                                          <p:spTgt spid="386"/>
                                        </p:tgtEl>
                                      </p:cBhvr>
                                    </p:animEffect>
                                  </p:childTnLst>
                                </p:cTn>
                              </p:par>
                              <p:par>
                                <p:cTn id="951" presetID="26" presetClass="emph" presetSubtype="0" fill="hold" nodeType="withEffect">
                                  <p:stCondLst>
                                    <p:cond delay="500"/>
                                  </p:stCondLst>
                                  <p:childTnLst>
                                    <p:animEffect transition="out" filter="fade">
                                      <p:cBhvr>
                                        <p:cTn id="952" dur="500" tmFilter="0, 0; .2, .5; .8, .5; 1, 0"/>
                                        <p:tgtEl>
                                          <p:spTgt spid="386"/>
                                        </p:tgtEl>
                                      </p:cBhvr>
                                    </p:animEffect>
                                    <p:animScale>
                                      <p:cBhvr>
                                        <p:cTn id="953" dur="250" autoRev="1" fill="hold"/>
                                        <p:tgtEl>
                                          <p:spTgt spid="386"/>
                                        </p:tgtEl>
                                      </p:cBhvr>
                                      <p:by x="105000" y="105000"/>
                                    </p:animScale>
                                  </p:childTnLst>
                                </p:cTn>
                              </p:par>
                              <p:par>
                                <p:cTn id="954" presetID="53" presetClass="entr" presetSubtype="16" fill="hold" nodeType="withEffect">
                                  <p:stCondLst>
                                    <p:cond delay="0"/>
                                  </p:stCondLst>
                                  <p:childTnLst>
                                    <p:set>
                                      <p:cBhvr>
                                        <p:cTn id="955" dur="1" fill="hold">
                                          <p:stCondLst>
                                            <p:cond delay="0"/>
                                          </p:stCondLst>
                                        </p:cTn>
                                        <p:tgtEl>
                                          <p:spTgt spid="386"/>
                                        </p:tgtEl>
                                        <p:attrNameLst>
                                          <p:attrName>style.visibility</p:attrName>
                                        </p:attrNameLst>
                                      </p:cBhvr>
                                      <p:to>
                                        <p:strVal val="visible"/>
                                      </p:to>
                                    </p:set>
                                    <p:anim calcmode="lin" valueType="num">
                                      <p:cBhvr>
                                        <p:cTn id="956" dur="500" fill="hold"/>
                                        <p:tgtEl>
                                          <p:spTgt spid="386"/>
                                        </p:tgtEl>
                                        <p:attrNameLst>
                                          <p:attrName>ppt_w</p:attrName>
                                        </p:attrNameLst>
                                      </p:cBhvr>
                                      <p:tavLst>
                                        <p:tav tm="0">
                                          <p:val>
                                            <p:fltVal val="0"/>
                                          </p:val>
                                        </p:tav>
                                        <p:tav tm="100000">
                                          <p:val>
                                            <p:strVal val="#ppt_w"/>
                                          </p:val>
                                        </p:tav>
                                      </p:tavLst>
                                    </p:anim>
                                    <p:anim calcmode="lin" valueType="num">
                                      <p:cBhvr>
                                        <p:cTn id="957" dur="500" fill="hold"/>
                                        <p:tgtEl>
                                          <p:spTgt spid="386"/>
                                        </p:tgtEl>
                                        <p:attrNameLst>
                                          <p:attrName>ppt_h</p:attrName>
                                        </p:attrNameLst>
                                      </p:cBhvr>
                                      <p:tavLst>
                                        <p:tav tm="0">
                                          <p:val>
                                            <p:fltVal val="0"/>
                                          </p:val>
                                        </p:tav>
                                        <p:tav tm="100000">
                                          <p:val>
                                            <p:strVal val="#ppt_h"/>
                                          </p:val>
                                        </p:tav>
                                      </p:tavLst>
                                    </p:anim>
                                    <p:animEffect transition="in" filter="fade">
                                      <p:cBhvr>
                                        <p:cTn id="958" dur="500"/>
                                        <p:tgtEl>
                                          <p:spTgt spid="386"/>
                                        </p:tgtEl>
                                      </p:cBhvr>
                                    </p:animEffect>
                                  </p:childTnLst>
                                </p:cTn>
                              </p:par>
                              <p:par>
                                <p:cTn id="959" presetID="26" presetClass="emph" presetSubtype="0" fill="hold" nodeType="withEffect">
                                  <p:stCondLst>
                                    <p:cond delay="500"/>
                                  </p:stCondLst>
                                  <p:childTnLst>
                                    <p:animEffect transition="out" filter="fade">
                                      <p:cBhvr>
                                        <p:cTn id="960" dur="500" tmFilter="0, 0; .2, .5; .8, .5; 1, 0"/>
                                        <p:tgtEl>
                                          <p:spTgt spid="386"/>
                                        </p:tgtEl>
                                      </p:cBhvr>
                                    </p:animEffect>
                                    <p:animScale>
                                      <p:cBhvr>
                                        <p:cTn id="961" dur="250" autoRev="1" fill="hold"/>
                                        <p:tgtEl>
                                          <p:spTgt spid="386"/>
                                        </p:tgtEl>
                                      </p:cBhvr>
                                      <p:by x="105000" y="105000"/>
                                    </p:animScale>
                                  </p:childTnLst>
                                </p:cTn>
                              </p:par>
                              <p:par>
                                <p:cTn id="962" presetID="53" presetClass="entr" presetSubtype="16" fill="hold" nodeType="withEffect">
                                  <p:stCondLst>
                                    <p:cond delay="0"/>
                                  </p:stCondLst>
                                  <p:childTnLst>
                                    <p:set>
                                      <p:cBhvr>
                                        <p:cTn id="963" dur="1" fill="hold">
                                          <p:stCondLst>
                                            <p:cond delay="0"/>
                                          </p:stCondLst>
                                        </p:cTn>
                                        <p:tgtEl>
                                          <p:spTgt spid="386"/>
                                        </p:tgtEl>
                                        <p:attrNameLst>
                                          <p:attrName>style.visibility</p:attrName>
                                        </p:attrNameLst>
                                      </p:cBhvr>
                                      <p:to>
                                        <p:strVal val="visible"/>
                                      </p:to>
                                    </p:set>
                                    <p:anim calcmode="lin" valueType="num">
                                      <p:cBhvr>
                                        <p:cTn id="964" dur="500" fill="hold"/>
                                        <p:tgtEl>
                                          <p:spTgt spid="386"/>
                                        </p:tgtEl>
                                        <p:attrNameLst>
                                          <p:attrName>ppt_w</p:attrName>
                                        </p:attrNameLst>
                                      </p:cBhvr>
                                      <p:tavLst>
                                        <p:tav tm="0">
                                          <p:val>
                                            <p:fltVal val="0"/>
                                          </p:val>
                                        </p:tav>
                                        <p:tav tm="100000">
                                          <p:val>
                                            <p:strVal val="#ppt_w"/>
                                          </p:val>
                                        </p:tav>
                                      </p:tavLst>
                                    </p:anim>
                                    <p:anim calcmode="lin" valueType="num">
                                      <p:cBhvr>
                                        <p:cTn id="965" dur="500" fill="hold"/>
                                        <p:tgtEl>
                                          <p:spTgt spid="386"/>
                                        </p:tgtEl>
                                        <p:attrNameLst>
                                          <p:attrName>ppt_h</p:attrName>
                                        </p:attrNameLst>
                                      </p:cBhvr>
                                      <p:tavLst>
                                        <p:tav tm="0">
                                          <p:val>
                                            <p:fltVal val="0"/>
                                          </p:val>
                                        </p:tav>
                                        <p:tav tm="100000">
                                          <p:val>
                                            <p:strVal val="#ppt_h"/>
                                          </p:val>
                                        </p:tav>
                                      </p:tavLst>
                                    </p:anim>
                                    <p:animEffect transition="in" filter="fade">
                                      <p:cBhvr>
                                        <p:cTn id="966" dur="500"/>
                                        <p:tgtEl>
                                          <p:spTgt spid="386"/>
                                        </p:tgtEl>
                                      </p:cBhvr>
                                    </p:animEffect>
                                  </p:childTnLst>
                                </p:cTn>
                              </p:par>
                              <p:par>
                                <p:cTn id="967" presetID="26" presetClass="emph" presetSubtype="0" fill="hold" nodeType="withEffect">
                                  <p:stCondLst>
                                    <p:cond delay="500"/>
                                  </p:stCondLst>
                                  <p:childTnLst>
                                    <p:animEffect transition="out" filter="fade">
                                      <p:cBhvr>
                                        <p:cTn id="968" dur="500" tmFilter="0, 0; .2, .5; .8, .5; 1, 0"/>
                                        <p:tgtEl>
                                          <p:spTgt spid="386"/>
                                        </p:tgtEl>
                                      </p:cBhvr>
                                    </p:animEffect>
                                    <p:animScale>
                                      <p:cBhvr>
                                        <p:cTn id="969" dur="250" autoRev="1" fill="hold"/>
                                        <p:tgtEl>
                                          <p:spTgt spid="386"/>
                                        </p:tgtEl>
                                      </p:cBhvr>
                                      <p:by x="105000" y="105000"/>
                                    </p:animScale>
                                  </p:childTnLst>
                                </p:cTn>
                              </p:par>
                              <p:par>
                                <p:cTn id="970" presetID="53" presetClass="entr" presetSubtype="16" fill="hold" nodeType="withEffect">
                                  <p:stCondLst>
                                    <p:cond delay="0"/>
                                  </p:stCondLst>
                                  <p:childTnLst>
                                    <p:set>
                                      <p:cBhvr>
                                        <p:cTn id="971" dur="1" fill="hold">
                                          <p:stCondLst>
                                            <p:cond delay="0"/>
                                          </p:stCondLst>
                                        </p:cTn>
                                        <p:tgtEl>
                                          <p:spTgt spid="385"/>
                                        </p:tgtEl>
                                        <p:attrNameLst>
                                          <p:attrName>style.visibility</p:attrName>
                                        </p:attrNameLst>
                                      </p:cBhvr>
                                      <p:to>
                                        <p:strVal val="visible"/>
                                      </p:to>
                                    </p:set>
                                    <p:anim calcmode="lin" valueType="num">
                                      <p:cBhvr>
                                        <p:cTn id="972" dur="500" fill="hold"/>
                                        <p:tgtEl>
                                          <p:spTgt spid="385"/>
                                        </p:tgtEl>
                                        <p:attrNameLst>
                                          <p:attrName>ppt_w</p:attrName>
                                        </p:attrNameLst>
                                      </p:cBhvr>
                                      <p:tavLst>
                                        <p:tav tm="0">
                                          <p:val>
                                            <p:fltVal val="0"/>
                                          </p:val>
                                        </p:tav>
                                        <p:tav tm="100000">
                                          <p:val>
                                            <p:strVal val="#ppt_w"/>
                                          </p:val>
                                        </p:tav>
                                      </p:tavLst>
                                    </p:anim>
                                    <p:anim calcmode="lin" valueType="num">
                                      <p:cBhvr>
                                        <p:cTn id="973" dur="500" fill="hold"/>
                                        <p:tgtEl>
                                          <p:spTgt spid="385"/>
                                        </p:tgtEl>
                                        <p:attrNameLst>
                                          <p:attrName>ppt_h</p:attrName>
                                        </p:attrNameLst>
                                      </p:cBhvr>
                                      <p:tavLst>
                                        <p:tav tm="0">
                                          <p:val>
                                            <p:fltVal val="0"/>
                                          </p:val>
                                        </p:tav>
                                        <p:tav tm="100000">
                                          <p:val>
                                            <p:strVal val="#ppt_h"/>
                                          </p:val>
                                        </p:tav>
                                      </p:tavLst>
                                    </p:anim>
                                    <p:animEffect transition="in" filter="fade">
                                      <p:cBhvr>
                                        <p:cTn id="974" dur="500"/>
                                        <p:tgtEl>
                                          <p:spTgt spid="385"/>
                                        </p:tgtEl>
                                      </p:cBhvr>
                                    </p:animEffect>
                                  </p:childTnLst>
                                </p:cTn>
                              </p:par>
                              <p:par>
                                <p:cTn id="975" presetID="26" presetClass="emph" presetSubtype="0" fill="hold" nodeType="withEffect">
                                  <p:stCondLst>
                                    <p:cond delay="500"/>
                                  </p:stCondLst>
                                  <p:childTnLst>
                                    <p:animEffect transition="out" filter="fade">
                                      <p:cBhvr>
                                        <p:cTn id="976" dur="500" tmFilter="0, 0; .2, .5; .8, .5; 1, 0"/>
                                        <p:tgtEl>
                                          <p:spTgt spid="385"/>
                                        </p:tgtEl>
                                      </p:cBhvr>
                                    </p:animEffect>
                                    <p:animScale>
                                      <p:cBhvr>
                                        <p:cTn id="977" dur="250" autoRev="1" fill="hold"/>
                                        <p:tgtEl>
                                          <p:spTgt spid="385"/>
                                        </p:tgtEl>
                                      </p:cBhvr>
                                      <p:by x="105000" y="105000"/>
                                    </p:animScale>
                                  </p:childTnLst>
                                </p:cTn>
                              </p:par>
                              <p:par>
                                <p:cTn id="978" presetID="53" presetClass="entr" presetSubtype="16" fill="hold" grpId="0" nodeType="withEffect">
                                  <p:stCondLst>
                                    <p:cond delay="0"/>
                                  </p:stCondLst>
                                  <p:childTnLst>
                                    <p:set>
                                      <p:cBhvr>
                                        <p:cTn id="979" dur="1" fill="hold">
                                          <p:stCondLst>
                                            <p:cond delay="0"/>
                                          </p:stCondLst>
                                        </p:cTn>
                                        <p:tgtEl>
                                          <p:spTgt spid="385"/>
                                        </p:tgtEl>
                                        <p:attrNameLst>
                                          <p:attrName>style.visibility</p:attrName>
                                        </p:attrNameLst>
                                      </p:cBhvr>
                                      <p:to>
                                        <p:strVal val="visible"/>
                                      </p:to>
                                    </p:set>
                                    <p:anim calcmode="lin" valueType="num">
                                      <p:cBhvr>
                                        <p:cTn id="980" dur="500" fill="hold"/>
                                        <p:tgtEl>
                                          <p:spTgt spid="385"/>
                                        </p:tgtEl>
                                        <p:attrNameLst>
                                          <p:attrName>ppt_w</p:attrName>
                                        </p:attrNameLst>
                                      </p:cBhvr>
                                      <p:tavLst>
                                        <p:tav tm="0">
                                          <p:val>
                                            <p:fltVal val="0"/>
                                          </p:val>
                                        </p:tav>
                                        <p:tav tm="100000">
                                          <p:val>
                                            <p:strVal val="#ppt_w"/>
                                          </p:val>
                                        </p:tav>
                                      </p:tavLst>
                                    </p:anim>
                                    <p:anim calcmode="lin" valueType="num">
                                      <p:cBhvr>
                                        <p:cTn id="981" dur="500" fill="hold"/>
                                        <p:tgtEl>
                                          <p:spTgt spid="385"/>
                                        </p:tgtEl>
                                        <p:attrNameLst>
                                          <p:attrName>ppt_h</p:attrName>
                                        </p:attrNameLst>
                                      </p:cBhvr>
                                      <p:tavLst>
                                        <p:tav tm="0">
                                          <p:val>
                                            <p:fltVal val="0"/>
                                          </p:val>
                                        </p:tav>
                                        <p:tav tm="100000">
                                          <p:val>
                                            <p:strVal val="#ppt_h"/>
                                          </p:val>
                                        </p:tav>
                                      </p:tavLst>
                                    </p:anim>
                                    <p:animEffect transition="in" filter="fade">
                                      <p:cBhvr>
                                        <p:cTn id="982" dur="500"/>
                                        <p:tgtEl>
                                          <p:spTgt spid="385"/>
                                        </p:tgtEl>
                                      </p:cBhvr>
                                    </p:animEffect>
                                  </p:childTnLst>
                                  <p:subTnLst>
                                    <p:audio>
                                      <p:cMediaNode>
                                        <p:cTn display="0" masterRel="sameClick">
                                          <p:stCondLst>
                                            <p:cond evt="begin" delay="0">
                                              <p:tn val="978"/>
                                            </p:cond>
                                          </p:stCondLst>
                                          <p:endCondLst>
                                            <p:cond evt="onStopAudio" delay="0">
                                              <p:tgtEl>
                                                <p:sldTgt/>
                                              </p:tgtEl>
                                            </p:cond>
                                          </p:endCondLst>
                                        </p:cTn>
                                        <p:tgtEl>
                                          <p:sndTgt r:embed="rId3" name="Bling.wav"/>
                                        </p:tgtEl>
                                      </p:cMediaNode>
                                    </p:audio>
                                  </p:subTnLst>
                                </p:cTn>
                              </p:par>
                              <p:par>
                                <p:cTn id="983" presetID="26" presetClass="emph" presetSubtype="0" fill="hold" grpId="1" nodeType="withEffect">
                                  <p:stCondLst>
                                    <p:cond delay="500"/>
                                  </p:stCondLst>
                                  <p:childTnLst>
                                    <p:animEffect transition="out" filter="fade">
                                      <p:cBhvr>
                                        <p:cTn id="984" dur="500" tmFilter="0, 0; .2, .5; .8, .5; 1, 0"/>
                                        <p:tgtEl>
                                          <p:spTgt spid="385"/>
                                        </p:tgtEl>
                                      </p:cBhvr>
                                    </p:animEffect>
                                    <p:animScale>
                                      <p:cBhvr>
                                        <p:cTn id="985" dur="250" autoRev="1" fill="hold"/>
                                        <p:tgtEl>
                                          <p:spTgt spid="385"/>
                                        </p:tgtEl>
                                      </p:cBhvr>
                                      <p:by x="105000" y="105000"/>
                                    </p:animScale>
                                  </p:childTnLst>
                                </p:cTn>
                              </p:par>
                              <p:par>
                                <p:cTn id="986" presetID="53" presetClass="entr" presetSubtype="16" fill="hold" nodeType="withEffect">
                                  <p:stCondLst>
                                    <p:cond delay="0"/>
                                  </p:stCondLst>
                                  <p:childTnLst>
                                    <p:set>
                                      <p:cBhvr>
                                        <p:cTn id="987" dur="1" fill="hold">
                                          <p:stCondLst>
                                            <p:cond delay="0"/>
                                          </p:stCondLst>
                                        </p:cTn>
                                        <p:tgtEl>
                                          <p:spTgt spid="386"/>
                                        </p:tgtEl>
                                        <p:attrNameLst>
                                          <p:attrName>style.visibility</p:attrName>
                                        </p:attrNameLst>
                                      </p:cBhvr>
                                      <p:to>
                                        <p:strVal val="visible"/>
                                      </p:to>
                                    </p:set>
                                    <p:anim calcmode="lin" valueType="num">
                                      <p:cBhvr>
                                        <p:cTn id="988" dur="500" fill="hold"/>
                                        <p:tgtEl>
                                          <p:spTgt spid="386"/>
                                        </p:tgtEl>
                                        <p:attrNameLst>
                                          <p:attrName>ppt_w</p:attrName>
                                        </p:attrNameLst>
                                      </p:cBhvr>
                                      <p:tavLst>
                                        <p:tav tm="0">
                                          <p:val>
                                            <p:fltVal val="0"/>
                                          </p:val>
                                        </p:tav>
                                        <p:tav tm="100000">
                                          <p:val>
                                            <p:strVal val="#ppt_w"/>
                                          </p:val>
                                        </p:tav>
                                      </p:tavLst>
                                    </p:anim>
                                    <p:anim calcmode="lin" valueType="num">
                                      <p:cBhvr>
                                        <p:cTn id="989" dur="500" fill="hold"/>
                                        <p:tgtEl>
                                          <p:spTgt spid="386"/>
                                        </p:tgtEl>
                                        <p:attrNameLst>
                                          <p:attrName>ppt_h</p:attrName>
                                        </p:attrNameLst>
                                      </p:cBhvr>
                                      <p:tavLst>
                                        <p:tav tm="0">
                                          <p:val>
                                            <p:fltVal val="0"/>
                                          </p:val>
                                        </p:tav>
                                        <p:tav tm="100000">
                                          <p:val>
                                            <p:strVal val="#ppt_h"/>
                                          </p:val>
                                        </p:tav>
                                      </p:tavLst>
                                    </p:anim>
                                    <p:animEffect transition="in" filter="fade">
                                      <p:cBhvr>
                                        <p:cTn id="990" dur="500"/>
                                        <p:tgtEl>
                                          <p:spTgt spid="386"/>
                                        </p:tgtEl>
                                      </p:cBhvr>
                                    </p:animEffect>
                                  </p:childTnLst>
                                </p:cTn>
                              </p:par>
                              <p:par>
                                <p:cTn id="991" presetID="26" presetClass="emph" presetSubtype="0" fill="hold" nodeType="withEffect">
                                  <p:stCondLst>
                                    <p:cond delay="500"/>
                                  </p:stCondLst>
                                  <p:childTnLst>
                                    <p:animEffect transition="out" filter="fade">
                                      <p:cBhvr>
                                        <p:cTn id="992" dur="500" tmFilter="0, 0; .2, .5; .8, .5; 1, 0"/>
                                        <p:tgtEl>
                                          <p:spTgt spid="386"/>
                                        </p:tgtEl>
                                      </p:cBhvr>
                                    </p:animEffect>
                                    <p:animScale>
                                      <p:cBhvr>
                                        <p:cTn id="993" dur="250" autoRev="1" fill="hold"/>
                                        <p:tgtEl>
                                          <p:spTgt spid="386"/>
                                        </p:tgtEl>
                                      </p:cBhvr>
                                      <p:by x="105000" y="105000"/>
                                    </p:animScale>
                                  </p:childTnLst>
                                </p:cTn>
                              </p:par>
                              <p:par>
                                <p:cTn id="994" presetID="53" presetClass="entr" presetSubtype="16" fill="hold" nodeType="withEffect">
                                  <p:stCondLst>
                                    <p:cond delay="0"/>
                                  </p:stCondLst>
                                  <p:childTnLst>
                                    <p:set>
                                      <p:cBhvr>
                                        <p:cTn id="995" dur="1" fill="hold">
                                          <p:stCondLst>
                                            <p:cond delay="0"/>
                                          </p:stCondLst>
                                        </p:cTn>
                                        <p:tgtEl>
                                          <p:spTgt spid="386"/>
                                        </p:tgtEl>
                                        <p:attrNameLst>
                                          <p:attrName>style.visibility</p:attrName>
                                        </p:attrNameLst>
                                      </p:cBhvr>
                                      <p:to>
                                        <p:strVal val="visible"/>
                                      </p:to>
                                    </p:set>
                                    <p:anim calcmode="lin" valueType="num">
                                      <p:cBhvr>
                                        <p:cTn id="996" dur="500" fill="hold"/>
                                        <p:tgtEl>
                                          <p:spTgt spid="386"/>
                                        </p:tgtEl>
                                        <p:attrNameLst>
                                          <p:attrName>ppt_w</p:attrName>
                                        </p:attrNameLst>
                                      </p:cBhvr>
                                      <p:tavLst>
                                        <p:tav tm="0">
                                          <p:val>
                                            <p:fltVal val="0"/>
                                          </p:val>
                                        </p:tav>
                                        <p:tav tm="100000">
                                          <p:val>
                                            <p:strVal val="#ppt_w"/>
                                          </p:val>
                                        </p:tav>
                                      </p:tavLst>
                                    </p:anim>
                                    <p:anim calcmode="lin" valueType="num">
                                      <p:cBhvr>
                                        <p:cTn id="997" dur="500" fill="hold"/>
                                        <p:tgtEl>
                                          <p:spTgt spid="386"/>
                                        </p:tgtEl>
                                        <p:attrNameLst>
                                          <p:attrName>ppt_h</p:attrName>
                                        </p:attrNameLst>
                                      </p:cBhvr>
                                      <p:tavLst>
                                        <p:tav tm="0">
                                          <p:val>
                                            <p:fltVal val="0"/>
                                          </p:val>
                                        </p:tav>
                                        <p:tav tm="100000">
                                          <p:val>
                                            <p:strVal val="#ppt_h"/>
                                          </p:val>
                                        </p:tav>
                                      </p:tavLst>
                                    </p:anim>
                                    <p:animEffect transition="in" filter="fade">
                                      <p:cBhvr>
                                        <p:cTn id="998" dur="500"/>
                                        <p:tgtEl>
                                          <p:spTgt spid="386"/>
                                        </p:tgtEl>
                                      </p:cBhvr>
                                    </p:animEffect>
                                  </p:childTnLst>
                                </p:cTn>
                              </p:par>
                              <p:par>
                                <p:cTn id="999" presetID="26" presetClass="emph" presetSubtype="0" fill="hold" nodeType="withEffect">
                                  <p:stCondLst>
                                    <p:cond delay="500"/>
                                  </p:stCondLst>
                                  <p:childTnLst>
                                    <p:animEffect transition="out" filter="fade">
                                      <p:cBhvr>
                                        <p:cTn id="1000" dur="500" tmFilter="0, 0; .2, .5; .8, .5; 1, 0"/>
                                        <p:tgtEl>
                                          <p:spTgt spid="386"/>
                                        </p:tgtEl>
                                      </p:cBhvr>
                                    </p:animEffect>
                                    <p:animScale>
                                      <p:cBhvr>
                                        <p:cTn id="1001" dur="250" autoRev="1" fill="hold"/>
                                        <p:tgtEl>
                                          <p:spTgt spid="386"/>
                                        </p:tgtEl>
                                      </p:cBhvr>
                                      <p:by x="105000" y="105000"/>
                                    </p:animScale>
                                  </p:childTnLst>
                                </p:cTn>
                              </p:par>
                              <p:par>
                                <p:cTn id="1002" presetID="53" presetClass="entr" presetSubtype="16" fill="hold" nodeType="withEffect">
                                  <p:stCondLst>
                                    <p:cond delay="0"/>
                                  </p:stCondLst>
                                  <p:childTnLst>
                                    <p:set>
                                      <p:cBhvr>
                                        <p:cTn id="1003" dur="1" fill="hold">
                                          <p:stCondLst>
                                            <p:cond delay="0"/>
                                          </p:stCondLst>
                                        </p:cTn>
                                        <p:tgtEl>
                                          <p:spTgt spid="386"/>
                                        </p:tgtEl>
                                        <p:attrNameLst>
                                          <p:attrName>style.visibility</p:attrName>
                                        </p:attrNameLst>
                                      </p:cBhvr>
                                      <p:to>
                                        <p:strVal val="visible"/>
                                      </p:to>
                                    </p:set>
                                    <p:anim calcmode="lin" valueType="num">
                                      <p:cBhvr>
                                        <p:cTn id="1004" dur="500" fill="hold"/>
                                        <p:tgtEl>
                                          <p:spTgt spid="386"/>
                                        </p:tgtEl>
                                        <p:attrNameLst>
                                          <p:attrName>ppt_w</p:attrName>
                                        </p:attrNameLst>
                                      </p:cBhvr>
                                      <p:tavLst>
                                        <p:tav tm="0">
                                          <p:val>
                                            <p:fltVal val="0"/>
                                          </p:val>
                                        </p:tav>
                                        <p:tav tm="100000">
                                          <p:val>
                                            <p:strVal val="#ppt_w"/>
                                          </p:val>
                                        </p:tav>
                                      </p:tavLst>
                                    </p:anim>
                                    <p:anim calcmode="lin" valueType="num">
                                      <p:cBhvr>
                                        <p:cTn id="1005" dur="500" fill="hold"/>
                                        <p:tgtEl>
                                          <p:spTgt spid="386"/>
                                        </p:tgtEl>
                                        <p:attrNameLst>
                                          <p:attrName>ppt_h</p:attrName>
                                        </p:attrNameLst>
                                      </p:cBhvr>
                                      <p:tavLst>
                                        <p:tav tm="0">
                                          <p:val>
                                            <p:fltVal val="0"/>
                                          </p:val>
                                        </p:tav>
                                        <p:tav tm="100000">
                                          <p:val>
                                            <p:strVal val="#ppt_h"/>
                                          </p:val>
                                        </p:tav>
                                      </p:tavLst>
                                    </p:anim>
                                    <p:animEffect transition="in" filter="fade">
                                      <p:cBhvr>
                                        <p:cTn id="1006" dur="500"/>
                                        <p:tgtEl>
                                          <p:spTgt spid="386"/>
                                        </p:tgtEl>
                                      </p:cBhvr>
                                    </p:animEffect>
                                  </p:childTnLst>
                                </p:cTn>
                              </p:par>
                              <p:par>
                                <p:cTn id="1007" presetID="26" presetClass="emph" presetSubtype="0" fill="hold" nodeType="withEffect">
                                  <p:stCondLst>
                                    <p:cond delay="500"/>
                                  </p:stCondLst>
                                  <p:childTnLst>
                                    <p:animEffect transition="out" filter="fade">
                                      <p:cBhvr>
                                        <p:cTn id="1008" dur="500" tmFilter="0, 0; .2, .5; .8, .5; 1, 0"/>
                                        <p:tgtEl>
                                          <p:spTgt spid="386"/>
                                        </p:tgtEl>
                                      </p:cBhvr>
                                    </p:animEffect>
                                    <p:animScale>
                                      <p:cBhvr>
                                        <p:cTn id="1009" dur="250" autoRev="1" fill="hold"/>
                                        <p:tgtEl>
                                          <p:spTgt spid="386"/>
                                        </p:tgtEl>
                                      </p:cBhvr>
                                      <p:by x="105000" y="105000"/>
                                    </p:animScale>
                                  </p:childTnLst>
                                </p:cTn>
                              </p:par>
                              <p:par>
                                <p:cTn id="1010" presetID="53" presetClass="entr" presetSubtype="16" fill="hold" grpId="0" nodeType="withEffect">
                                  <p:stCondLst>
                                    <p:cond delay="0"/>
                                  </p:stCondLst>
                                  <p:childTnLst>
                                    <p:set>
                                      <p:cBhvr>
                                        <p:cTn id="1011" dur="1" fill="hold">
                                          <p:stCondLst>
                                            <p:cond delay="0"/>
                                          </p:stCondLst>
                                        </p:cTn>
                                        <p:tgtEl>
                                          <p:spTgt spid="386"/>
                                        </p:tgtEl>
                                        <p:attrNameLst>
                                          <p:attrName>style.visibility</p:attrName>
                                        </p:attrNameLst>
                                      </p:cBhvr>
                                      <p:to>
                                        <p:strVal val="visible"/>
                                      </p:to>
                                    </p:set>
                                    <p:anim calcmode="lin" valueType="num">
                                      <p:cBhvr>
                                        <p:cTn id="1012" dur="500" fill="hold"/>
                                        <p:tgtEl>
                                          <p:spTgt spid="386"/>
                                        </p:tgtEl>
                                        <p:attrNameLst>
                                          <p:attrName>ppt_w</p:attrName>
                                        </p:attrNameLst>
                                      </p:cBhvr>
                                      <p:tavLst>
                                        <p:tav tm="0">
                                          <p:val>
                                            <p:fltVal val="0"/>
                                          </p:val>
                                        </p:tav>
                                        <p:tav tm="100000">
                                          <p:val>
                                            <p:strVal val="#ppt_w"/>
                                          </p:val>
                                        </p:tav>
                                      </p:tavLst>
                                    </p:anim>
                                    <p:anim calcmode="lin" valueType="num">
                                      <p:cBhvr>
                                        <p:cTn id="1013" dur="500" fill="hold"/>
                                        <p:tgtEl>
                                          <p:spTgt spid="386"/>
                                        </p:tgtEl>
                                        <p:attrNameLst>
                                          <p:attrName>ppt_h</p:attrName>
                                        </p:attrNameLst>
                                      </p:cBhvr>
                                      <p:tavLst>
                                        <p:tav tm="0">
                                          <p:val>
                                            <p:fltVal val="0"/>
                                          </p:val>
                                        </p:tav>
                                        <p:tav tm="100000">
                                          <p:val>
                                            <p:strVal val="#ppt_h"/>
                                          </p:val>
                                        </p:tav>
                                      </p:tavLst>
                                    </p:anim>
                                    <p:animEffect transition="in" filter="fade">
                                      <p:cBhvr>
                                        <p:cTn id="1014" dur="500"/>
                                        <p:tgtEl>
                                          <p:spTgt spid="386"/>
                                        </p:tgtEl>
                                      </p:cBhvr>
                                    </p:animEffect>
                                  </p:childTnLst>
                                  <p:subTnLst>
                                    <p:audio>
                                      <p:cMediaNode>
                                        <p:cTn display="0" masterRel="sameClick">
                                          <p:stCondLst>
                                            <p:cond evt="begin" delay="0">
                                              <p:tn val="1010"/>
                                            </p:cond>
                                          </p:stCondLst>
                                          <p:endCondLst>
                                            <p:cond evt="onStopAudio" delay="0">
                                              <p:tgtEl>
                                                <p:sldTgt/>
                                              </p:tgtEl>
                                            </p:cond>
                                          </p:endCondLst>
                                        </p:cTn>
                                        <p:tgtEl>
                                          <p:sndTgt r:embed="rId3" name="Bling.wav"/>
                                        </p:tgtEl>
                                      </p:cMediaNode>
                                    </p:audio>
                                  </p:subTnLst>
                                </p:cTn>
                              </p:par>
                              <p:par>
                                <p:cTn id="1015" presetID="26" presetClass="emph" presetSubtype="0" fill="hold" grpId="1" nodeType="withEffect">
                                  <p:stCondLst>
                                    <p:cond delay="500"/>
                                  </p:stCondLst>
                                  <p:childTnLst>
                                    <p:animEffect transition="out" filter="fade">
                                      <p:cBhvr>
                                        <p:cTn id="1016" dur="500" tmFilter="0, 0; .2, .5; .8, .5; 1, 0"/>
                                        <p:tgtEl>
                                          <p:spTgt spid="386"/>
                                        </p:tgtEl>
                                      </p:cBhvr>
                                    </p:animEffect>
                                    <p:animScale>
                                      <p:cBhvr>
                                        <p:cTn id="1017" dur="250" autoRev="1" fill="hold"/>
                                        <p:tgtEl>
                                          <p:spTgt spid="386"/>
                                        </p:tgtEl>
                                      </p:cBhvr>
                                      <p:by x="105000" y="105000"/>
                                    </p:animScale>
                                  </p:childTnLst>
                                </p:cTn>
                              </p:par>
                            </p:childTnLst>
                          </p:cTn>
                        </p:par>
                      </p:childTnLst>
                    </p:cTn>
                  </p:par>
                </p:childTnLst>
              </p:cTn>
              <p:nextCondLst>
                <p:cond evt="onClick" delay="0">
                  <p:tgtEl>
                    <p:spTgt spid="185"/>
                  </p:tgtEl>
                </p:cond>
              </p:nextCondLst>
            </p:seq>
          </p:childTnLst>
        </p:cTn>
      </p:par>
    </p:tnLst>
    <p:bldLst>
      <p:bldP spid="338" grpId="0"/>
      <p:bldP spid="338" grpId="1"/>
      <p:bldP spid="339" grpId="0"/>
      <p:bldP spid="339" grpId="1"/>
      <p:bldP spid="340" grpId="0"/>
      <p:bldP spid="340" grpId="1"/>
      <p:bldP spid="341" grpId="0"/>
      <p:bldP spid="341" grpId="1"/>
      <p:bldP spid="342" grpId="0"/>
      <p:bldP spid="342" grpId="1"/>
      <p:bldP spid="343" grpId="0"/>
      <p:bldP spid="343" grpId="1"/>
      <p:bldP spid="344" grpId="0"/>
      <p:bldP spid="344" grpId="1"/>
      <p:bldP spid="345" grpId="0"/>
      <p:bldP spid="345" grpId="1"/>
      <p:bldP spid="346" grpId="0"/>
      <p:bldP spid="346" grpId="1"/>
      <p:bldP spid="347" grpId="0"/>
      <p:bldP spid="347" grpId="1"/>
      <p:bldP spid="348" grpId="0"/>
      <p:bldP spid="348" grpId="1"/>
      <p:bldP spid="349" grpId="0"/>
      <p:bldP spid="349" grpId="1"/>
      <p:bldP spid="350" grpId="0"/>
      <p:bldP spid="350" grpId="1"/>
      <p:bldP spid="351" grpId="0"/>
      <p:bldP spid="351" grpId="1"/>
      <p:bldP spid="353" grpId="0"/>
      <p:bldP spid="353" grpId="1"/>
      <p:bldP spid="354" grpId="0"/>
      <p:bldP spid="354" grpId="1"/>
      <p:bldP spid="356" grpId="0"/>
      <p:bldP spid="356" grpId="1"/>
      <p:bldP spid="357" grpId="0"/>
      <p:bldP spid="357" grpId="1"/>
      <p:bldP spid="358" grpId="0"/>
      <p:bldP spid="358" grpId="1"/>
      <p:bldP spid="359" grpId="0"/>
      <p:bldP spid="359" grpId="1"/>
      <p:bldP spid="360" grpId="0"/>
      <p:bldP spid="360" grpId="1"/>
      <p:bldP spid="361" grpId="0"/>
      <p:bldP spid="361" grpId="1"/>
      <p:bldP spid="362" grpId="0"/>
      <p:bldP spid="362" grpId="1"/>
      <p:bldP spid="363" grpId="0"/>
      <p:bldP spid="363" grpId="1"/>
      <p:bldP spid="372" grpId="0"/>
      <p:bldP spid="372" grpId="1"/>
      <p:bldP spid="373" grpId="0"/>
      <p:bldP spid="373" grpId="1"/>
      <p:bldP spid="374" grpId="0"/>
      <p:bldP spid="374" grpId="1"/>
      <p:bldP spid="376" grpId="0"/>
      <p:bldP spid="376" grpId="1"/>
      <p:bldP spid="379" grpId="0"/>
      <p:bldP spid="379" grpId="1"/>
      <p:bldP spid="380" grpId="0"/>
      <p:bldP spid="380" grpId="1"/>
      <p:bldP spid="383" grpId="0"/>
      <p:bldP spid="383" grpId="1"/>
      <p:bldP spid="384" grpId="0"/>
      <p:bldP spid="384" grpId="1"/>
      <p:bldP spid="385" grpId="0"/>
      <p:bldP spid="385" grpId="1"/>
      <p:bldP spid="386" grpId="0"/>
      <p:bldP spid="386" grpId="1"/>
      <p:bldP spid="387" grpId="0"/>
      <p:bldP spid="387" grpId="1"/>
      <p:bldP spid="388" grpId="0"/>
      <p:bldP spid="388" grpId="1"/>
      <p:bldP spid="389" grpId="0"/>
      <p:bldP spid="389" grpId="1"/>
      <p:bldP spid="392" grpId="0"/>
      <p:bldP spid="392" grpId="1"/>
      <p:bldP spid="154" grpId="0"/>
      <p:bldP spid="154" grpId="1"/>
      <p:bldP spid="158" grpId="0"/>
      <p:bldP spid="158" grpId="1"/>
      <p:bldP spid="159" grpId="0"/>
      <p:bldP spid="159" grpId="1"/>
      <p:bldP spid="160" grpId="0"/>
      <p:bldP spid="160" grpId="1"/>
      <p:bldP spid="162" grpId="0"/>
      <p:bldP spid="162" grpId="1"/>
      <p:bldP spid="164" grpId="0"/>
      <p:bldP spid="164" grpId="1"/>
      <p:bldP spid="174" grpId="0"/>
      <p:bldP spid="174" grpId="1"/>
      <p:bldP spid="175" grpId="0"/>
      <p:bldP spid="175" grpId="1"/>
      <p:bldP spid="176" grpId="0"/>
      <p:bldP spid="176" grpId="1"/>
      <p:bldP spid="177" grpId="0"/>
      <p:bldP spid="177" grpId="1"/>
      <p:bldP spid="179" grpId="0"/>
      <p:bldP spid="179" grpId="1"/>
      <p:bldP spid="186" grpId="0"/>
      <p:bldP spid="186" grpId="1"/>
      <p:bldP spid="188" grpId="0"/>
      <p:bldP spid="188" grpId="1"/>
      <p:bldP spid="197" grpId="0"/>
      <p:bldP spid="197" grpId="1"/>
      <p:bldP spid="199" grpId="0"/>
      <p:bldP spid="199" grpId="1"/>
      <p:bldP spid="201" grpId="0"/>
      <p:bldP spid="20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TextBox 5"/>
          <p:cNvSpPr txBox="1"/>
          <p:nvPr/>
        </p:nvSpPr>
        <p:spPr>
          <a:xfrm>
            <a:off x="1306454" y="287867"/>
            <a:ext cx="8727538"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THỤ TINH VÀ THỤ THAI</a:t>
            </a:r>
          </a:p>
        </p:txBody>
      </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033991" y="10075"/>
            <a:ext cx="2176576" cy="1371600"/>
          </a:xfrm>
          <a:custGeom>
            <a:avLst/>
            <a:gdLst/>
            <a:ahLst/>
            <a:cxnLst/>
            <a:rect l="l" t="t" r="r" b="b"/>
            <a:pathLst>
              <a:path w="3265714" h="2057400">
                <a:moveTo>
                  <a:pt x="0" y="0"/>
                </a:moveTo>
                <a:lnTo>
                  <a:pt x="3265714" y="0"/>
                </a:lnTo>
                <a:lnTo>
                  <a:pt x="3265714"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8" name="Group 8"/>
          <p:cNvGrpSpPr/>
          <p:nvPr/>
        </p:nvGrpSpPr>
        <p:grpSpPr>
          <a:xfrm>
            <a:off x="685622" y="1736217"/>
            <a:ext cx="10817582" cy="1480847"/>
            <a:chOff x="0" y="0"/>
            <a:chExt cx="21640800" cy="2961694"/>
          </a:xfrm>
        </p:grpSpPr>
        <p:grpSp>
          <p:nvGrpSpPr>
            <p:cNvPr id="9" name="Group 9"/>
            <p:cNvGrpSpPr/>
            <p:nvPr/>
          </p:nvGrpSpPr>
          <p:grpSpPr>
            <a:xfrm>
              <a:off x="0" y="0"/>
              <a:ext cx="21640800" cy="2961694"/>
              <a:chOff x="0" y="0"/>
              <a:chExt cx="4274726" cy="585026"/>
            </a:xfrm>
          </p:grpSpPr>
          <p:sp>
            <p:nvSpPr>
              <p:cNvPr id="10" name="Freeform 10"/>
              <p:cNvSpPr/>
              <p:nvPr/>
            </p:nvSpPr>
            <p:spPr>
              <a:xfrm>
                <a:off x="0" y="0"/>
                <a:ext cx="4274726" cy="585026"/>
              </a:xfrm>
              <a:custGeom>
                <a:avLst/>
                <a:gdLst/>
                <a:ahLst/>
                <a:cxnLst/>
                <a:rect l="l" t="t" r="r" b="b"/>
                <a:pathLst>
                  <a:path w="4274726" h="585026">
                    <a:moveTo>
                      <a:pt x="24327" y="0"/>
                    </a:moveTo>
                    <a:lnTo>
                      <a:pt x="4250399" y="0"/>
                    </a:lnTo>
                    <a:cubicBezTo>
                      <a:pt x="4263834" y="0"/>
                      <a:pt x="4274726" y="10891"/>
                      <a:pt x="4274726" y="24327"/>
                    </a:cubicBezTo>
                    <a:lnTo>
                      <a:pt x="4274726" y="560699"/>
                    </a:lnTo>
                    <a:cubicBezTo>
                      <a:pt x="4274726" y="574135"/>
                      <a:pt x="4263834" y="585026"/>
                      <a:pt x="4250399" y="585026"/>
                    </a:cubicBezTo>
                    <a:lnTo>
                      <a:pt x="24327" y="585026"/>
                    </a:lnTo>
                    <a:cubicBezTo>
                      <a:pt x="10891" y="585026"/>
                      <a:pt x="0" y="574135"/>
                      <a:pt x="0" y="560699"/>
                    </a:cubicBezTo>
                    <a:lnTo>
                      <a:pt x="0" y="24327"/>
                    </a:lnTo>
                    <a:cubicBezTo>
                      <a:pt x="0" y="10891"/>
                      <a:pt x="10891" y="0"/>
                      <a:pt x="24327" y="0"/>
                    </a:cubicBezTo>
                    <a:close/>
                  </a:path>
                </a:pathLst>
              </a:custGeom>
              <a:gradFill rotWithShape="1">
                <a:gsLst>
                  <a:gs pos="0">
                    <a:srgbClr val="FFF7AD">
                      <a:alpha val="100000"/>
                    </a:srgbClr>
                  </a:gs>
                  <a:gs pos="100000">
                    <a:srgbClr val="FFA9F9">
                      <a:alpha val="100000"/>
                    </a:srgbClr>
                  </a:gs>
                </a:gsLst>
                <a:lin ang="0"/>
              </a:gra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12" name="TextBox 12"/>
            <p:cNvSpPr txBox="1"/>
            <p:nvPr/>
          </p:nvSpPr>
          <p:spPr>
            <a:xfrm>
              <a:off x="639355" y="235190"/>
              <a:ext cx="20362091" cy="2548390"/>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Khi tinh dịch được phóng vào âm đạo, tinh trùng di chuyển đến tử cung, rồi đến ống dẫn trứng. Tại đây, nếu tinh trùng gặp trứng vào thời điểm thích hợp, sẽ xảy ra hiện tượng thụ tinh</a:t>
              </a:r>
            </a:p>
          </p:txBody>
        </p:sp>
      </p:grpSp>
      <p:grpSp>
        <p:nvGrpSpPr>
          <p:cNvPr id="13" name="Group 13"/>
          <p:cNvGrpSpPr/>
          <p:nvPr/>
        </p:nvGrpSpPr>
        <p:grpSpPr>
          <a:xfrm>
            <a:off x="685622" y="3394864"/>
            <a:ext cx="7858176" cy="3222558"/>
            <a:chOff x="0" y="0"/>
            <a:chExt cx="15720447" cy="6445115"/>
          </a:xfrm>
        </p:grpSpPr>
        <p:sp>
          <p:nvSpPr>
            <p:cNvPr id="14" name="Freeform 14"/>
            <p:cNvSpPr/>
            <p:nvPr/>
          </p:nvSpPr>
          <p:spPr>
            <a:xfrm>
              <a:off x="0" y="0"/>
              <a:ext cx="12472240" cy="6445114"/>
            </a:xfrm>
            <a:custGeom>
              <a:avLst/>
              <a:gdLst/>
              <a:ahLst/>
              <a:cxnLst/>
              <a:rect l="l" t="t" r="r" b="b"/>
              <a:pathLst>
                <a:path w="12472240" h="6445114">
                  <a:moveTo>
                    <a:pt x="0" y="0"/>
                  </a:moveTo>
                  <a:lnTo>
                    <a:pt x="12472240" y="0"/>
                  </a:lnTo>
                  <a:lnTo>
                    <a:pt x="12472240" y="6445114"/>
                  </a:lnTo>
                  <a:lnTo>
                    <a:pt x="0" y="6445114"/>
                  </a:lnTo>
                  <a:lnTo>
                    <a:pt x="0" y="0"/>
                  </a:lnTo>
                  <a:close/>
                </a:path>
              </a:pathLst>
            </a:custGeom>
            <a:blipFill>
              <a:blip r:embed="rId6"/>
              <a:stretch>
                <a:fillRect/>
              </a:stretch>
            </a:blipFill>
          </p:spPr>
        </p:sp>
        <p:sp>
          <p:nvSpPr>
            <p:cNvPr id="15" name="Freeform 15"/>
            <p:cNvSpPr/>
            <p:nvPr/>
          </p:nvSpPr>
          <p:spPr>
            <a:xfrm rot="-5463653">
              <a:off x="11891736" y="925253"/>
              <a:ext cx="1802311" cy="1796947"/>
            </a:xfrm>
            <a:custGeom>
              <a:avLst/>
              <a:gdLst/>
              <a:ahLst/>
              <a:cxnLst/>
              <a:rect l="l" t="t" r="r" b="b"/>
              <a:pathLst>
                <a:path w="1802311" h="1796947">
                  <a:moveTo>
                    <a:pt x="0" y="0"/>
                  </a:moveTo>
                  <a:lnTo>
                    <a:pt x="1802310" y="0"/>
                  </a:lnTo>
                  <a:lnTo>
                    <a:pt x="1802310" y="1796946"/>
                  </a:lnTo>
                  <a:lnTo>
                    <a:pt x="0" y="17969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6" name="TextBox 16"/>
            <p:cNvSpPr txBox="1"/>
            <p:nvPr/>
          </p:nvSpPr>
          <p:spPr>
            <a:xfrm>
              <a:off x="11695345" y="245560"/>
              <a:ext cx="4025102" cy="655436"/>
            </a:xfrm>
            <a:prstGeom prst="rect">
              <a:avLst/>
            </a:prstGeom>
          </p:spPr>
          <p:txBody>
            <a:bodyPr lIns="0" tIns="0" rIns="0" bIns="0" rtlCol="0" anchor="t">
              <a:spAutoFit/>
            </a:bodyPr>
            <a:lstStyle/>
            <a:p>
              <a:pPr algn="ctr">
                <a:lnSpc>
                  <a:spcPts val="2787"/>
                </a:lnSpc>
              </a:pPr>
              <a:r>
                <a:rPr lang="en-US" sz="2000" b="1">
                  <a:solidFill>
                    <a:srgbClr val="9A0000"/>
                  </a:solidFill>
                  <a:latin typeface="Arial" pitchFamily="34" charset="0"/>
                </a:rPr>
                <a:t>SỰ THỤ TINH</a:t>
              </a:r>
            </a:p>
          </p:txBody>
        </p:sp>
        <p:sp>
          <p:nvSpPr>
            <p:cNvPr id="17" name="TextBox 17"/>
            <p:cNvSpPr txBox="1"/>
            <p:nvPr/>
          </p:nvSpPr>
          <p:spPr>
            <a:xfrm>
              <a:off x="0" y="5784583"/>
              <a:ext cx="4025102" cy="655436"/>
            </a:xfrm>
            <a:prstGeom prst="rect">
              <a:avLst/>
            </a:prstGeom>
          </p:spPr>
          <p:txBody>
            <a:bodyPr lIns="0" tIns="0" rIns="0" bIns="0" rtlCol="0" anchor="t">
              <a:spAutoFit/>
            </a:bodyPr>
            <a:lstStyle/>
            <a:p>
              <a:pPr algn="r">
                <a:lnSpc>
                  <a:spcPts val="2787"/>
                </a:lnSpc>
              </a:pPr>
              <a:r>
                <a:rPr lang="en-US" sz="2000" b="1">
                  <a:solidFill>
                    <a:srgbClr val="9A0000"/>
                  </a:solidFill>
                  <a:latin typeface="Arial" pitchFamily="34" charset="0"/>
                </a:rPr>
                <a:t>SỰ THỤ THAI</a:t>
              </a:r>
            </a:p>
          </p:txBody>
        </p:sp>
        <p:sp>
          <p:nvSpPr>
            <p:cNvPr id="18" name="Freeform 18"/>
            <p:cNvSpPr/>
            <p:nvPr/>
          </p:nvSpPr>
          <p:spPr>
            <a:xfrm rot="5400000">
              <a:off x="4150025" y="4645486"/>
              <a:ext cx="1802311" cy="1796947"/>
            </a:xfrm>
            <a:custGeom>
              <a:avLst/>
              <a:gdLst/>
              <a:ahLst/>
              <a:cxnLst/>
              <a:rect l="l" t="t" r="r" b="b"/>
              <a:pathLst>
                <a:path w="1802311" h="1796947">
                  <a:moveTo>
                    <a:pt x="0" y="0"/>
                  </a:moveTo>
                  <a:lnTo>
                    <a:pt x="1802311" y="0"/>
                  </a:lnTo>
                  <a:lnTo>
                    <a:pt x="1802311" y="1796946"/>
                  </a:lnTo>
                  <a:lnTo>
                    <a:pt x="0" y="17969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sp>
        <p:nvSpPr>
          <p:cNvPr id="19" name="Freeform 19"/>
          <p:cNvSpPr/>
          <p:nvPr/>
        </p:nvSpPr>
        <p:spPr>
          <a:xfrm>
            <a:off x="7625863" y="3394864"/>
            <a:ext cx="3877341" cy="3222557"/>
          </a:xfrm>
          <a:custGeom>
            <a:avLst/>
            <a:gdLst/>
            <a:ahLst/>
            <a:cxnLst/>
            <a:rect l="l" t="t" r="r" b="b"/>
            <a:pathLst>
              <a:path w="5817527" h="4833836">
                <a:moveTo>
                  <a:pt x="0" y="0"/>
                </a:moveTo>
                <a:lnTo>
                  <a:pt x="5817527" y="0"/>
                </a:lnTo>
                <a:lnTo>
                  <a:pt x="5817527" y="4833836"/>
                </a:lnTo>
                <a:lnTo>
                  <a:pt x="0" y="483383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0" name="TextBox 20"/>
          <p:cNvSpPr txBox="1"/>
          <p:nvPr/>
        </p:nvSpPr>
        <p:spPr>
          <a:xfrm>
            <a:off x="685621" y="1160483"/>
            <a:ext cx="8377134"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1. </a:t>
            </a:r>
            <a:r>
              <a:rPr lang="en-US" sz="2300" b="1" dirty="0" err="1">
                <a:solidFill>
                  <a:srgbClr val="000000"/>
                </a:solidFill>
                <a:latin typeface="Arial" pitchFamily="34" charset="0"/>
              </a:rPr>
              <a:t>T</a:t>
            </a:r>
            <a:r>
              <a:rPr lang="en-US" sz="2300" b="1" dirty="0" err="1" smtClean="0">
                <a:solidFill>
                  <a:srgbClr val="000000"/>
                </a:solidFill>
                <a:latin typeface="Arial" pitchFamily="34" charset="0"/>
              </a:rPr>
              <a:t>hụ</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tinh</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TextBox 5"/>
          <p:cNvSpPr txBox="1"/>
          <p:nvPr/>
        </p:nvSpPr>
        <p:spPr>
          <a:xfrm>
            <a:off x="1306454" y="287867"/>
            <a:ext cx="8727538"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THỤ TINH VÀ THỤ THAI</a:t>
            </a:r>
          </a:p>
        </p:txBody>
      </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033991" y="10075"/>
            <a:ext cx="2176576" cy="1371600"/>
          </a:xfrm>
          <a:custGeom>
            <a:avLst/>
            <a:gdLst/>
            <a:ahLst/>
            <a:cxnLst/>
            <a:rect l="l" t="t" r="r" b="b"/>
            <a:pathLst>
              <a:path w="3265714" h="2057400">
                <a:moveTo>
                  <a:pt x="0" y="0"/>
                </a:moveTo>
                <a:lnTo>
                  <a:pt x="3265714" y="0"/>
                </a:lnTo>
                <a:lnTo>
                  <a:pt x="3265714"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8" name="Group 8"/>
          <p:cNvGrpSpPr/>
          <p:nvPr/>
        </p:nvGrpSpPr>
        <p:grpSpPr>
          <a:xfrm>
            <a:off x="685622" y="1736218"/>
            <a:ext cx="10815648" cy="860974"/>
            <a:chOff x="0" y="0"/>
            <a:chExt cx="23075780" cy="2961694"/>
          </a:xfrm>
        </p:grpSpPr>
        <p:grpSp>
          <p:nvGrpSpPr>
            <p:cNvPr id="9" name="Group 9"/>
            <p:cNvGrpSpPr/>
            <p:nvPr/>
          </p:nvGrpSpPr>
          <p:grpSpPr>
            <a:xfrm>
              <a:off x="0" y="0"/>
              <a:ext cx="21640800" cy="2961694"/>
              <a:chOff x="0" y="0"/>
              <a:chExt cx="4274726" cy="585026"/>
            </a:xfrm>
          </p:grpSpPr>
          <p:sp>
            <p:nvSpPr>
              <p:cNvPr id="10" name="Freeform 10"/>
              <p:cNvSpPr/>
              <p:nvPr/>
            </p:nvSpPr>
            <p:spPr>
              <a:xfrm>
                <a:off x="0" y="0"/>
                <a:ext cx="4274726" cy="585026"/>
              </a:xfrm>
              <a:custGeom>
                <a:avLst/>
                <a:gdLst/>
                <a:ahLst/>
                <a:cxnLst/>
                <a:rect l="l" t="t" r="r" b="b"/>
                <a:pathLst>
                  <a:path w="4274726" h="585026">
                    <a:moveTo>
                      <a:pt x="24327" y="0"/>
                    </a:moveTo>
                    <a:lnTo>
                      <a:pt x="4250399" y="0"/>
                    </a:lnTo>
                    <a:cubicBezTo>
                      <a:pt x="4263834" y="0"/>
                      <a:pt x="4274726" y="10891"/>
                      <a:pt x="4274726" y="24327"/>
                    </a:cubicBezTo>
                    <a:lnTo>
                      <a:pt x="4274726" y="560699"/>
                    </a:lnTo>
                    <a:cubicBezTo>
                      <a:pt x="4274726" y="574135"/>
                      <a:pt x="4263834" y="585026"/>
                      <a:pt x="4250399" y="585026"/>
                    </a:cubicBezTo>
                    <a:lnTo>
                      <a:pt x="24327" y="585026"/>
                    </a:lnTo>
                    <a:cubicBezTo>
                      <a:pt x="10891" y="585026"/>
                      <a:pt x="0" y="574135"/>
                      <a:pt x="0" y="560699"/>
                    </a:cubicBezTo>
                    <a:lnTo>
                      <a:pt x="0" y="24327"/>
                    </a:lnTo>
                    <a:cubicBezTo>
                      <a:pt x="0" y="10891"/>
                      <a:pt x="10891" y="0"/>
                      <a:pt x="24327" y="0"/>
                    </a:cubicBezTo>
                    <a:close/>
                  </a:path>
                </a:pathLst>
              </a:custGeom>
              <a:gradFill rotWithShape="1">
                <a:gsLst>
                  <a:gs pos="0">
                    <a:srgbClr val="FFF7AD">
                      <a:alpha val="100000"/>
                    </a:srgbClr>
                  </a:gs>
                  <a:gs pos="100000">
                    <a:srgbClr val="FFA9F9">
                      <a:alpha val="100000"/>
                    </a:srgbClr>
                  </a:gs>
                </a:gsLst>
                <a:lin ang="0"/>
              </a:gra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2" name="TextBox 12"/>
            <p:cNvSpPr txBox="1"/>
            <p:nvPr/>
          </p:nvSpPr>
          <p:spPr>
            <a:xfrm>
              <a:off x="2713690" y="535680"/>
              <a:ext cx="20362090" cy="1326724"/>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Em</a:t>
              </a:r>
              <a:r>
                <a:rPr lang="en-US" sz="2300" b="1" dirty="0">
                  <a:solidFill>
                    <a:srgbClr val="000000"/>
                  </a:solidFill>
                  <a:latin typeface="Arial" pitchFamily="34" charset="0"/>
                </a:rPr>
                <a:t> </a:t>
              </a:r>
              <a:r>
                <a:rPr lang="en-US" sz="2300" b="1" dirty="0" err="1">
                  <a:solidFill>
                    <a:srgbClr val="000000"/>
                  </a:solidFill>
                  <a:latin typeface="Arial" pitchFamily="34" charset="0"/>
                </a:rPr>
                <a:t>hãy</a:t>
              </a:r>
              <a:r>
                <a:rPr lang="en-US" sz="2300" b="1" dirty="0">
                  <a:solidFill>
                    <a:srgbClr val="000000"/>
                  </a:solidFill>
                  <a:latin typeface="Arial" pitchFamily="34" charset="0"/>
                </a:rPr>
                <a:t> </a:t>
              </a:r>
              <a:r>
                <a:rPr lang="en-US" sz="2300" b="1" dirty="0" err="1">
                  <a:solidFill>
                    <a:srgbClr val="000000"/>
                  </a:solidFill>
                  <a:latin typeface="Arial" pitchFamily="34" charset="0"/>
                </a:rPr>
                <a:t>phân</a:t>
              </a:r>
              <a:r>
                <a:rPr lang="en-US" sz="2300" b="1" dirty="0">
                  <a:solidFill>
                    <a:srgbClr val="000000"/>
                  </a:solidFill>
                  <a:latin typeface="Arial" pitchFamily="34" charset="0"/>
                </a:rPr>
                <a:t> </a:t>
              </a:r>
              <a:r>
                <a:rPr lang="en-US" sz="2300" b="1" dirty="0" err="1">
                  <a:solidFill>
                    <a:srgbClr val="000000"/>
                  </a:solidFill>
                  <a:latin typeface="Arial" pitchFamily="34" charset="0"/>
                </a:rPr>
                <a:t>biệt</a:t>
              </a:r>
              <a:r>
                <a:rPr lang="en-US" sz="2300" b="1" dirty="0">
                  <a:solidFill>
                    <a:srgbClr val="000000"/>
                  </a:solidFill>
                  <a:latin typeface="Arial" pitchFamily="34" charset="0"/>
                </a:rPr>
                <a:t> </a:t>
              </a:r>
              <a:r>
                <a:rPr lang="en-US" sz="2300" b="1" dirty="0" err="1">
                  <a:solidFill>
                    <a:srgbClr val="000000"/>
                  </a:solidFill>
                  <a:latin typeface="Arial" pitchFamily="34" charset="0"/>
                </a:rPr>
                <a:t>thụ</a:t>
              </a:r>
              <a:r>
                <a:rPr lang="en-US" sz="2300" b="1" dirty="0">
                  <a:solidFill>
                    <a:srgbClr val="000000"/>
                  </a:solidFill>
                  <a:latin typeface="Arial" pitchFamily="34" charset="0"/>
                </a:rPr>
                <a:t> </a:t>
              </a:r>
              <a:r>
                <a:rPr lang="en-US" sz="2300" b="1" dirty="0" err="1">
                  <a:solidFill>
                    <a:srgbClr val="000000"/>
                  </a:solidFill>
                  <a:latin typeface="Arial" pitchFamily="34" charset="0"/>
                </a:rPr>
                <a:t>tinh</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thụ</a:t>
              </a:r>
              <a:r>
                <a:rPr lang="en-US" sz="2300" b="1" dirty="0">
                  <a:solidFill>
                    <a:srgbClr val="000000"/>
                  </a:solidFill>
                  <a:latin typeface="Arial" pitchFamily="34" charset="0"/>
                </a:rPr>
                <a:t> </a:t>
              </a:r>
              <a:r>
                <a:rPr lang="en-US" sz="2300" b="1" dirty="0" err="1">
                  <a:solidFill>
                    <a:srgbClr val="000000"/>
                  </a:solidFill>
                  <a:latin typeface="Arial" pitchFamily="34" charset="0"/>
                </a:rPr>
                <a:t>thai.</a:t>
              </a:r>
              <a:endParaRPr lang="en-US" sz="2300" b="1" dirty="0">
                <a:solidFill>
                  <a:srgbClr val="000000"/>
                </a:solidFill>
                <a:latin typeface="Arial" pitchFamily="34" charset="0"/>
              </a:endParaRPr>
            </a:p>
          </p:txBody>
        </p:sp>
      </p:grpSp>
      <p:sp>
        <p:nvSpPr>
          <p:cNvPr id="19" name="TextBox 19"/>
          <p:cNvSpPr txBox="1"/>
          <p:nvPr/>
        </p:nvSpPr>
        <p:spPr>
          <a:xfrm>
            <a:off x="685621" y="1160483"/>
            <a:ext cx="8377134" cy="423193"/>
          </a:xfrm>
          <a:prstGeom prst="rect">
            <a:avLst/>
          </a:prstGeom>
        </p:spPr>
        <p:txBody>
          <a:bodyPr lIns="0" tIns="0" rIns="0" bIns="0" rtlCol="0" anchor="t">
            <a:spAutoFit/>
          </a:bodyPr>
          <a:lstStyle/>
          <a:p>
            <a:pPr>
              <a:lnSpc>
                <a:spcPts val="3266"/>
              </a:lnSpc>
              <a:spcBef>
                <a:spcPct val="0"/>
              </a:spcBef>
            </a:pPr>
            <a:r>
              <a:rPr lang="en-US" sz="2300" b="1" dirty="0" smtClean="0">
                <a:solidFill>
                  <a:srgbClr val="000000"/>
                </a:solidFill>
                <a:latin typeface="Arial" pitchFamily="34" charset="0"/>
              </a:rPr>
              <a:t>2. </a:t>
            </a:r>
            <a:r>
              <a:rPr lang="en-US" sz="2300" b="1" dirty="0" err="1">
                <a:solidFill>
                  <a:srgbClr val="000000"/>
                </a:solidFill>
                <a:latin typeface="Arial" pitchFamily="34" charset="0"/>
              </a:rPr>
              <a:t>T</a:t>
            </a:r>
            <a:r>
              <a:rPr lang="en-US" sz="2300" b="1" dirty="0" err="1" smtClean="0">
                <a:solidFill>
                  <a:srgbClr val="000000"/>
                </a:solidFill>
                <a:latin typeface="Arial" pitchFamily="34" charset="0"/>
              </a:rPr>
              <a:t>hụ</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thai</a:t>
            </a:r>
            <a:endParaRPr lang="en-US" sz="2300" b="1" dirty="0">
              <a:solidFill>
                <a:srgbClr val="000000"/>
              </a:solidFill>
              <a:latin typeface="Arial" pitchFamily="34" charset="0"/>
            </a:endParaRPr>
          </a:p>
        </p:txBody>
      </p:sp>
      <p:sp>
        <p:nvSpPr>
          <p:cNvPr id="13" name="TextBox 12"/>
          <p:cNvSpPr txBox="1"/>
          <p:nvPr/>
        </p:nvSpPr>
        <p:spPr>
          <a:xfrm>
            <a:off x="685621" y="2779355"/>
            <a:ext cx="1600200" cy="446276"/>
          </a:xfrm>
          <a:prstGeom prst="rect">
            <a:avLst/>
          </a:prstGeom>
          <a:noFill/>
        </p:spPr>
        <p:txBody>
          <a:bodyPr wrap="square" rtlCol="0">
            <a:spAutoFit/>
          </a:bodyPr>
          <a:lstStyle/>
          <a:p>
            <a:r>
              <a:rPr lang="en-US" sz="2300" dirty="0" err="1" smtClean="0"/>
              <a:t>Đáp</a:t>
            </a:r>
            <a:r>
              <a:rPr lang="en-US" sz="2300" dirty="0" smtClean="0"/>
              <a:t> </a:t>
            </a:r>
            <a:r>
              <a:rPr lang="en-US" sz="2300" dirty="0" err="1" smtClean="0"/>
              <a:t>án</a:t>
            </a:r>
            <a:r>
              <a:rPr lang="en-US" sz="2300" dirty="0" smtClean="0"/>
              <a:t> </a:t>
            </a:r>
            <a:endParaRPr lang="en-US" sz="23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TextBox 5"/>
          <p:cNvSpPr txBox="1"/>
          <p:nvPr/>
        </p:nvSpPr>
        <p:spPr>
          <a:xfrm>
            <a:off x="1306454" y="287867"/>
            <a:ext cx="8727538"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THỤ TINH VÀ THỤ THAI</a:t>
            </a:r>
          </a:p>
        </p:txBody>
      </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033991" y="10075"/>
            <a:ext cx="2176576" cy="1371600"/>
          </a:xfrm>
          <a:custGeom>
            <a:avLst/>
            <a:gdLst/>
            <a:ahLst/>
            <a:cxnLst/>
            <a:rect l="l" t="t" r="r" b="b"/>
            <a:pathLst>
              <a:path w="3265714" h="2057400">
                <a:moveTo>
                  <a:pt x="0" y="0"/>
                </a:moveTo>
                <a:lnTo>
                  <a:pt x="3265714" y="0"/>
                </a:lnTo>
                <a:lnTo>
                  <a:pt x="3265714"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8" name="Group 8"/>
          <p:cNvGrpSpPr/>
          <p:nvPr/>
        </p:nvGrpSpPr>
        <p:grpSpPr>
          <a:xfrm>
            <a:off x="685622" y="1736217"/>
            <a:ext cx="10817582" cy="1480847"/>
            <a:chOff x="0" y="0"/>
            <a:chExt cx="21640800" cy="2961694"/>
          </a:xfrm>
        </p:grpSpPr>
        <p:grpSp>
          <p:nvGrpSpPr>
            <p:cNvPr id="9" name="Group 9"/>
            <p:cNvGrpSpPr/>
            <p:nvPr/>
          </p:nvGrpSpPr>
          <p:grpSpPr>
            <a:xfrm>
              <a:off x="0" y="0"/>
              <a:ext cx="21640800" cy="2961694"/>
              <a:chOff x="0" y="0"/>
              <a:chExt cx="4274726" cy="585026"/>
            </a:xfrm>
          </p:grpSpPr>
          <p:sp>
            <p:nvSpPr>
              <p:cNvPr id="10" name="Freeform 10"/>
              <p:cNvSpPr/>
              <p:nvPr/>
            </p:nvSpPr>
            <p:spPr>
              <a:xfrm>
                <a:off x="0" y="0"/>
                <a:ext cx="4274726" cy="585026"/>
              </a:xfrm>
              <a:custGeom>
                <a:avLst/>
                <a:gdLst/>
                <a:ahLst/>
                <a:cxnLst/>
                <a:rect l="l" t="t" r="r" b="b"/>
                <a:pathLst>
                  <a:path w="4274726" h="585026">
                    <a:moveTo>
                      <a:pt x="24327" y="0"/>
                    </a:moveTo>
                    <a:lnTo>
                      <a:pt x="4250399" y="0"/>
                    </a:lnTo>
                    <a:cubicBezTo>
                      <a:pt x="4263834" y="0"/>
                      <a:pt x="4274726" y="10891"/>
                      <a:pt x="4274726" y="24327"/>
                    </a:cubicBezTo>
                    <a:lnTo>
                      <a:pt x="4274726" y="560699"/>
                    </a:lnTo>
                    <a:cubicBezTo>
                      <a:pt x="4274726" y="574135"/>
                      <a:pt x="4263834" y="585026"/>
                      <a:pt x="4250399" y="585026"/>
                    </a:cubicBezTo>
                    <a:lnTo>
                      <a:pt x="24327" y="585026"/>
                    </a:lnTo>
                    <a:cubicBezTo>
                      <a:pt x="10891" y="585026"/>
                      <a:pt x="0" y="574135"/>
                      <a:pt x="0" y="560699"/>
                    </a:cubicBezTo>
                    <a:lnTo>
                      <a:pt x="0" y="24327"/>
                    </a:lnTo>
                    <a:cubicBezTo>
                      <a:pt x="0" y="10891"/>
                      <a:pt x="10891" y="0"/>
                      <a:pt x="24327" y="0"/>
                    </a:cubicBezTo>
                    <a:close/>
                  </a:path>
                </a:pathLst>
              </a:custGeom>
              <a:gradFill rotWithShape="1">
                <a:gsLst>
                  <a:gs pos="0">
                    <a:srgbClr val="FFF7AD">
                      <a:alpha val="100000"/>
                    </a:srgbClr>
                  </a:gs>
                  <a:gs pos="100000">
                    <a:srgbClr val="FFA9F9">
                      <a:alpha val="100000"/>
                    </a:srgbClr>
                  </a:gs>
                </a:gsLst>
                <a:lin ang="0"/>
              </a:gra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2" name="TextBox 12"/>
            <p:cNvSpPr txBox="1"/>
            <p:nvPr/>
          </p:nvSpPr>
          <p:spPr>
            <a:xfrm>
              <a:off x="639355" y="235190"/>
              <a:ext cx="20362091" cy="2215992"/>
            </a:xfrm>
            <a:prstGeom prst="rect">
              <a:avLst/>
            </a:prstGeom>
          </p:spPr>
          <p:txBody>
            <a:bodyPr lIns="0" tIns="0" rIns="0" bIns="0" rtlCol="0" anchor="t">
              <a:spAutoFit/>
            </a:bodyPr>
            <a:lstStyle/>
            <a:p>
              <a:pPr algn="just">
                <a:lnSpc>
                  <a:spcPct val="120000"/>
                </a:lnSpc>
                <a:spcBef>
                  <a:spcPct val="0"/>
                </a:spcBef>
              </a:pPr>
              <a:r>
                <a:rPr lang="vi-VN" sz="2000" b="1" dirty="0">
                  <a:solidFill>
                    <a:srgbClr val="FF0000"/>
                  </a:solidFill>
                  <a:latin typeface="Arial" pitchFamily="34" charset="0"/>
                </a:rPr>
                <a:t>Thụ tinh </a:t>
              </a:r>
              <a:r>
                <a:rPr lang="vi-VN" sz="2000" b="1" dirty="0">
                  <a:solidFill>
                    <a:srgbClr val="000000"/>
                  </a:solidFill>
                  <a:latin typeface="Arial" pitchFamily="34" charset="0"/>
                </a:rPr>
                <a:t>là quá trình tinh trùng kết hợp với trứng tạo thành hợp tử, quá trình này thường diễn ra ở vị trí 1/3 ống dẫn </a:t>
              </a:r>
              <a:r>
                <a:rPr lang="vi-VN" sz="2000" b="1" dirty="0" smtClean="0">
                  <a:solidFill>
                    <a:srgbClr val="000000"/>
                  </a:solidFill>
                  <a:latin typeface="Arial" pitchFamily="34" charset="0"/>
                </a:rPr>
                <a:t>tr</a:t>
              </a:r>
              <a:r>
                <a:rPr lang="en-US" sz="2000" b="1" dirty="0" smtClean="0">
                  <a:solidFill>
                    <a:srgbClr val="000000"/>
                  </a:solidFill>
                  <a:latin typeface="Arial" pitchFamily="34" charset="0"/>
                </a:rPr>
                <a:t>ứ</a:t>
              </a:r>
              <a:r>
                <a:rPr lang="vi-VN" sz="2000" b="1" dirty="0" smtClean="0">
                  <a:solidFill>
                    <a:srgbClr val="000000"/>
                  </a:solidFill>
                  <a:latin typeface="Arial" pitchFamily="34" charset="0"/>
                </a:rPr>
                <a:t>ng </a:t>
              </a:r>
              <a:r>
                <a:rPr lang="vi-VN" sz="2000" b="1" dirty="0">
                  <a:solidFill>
                    <a:srgbClr val="000000"/>
                  </a:solidFill>
                  <a:latin typeface="Arial" pitchFamily="34" charset="0"/>
                </a:rPr>
                <a:t>(về phía buồng trứng). Hợp tử hình thành di chuyển đến tử cung, vừa di chuyển vừa phân chia tạo thành phôi.</a:t>
              </a:r>
              <a:endParaRPr lang="en-US" sz="2000" b="1" dirty="0">
                <a:solidFill>
                  <a:srgbClr val="000000"/>
                </a:solidFill>
                <a:latin typeface="Arial" pitchFamily="34" charset="0"/>
              </a:endParaRPr>
            </a:p>
          </p:txBody>
        </p:sp>
      </p:grpSp>
      <p:grpSp>
        <p:nvGrpSpPr>
          <p:cNvPr id="13" name="Group 13"/>
          <p:cNvGrpSpPr/>
          <p:nvPr/>
        </p:nvGrpSpPr>
        <p:grpSpPr>
          <a:xfrm>
            <a:off x="531812" y="3394864"/>
            <a:ext cx="7858176" cy="3222558"/>
            <a:chOff x="0" y="0"/>
            <a:chExt cx="15720447" cy="6445115"/>
          </a:xfrm>
        </p:grpSpPr>
        <p:sp>
          <p:nvSpPr>
            <p:cNvPr id="14" name="Freeform 14"/>
            <p:cNvSpPr/>
            <p:nvPr/>
          </p:nvSpPr>
          <p:spPr>
            <a:xfrm>
              <a:off x="0" y="0"/>
              <a:ext cx="12472240" cy="6445114"/>
            </a:xfrm>
            <a:custGeom>
              <a:avLst/>
              <a:gdLst/>
              <a:ahLst/>
              <a:cxnLst/>
              <a:rect l="l" t="t" r="r" b="b"/>
              <a:pathLst>
                <a:path w="12472240" h="6445114">
                  <a:moveTo>
                    <a:pt x="0" y="0"/>
                  </a:moveTo>
                  <a:lnTo>
                    <a:pt x="12472240" y="0"/>
                  </a:lnTo>
                  <a:lnTo>
                    <a:pt x="12472240" y="6445114"/>
                  </a:lnTo>
                  <a:lnTo>
                    <a:pt x="0" y="6445114"/>
                  </a:lnTo>
                  <a:lnTo>
                    <a:pt x="0" y="0"/>
                  </a:lnTo>
                  <a:close/>
                </a:path>
              </a:pathLst>
            </a:custGeom>
            <a:blipFill>
              <a:blip r:embed="rId6"/>
              <a:stretch>
                <a:fillRect/>
              </a:stretch>
            </a:blipFill>
          </p:spPr>
        </p:sp>
        <p:sp>
          <p:nvSpPr>
            <p:cNvPr id="15" name="Freeform 15"/>
            <p:cNvSpPr/>
            <p:nvPr/>
          </p:nvSpPr>
          <p:spPr>
            <a:xfrm rot="-5463653">
              <a:off x="11891736" y="925253"/>
              <a:ext cx="1802311" cy="1796947"/>
            </a:xfrm>
            <a:custGeom>
              <a:avLst/>
              <a:gdLst/>
              <a:ahLst/>
              <a:cxnLst/>
              <a:rect l="l" t="t" r="r" b="b"/>
              <a:pathLst>
                <a:path w="1802311" h="1796947">
                  <a:moveTo>
                    <a:pt x="0" y="0"/>
                  </a:moveTo>
                  <a:lnTo>
                    <a:pt x="1802310" y="0"/>
                  </a:lnTo>
                  <a:lnTo>
                    <a:pt x="1802310" y="1796946"/>
                  </a:lnTo>
                  <a:lnTo>
                    <a:pt x="0" y="17969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6" name="TextBox 16"/>
            <p:cNvSpPr txBox="1"/>
            <p:nvPr/>
          </p:nvSpPr>
          <p:spPr>
            <a:xfrm>
              <a:off x="11695345" y="245560"/>
              <a:ext cx="4025102" cy="655436"/>
            </a:xfrm>
            <a:prstGeom prst="rect">
              <a:avLst/>
            </a:prstGeom>
          </p:spPr>
          <p:txBody>
            <a:bodyPr lIns="0" tIns="0" rIns="0" bIns="0" rtlCol="0" anchor="t">
              <a:spAutoFit/>
            </a:bodyPr>
            <a:lstStyle/>
            <a:p>
              <a:pPr algn="ctr">
                <a:lnSpc>
                  <a:spcPts val="2787"/>
                </a:lnSpc>
              </a:pPr>
              <a:r>
                <a:rPr lang="en-US" sz="2000" b="1">
                  <a:solidFill>
                    <a:srgbClr val="9A0000"/>
                  </a:solidFill>
                  <a:latin typeface="Arial" pitchFamily="34" charset="0"/>
                </a:rPr>
                <a:t>SỰ THỤ TINH</a:t>
              </a:r>
            </a:p>
          </p:txBody>
        </p:sp>
        <p:sp>
          <p:nvSpPr>
            <p:cNvPr id="17" name="TextBox 17"/>
            <p:cNvSpPr txBox="1"/>
            <p:nvPr/>
          </p:nvSpPr>
          <p:spPr>
            <a:xfrm>
              <a:off x="0" y="5784583"/>
              <a:ext cx="4025102" cy="655436"/>
            </a:xfrm>
            <a:prstGeom prst="rect">
              <a:avLst/>
            </a:prstGeom>
          </p:spPr>
          <p:txBody>
            <a:bodyPr lIns="0" tIns="0" rIns="0" bIns="0" rtlCol="0" anchor="t">
              <a:spAutoFit/>
            </a:bodyPr>
            <a:lstStyle/>
            <a:p>
              <a:pPr algn="r">
                <a:lnSpc>
                  <a:spcPts val="2787"/>
                </a:lnSpc>
              </a:pPr>
              <a:r>
                <a:rPr lang="en-US" sz="2000" b="1">
                  <a:solidFill>
                    <a:srgbClr val="9A0000"/>
                  </a:solidFill>
                  <a:latin typeface="Arial" pitchFamily="34" charset="0"/>
                </a:rPr>
                <a:t>SỰ THỤ THAI</a:t>
              </a:r>
            </a:p>
          </p:txBody>
        </p:sp>
        <p:sp>
          <p:nvSpPr>
            <p:cNvPr id="18" name="Freeform 18"/>
            <p:cNvSpPr/>
            <p:nvPr/>
          </p:nvSpPr>
          <p:spPr>
            <a:xfrm rot="5400000">
              <a:off x="4150025" y="4645486"/>
              <a:ext cx="1802311" cy="1796947"/>
            </a:xfrm>
            <a:custGeom>
              <a:avLst/>
              <a:gdLst/>
              <a:ahLst/>
              <a:cxnLst/>
              <a:rect l="l" t="t" r="r" b="b"/>
              <a:pathLst>
                <a:path w="1802311" h="1796947">
                  <a:moveTo>
                    <a:pt x="0" y="0"/>
                  </a:moveTo>
                  <a:lnTo>
                    <a:pt x="1802311" y="0"/>
                  </a:lnTo>
                  <a:lnTo>
                    <a:pt x="1802311" y="1796946"/>
                  </a:lnTo>
                  <a:lnTo>
                    <a:pt x="0" y="17969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sp>
        <p:nvSpPr>
          <p:cNvPr id="19" name="TextBox 19"/>
          <p:cNvSpPr txBox="1"/>
          <p:nvPr/>
        </p:nvSpPr>
        <p:spPr>
          <a:xfrm>
            <a:off x="685621" y="1160483"/>
            <a:ext cx="8377134" cy="423193"/>
          </a:xfrm>
          <a:prstGeom prst="rect">
            <a:avLst/>
          </a:prstGeom>
        </p:spPr>
        <p:txBody>
          <a:bodyPr lIns="0" tIns="0" rIns="0" bIns="0" rtlCol="0" anchor="t">
            <a:spAutoFit/>
          </a:bodyPr>
          <a:lstStyle/>
          <a:p>
            <a:pPr>
              <a:lnSpc>
                <a:spcPts val="3266"/>
              </a:lnSpc>
              <a:spcBef>
                <a:spcPct val="0"/>
              </a:spcBef>
            </a:pPr>
            <a:r>
              <a:rPr lang="en-US" sz="2300" b="1" dirty="0" smtClean="0">
                <a:solidFill>
                  <a:srgbClr val="000000"/>
                </a:solidFill>
                <a:latin typeface="Arial" pitchFamily="34" charset="0"/>
              </a:rPr>
              <a:t>2. </a:t>
            </a:r>
            <a:r>
              <a:rPr lang="en-US" sz="2300" b="1" dirty="0" err="1">
                <a:solidFill>
                  <a:srgbClr val="000000"/>
                </a:solidFill>
                <a:latin typeface="Arial" pitchFamily="34" charset="0"/>
              </a:rPr>
              <a:t>T</a:t>
            </a:r>
            <a:r>
              <a:rPr lang="en-US" sz="2300" b="1" dirty="0" err="1" smtClean="0">
                <a:solidFill>
                  <a:srgbClr val="000000"/>
                </a:solidFill>
                <a:latin typeface="Arial" pitchFamily="34" charset="0"/>
              </a:rPr>
              <a:t>hụ</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thai</a:t>
            </a:r>
            <a:endParaRPr lang="en-US" sz="2300" b="1" dirty="0">
              <a:solidFill>
                <a:srgbClr val="000000"/>
              </a:solidFill>
              <a:latin typeface="Arial" pitchFamily="34" charset="0"/>
            </a:endParaRPr>
          </a:p>
        </p:txBody>
      </p:sp>
      <p:grpSp>
        <p:nvGrpSpPr>
          <p:cNvPr id="20" name="Group 20"/>
          <p:cNvGrpSpPr/>
          <p:nvPr/>
        </p:nvGrpSpPr>
        <p:grpSpPr>
          <a:xfrm>
            <a:off x="7398109" y="4171610"/>
            <a:ext cx="4535719" cy="2445811"/>
            <a:chOff x="0" y="0"/>
            <a:chExt cx="9073799" cy="4891621"/>
          </a:xfrm>
        </p:grpSpPr>
        <p:grpSp>
          <p:nvGrpSpPr>
            <p:cNvPr id="21" name="Group 21"/>
            <p:cNvGrpSpPr/>
            <p:nvPr/>
          </p:nvGrpSpPr>
          <p:grpSpPr>
            <a:xfrm>
              <a:off x="0" y="0"/>
              <a:ext cx="9073799" cy="4891621"/>
              <a:chOff x="0" y="0"/>
              <a:chExt cx="2482610" cy="1338358"/>
            </a:xfrm>
          </p:grpSpPr>
          <p:sp>
            <p:nvSpPr>
              <p:cNvPr id="22" name="Freeform 22"/>
              <p:cNvSpPr/>
              <p:nvPr/>
            </p:nvSpPr>
            <p:spPr>
              <a:xfrm>
                <a:off x="0" y="0"/>
                <a:ext cx="2482610" cy="1338358"/>
              </a:xfrm>
              <a:custGeom>
                <a:avLst/>
                <a:gdLst/>
                <a:ahLst/>
                <a:cxnLst/>
                <a:rect l="l" t="t" r="r" b="b"/>
                <a:pathLst>
                  <a:path w="2482610" h="1338358">
                    <a:moveTo>
                      <a:pt x="2358150" y="59690"/>
                    </a:moveTo>
                    <a:cubicBezTo>
                      <a:pt x="2393710" y="59690"/>
                      <a:pt x="2422920" y="88900"/>
                      <a:pt x="2422920" y="124460"/>
                    </a:cubicBezTo>
                    <a:lnTo>
                      <a:pt x="2422920" y="1213898"/>
                    </a:lnTo>
                    <a:cubicBezTo>
                      <a:pt x="2422920" y="1249458"/>
                      <a:pt x="2393710" y="1278668"/>
                      <a:pt x="2358150" y="1278668"/>
                    </a:cubicBezTo>
                    <a:lnTo>
                      <a:pt x="124460" y="1278668"/>
                    </a:lnTo>
                    <a:cubicBezTo>
                      <a:pt x="88900" y="1278668"/>
                      <a:pt x="59690" y="1249458"/>
                      <a:pt x="59690" y="1213898"/>
                    </a:cubicBezTo>
                    <a:lnTo>
                      <a:pt x="59690" y="124460"/>
                    </a:lnTo>
                    <a:cubicBezTo>
                      <a:pt x="59690" y="88900"/>
                      <a:pt x="88900" y="59690"/>
                      <a:pt x="124460" y="59690"/>
                    </a:cubicBezTo>
                    <a:lnTo>
                      <a:pt x="2358150" y="59690"/>
                    </a:lnTo>
                    <a:moveTo>
                      <a:pt x="2358150" y="0"/>
                    </a:moveTo>
                    <a:lnTo>
                      <a:pt x="124460" y="0"/>
                    </a:lnTo>
                    <a:cubicBezTo>
                      <a:pt x="55880" y="0"/>
                      <a:pt x="0" y="55880"/>
                      <a:pt x="0" y="124460"/>
                    </a:cubicBezTo>
                    <a:lnTo>
                      <a:pt x="0" y="1213898"/>
                    </a:lnTo>
                    <a:cubicBezTo>
                      <a:pt x="0" y="1282478"/>
                      <a:pt x="55880" y="1338358"/>
                      <a:pt x="124460" y="1338358"/>
                    </a:cubicBezTo>
                    <a:lnTo>
                      <a:pt x="2358150" y="1338358"/>
                    </a:lnTo>
                    <a:cubicBezTo>
                      <a:pt x="2426730" y="1338358"/>
                      <a:pt x="2482610" y="1282478"/>
                      <a:pt x="2482610" y="1213898"/>
                    </a:cubicBezTo>
                    <a:lnTo>
                      <a:pt x="2482610" y="124460"/>
                    </a:lnTo>
                    <a:cubicBezTo>
                      <a:pt x="2482610" y="55880"/>
                      <a:pt x="2426730" y="0"/>
                      <a:pt x="2358150" y="0"/>
                    </a:cubicBezTo>
                    <a:close/>
                  </a:path>
                </a:pathLst>
              </a:custGeom>
              <a:solidFill>
                <a:srgbClr val="B52320"/>
              </a:solidFill>
            </p:spPr>
          </p:sp>
        </p:grpSp>
        <p:sp>
          <p:nvSpPr>
            <p:cNvPr id="23" name="TextBox 23"/>
            <p:cNvSpPr txBox="1"/>
            <p:nvPr/>
          </p:nvSpPr>
          <p:spPr>
            <a:xfrm>
              <a:off x="404021" y="365126"/>
              <a:ext cx="8265757" cy="4231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Phôi bám vào lớp niêm mạc tử cung dày, xốp và chứa nhiều mạch máu để làm tổ phát triển thành thai. Hiện tượng đó gọi là sự thụ thai.</a:t>
              </a:r>
            </a:p>
          </p:txBody>
        </p:sp>
      </p:grpSp>
    </p:spTree>
    <p:extLst>
      <p:ext uri="{BB962C8B-B14F-4D97-AF65-F5344CB8AC3E}">
        <p14:creationId xmlns:p14="http://schemas.microsoft.com/office/powerpoint/2010/main" val="1104173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TextBox 5"/>
          <p:cNvSpPr txBox="1"/>
          <p:nvPr/>
        </p:nvSpPr>
        <p:spPr>
          <a:xfrm>
            <a:off x="1306454" y="287867"/>
            <a:ext cx="8727538" cy="423193"/>
          </a:xfrm>
          <a:prstGeom prst="rect">
            <a:avLst/>
          </a:prstGeom>
        </p:spPr>
        <p:txBody>
          <a:bodyPr lIns="0" tIns="0" rIns="0" bIns="0" rtlCol="0" anchor="t">
            <a:spAutoFit/>
          </a:bodyPr>
          <a:lstStyle/>
          <a:p>
            <a:pPr>
              <a:lnSpc>
                <a:spcPts val="3266"/>
              </a:lnSpc>
              <a:spcBef>
                <a:spcPct val="0"/>
              </a:spcBef>
            </a:pPr>
            <a:r>
              <a:rPr lang="en-US" sz="2000" b="1" dirty="0" smtClean="0">
                <a:solidFill>
                  <a:srgbClr val="000000"/>
                </a:solidFill>
                <a:latin typeface="Arial" pitchFamily="34" charset="0"/>
              </a:rPr>
              <a:t>III. </a:t>
            </a:r>
            <a:r>
              <a:rPr lang="en-US" sz="2000" b="1" dirty="0">
                <a:solidFill>
                  <a:srgbClr val="000000"/>
                </a:solidFill>
                <a:latin typeface="Arial" pitchFamily="34" charset="0"/>
              </a:rPr>
              <a:t>HIỆN TƯỢNG </a:t>
            </a:r>
            <a:r>
              <a:rPr lang="en-US" sz="2000" b="1" dirty="0" smtClean="0">
                <a:solidFill>
                  <a:srgbClr val="000000"/>
                </a:solidFill>
                <a:latin typeface="Arial" pitchFamily="34" charset="0"/>
              </a:rPr>
              <a:t>KINH NGUYỆT VÀ CÁC BIỆN PHÁP TRÁNH THAI</a:t>
            </a:r>
            <a:endParaRPr lang="en-US" sz="2000" b="1" dirty="0">
              <a:solidFill>
                <a:srgbClr val="000000"/>
              </a:solidFill>
              <a:latin typeface="Arial" pitchFamily="34" charset="0"/>
            </a:endParaRPr>
          </a:p>
        </p:txBody>
      </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142178" y="0"/>
            <a:ext cx="2046648" cy="1558416"/>
          </a:xfrm>
          <a:custGeom>
            <a:avLst/>
            <a:gdLst/>
            <a:ahLst/>
            <a:cxnLst/>
            <a:rect l="l" t="t" r="r" b="b"/>
            <a:pathLst>
              <a:path w="3070771" h="2337624">
                <a:moveTo>
                  <a:pt x="0" y="0"/>
                </a:moveTo>
                <a:lnTo>
                  <a:pt x="3070771" y="0"/>
                </a:lnTo>
                <a:lnTo>
                  <a:pt x="3070771" y="2337624"/>
                </a:lnTo>
                <a:lnTo>
                  <a:pt x="0" y="2337624"/>
                </a:lnTo>
                <a:lnTo>
                  <a:pt x="0" y="0"/>
                </a:lnTo>
                <a:close/>
              </a:path>
            </a:pathLst>
          </a:custGeom>
          <a:blipFill>
            <a:blip r:embed="rId4"/>
            <a:stretch>
              <a:fillRect/>
            </a:stretch>
          </a:blipFill>
        </p:spPr>
      </p:sp>
      <p:grpSp>
        <p:nvGrpSpPr>
          <p:cNvPr id="8" name="Group 8"/>
          <p:cNvGrpSpPr/>
          <p:nvPr/>
        </p:nvGrpSpPr>
        <p:grpSpPr>
          <a:xfrm>
            <a:off x="685622" y="1736216"/>
            <a:ext cx="10817582" cy="655347"/>
            <a:chOff x="0" y="0"/>
            <a:chExt cx="21640800" cy="1310694"/>
          </a:xfrm>
        </p:grpSpPr>
        <p:grpSp>
          <p:nvGrpSpPr>
            <p:cNvPr id="9" name="Group 9"/>
            <p:cNvGrpSpPr/>
            <p:nvPr/>
          </p:nvGrpSpPr>
          <p:grpSpPr>
            <a:xfrm>
              <a:off x="0" y="0"/>
              <a:ext cx="21640800" cy="1310694"/>
              <a:chOff x="0" y="0"/>
              <a:chExt cx="4274726" cy="258903"/>
            </a:xfrm>
          </p:grpSpPr>
          <p:sp>
            <p:nvSpPr>
              <p:cNvPr id="10" name="Freeform 10"/>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2" name="TextBox 12"/>
            <p:cNvSpPr txBox="1"/>
            <p:nvPr/>
          </p:nvSpPr>
          <p:spPr>
            <a:xfrm>
              <a:off x="639355" y="235190"/>
              <a:ext cx="20362091" cy="769058"/>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Quan sát hình và giải thích hiện tượng kinh nguyệt</a:t>
              </a:r>
            </a:p>
          </p:txBody>
        </p:sp>
      </p:grpSp>
      <p:sp>
        <p:nvSpPr>
          <p:cNvPr id="13" name="Freeform 13"/>
          <p:cNvSpPr/>
          <p:nvPr/>
        </p:nvSpPr>
        <p:spPr>
          <a:xfrm>
            <a:off x="685621" y="2481414"/>
            <a:ext cx="6974891" cy="4241104"/>
          </a:xfrm>
          <a:custGeom>
            <a:avLst/>
            <a:gdLst/>
            <a:ahLst/>
            <a:cxnLst/>
            <a:rect l="l" t="t" r="r" b="b"/>
            <a:pathLst>
              <a:path w="10465062" h="6361656">
                <a:moveTo>
                  <a:pt x="0" y="0"/>
                </a:moveTo>
                <a:lnTo>
                  <a:pt x="10465062" y="0"/>
                </a:lnTo>
                <a:lnTo>
                  <a:pt x="10465062" y="6361656"/>
                </a:lnTo>
                <a:lnTo>
                  <a:pt x="0" y="6361656"/>
                </a:lnTo>
                <a:lnTo>
                  <a:pt x="0" y="0"/>
                </a:lnTo>
                <a:close/>
              </a:path>
            </a:pathLst>
          </a:custGeom>
          <a:blipFill>
            <a:blip r:embed="rId5"/>
            <a:stretch>
              <a:fillRect/>
            </a:stretch>
          </a:blipFill>
        </p:spPr>
      </p:sp>
      <p:sp>
        <p:nvSpPr>
          <p:cNvPr id="14" name="TextBox 14"/>
          <p:cNvSpPr txBox="1"/>
          <p:nvPr/>
        </p:nvSpPr>
        <p:spPr>
          <a:xfrm>
            <a:off x="685621" y="1160483"/>
            <a:ext cx="8377134"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1</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Hiện</a:t>
            </a:r>
            <a:r>
              <a:rPr lang="en-US" sz="2300" b="1" dirty="0">
                <a:solidFill>
                  <a:srgbClr val="000000"/>
                </a:solidFill>
                <a:latin typeface="Arial" pitchFamily="34" charset="0"/>
              </a:rPr>
              <a:t> </a:t>
            </a:r>
            <a:r>
              <a:rPr lang="en-US" sz="2300" b="1" dirty="0" err="1">
                <a:solidFill>
                  <a:srgbClr val="000000"/>
                </a:solidFill>
                <a:latin typeface="Arial" pitchFamily="34" charset="0"/>
              </a:rPr>
              <a:t>tượng</a:t>
            </a:r>
            <a:r>
              <a:rPr lang="en-US" sz="2300" b="1" dirty="0">
                <a:solidFill>
                  <a:srgbClr val="000000"/>
                </a:solidFill>
                <a:latin typeface="Arial" pitchFamily="34" charset="0"/>
              </a:rPr>
              <a:t> </a:t>
            </a:r>
            <a:r>
              <a:rPr lang="en-US" sz="2300" b="1" dirty="0" err="1">
                <a:solidFill>
                  <a:srgbClr val="000000"/>
                </a:solidFill>
                <a:latin typeface="Arial" pitchFamily="34" charset="0"/>
              </a:rPr>
              <a:t>kinh</a:t>
            </a:r>
            <a:r>
              <a:rPr lang="en-US" sz="2300" b="1" dirty="0">
                <a:solidFill>
                  <a:srgbClr val="000000"/>
                </a:solidFill>
                <a:latin typeface="Arial" pitchFamily="34" charset="0"/>
              </a:rPr>
              <a:t> </a:t>
            </a:r>
            <a:r>
              <a:rPr lang="en-US" sz="2300" b="1" dirty="0" err="1">
                <a:solidFill>
                  <a:srgbClr val="000000"/>
                </a:solidFill>
                <a:latin typeface="Arial" pitchFamily="34" charset="0"/>
              </a:rPr>
              <a:t>nguyệt</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TextBox 5"/>
          <p:cNvSpPr txBox="1"/>
          <p:nvPr/>
        </p:nvSpPr>
        <p:spPr>
          <a:xfrm>
            <a:off x="1306454" y="287867"/>
            <a:ext cx="8727538" cy="375809"/>
          </a:xfrm>
          <a:prstGeom prst="rect">
            <a:avLst/>
          </a:prstGeom>
        </p:spPr>
        <p:txBody>
          <a:bodyPr lIns="0" tIns="0" rIns="0" bIns="0" rtlCol="0" anchor="t">
            <a:spAutoFit/>
          </a:bodyPr>
          <a:lstStyle/>
          <a:p>
            <a:pPr>
              <a:lnSpc>
                <a:spcPts val="3266"/>
              </a:lnSpc>
              <a:spcBef>
                <a:spcPct val="0"/>
              </a:spcBef>
            </a:pPr>
            <a:r>
              <a:rPr lang="en-US" sz="2000" b="1" dirty="0">
                <a:solidFill>
                  <a:srgbClr val="000000"/>
                </a:solidFill>
                <a:latin typeface="Arial" pitchFamily="34" charset="0"/>
              </a:rPr>
              <a:t>III. HIỆN TƯỢNG KINH NGUYỆT VÀ CÁC BIỆN PHÁP TRÁNH THAI</a:t>
            </a:r>
          </a:p>
        </p:txBody>
      </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142178" y="0"/>
            <a:ext cx="2046648" cy="1558416"/>
          </a:xfrm>
          <a:custGeom>
            <a:avLst/>
            <a:gdLst/>
            <a:ahLst/>
            <a:cxnLst/>
            <a:rect l="l" t="t" r="r" b="b"/>
            <a:pathLst>
              <a:path w="3070771" h="2337624">
                <a:moveTo>
                  <a:pt x="0" y="0"/>
                </a:moveTo>
                <a:lnTo>
                  <a:pt x="3070771" y="0"/>
                </a:lnTo>
                <a:lnTo>
                  <a:pt x="3070771" y="2337624"/>
                </a:lnTo>
                <a:lnTo>
                  <a:pt x="0" y="2337624"/>
                </a:lnTo>
                <a:lnTo>
                  <a:pt x="0" y="0"/>
                </a:lnTo>
                <a:close/>
              </a:path>
            </a:pathLst>
          </a:custGeom>
          <a:blipFill>
            <a:blip r:embed="rId4"/>
            <a:stretch>
              <a:fillRect/>
            </a:stretch>
          </a:blipFill>
        </p:spPr>
      </p:sp>
      <p:grpSp>
        <p:nvGrpSpPr>
          <p:cNvPr id="8" name="Group 8"/>
          <p:cNvGrpSpPr/>
          <p:nvPr/>
        </p:nvGrpSpPr>
        <p:grpSpPr>
          <a:xfrm>
            <a:off x="685622" y="1736216"/>
            <a:ext cx="10817582" cy="655347"/>
            <a:chOff x="0" y="0"/>
            <a:chExt cx="21640800" cy="1310694"/>
          </a:xfrm>
        </p:grpSpPr>
        <p:grpSp>
          <p:nvGrpSpPr>
            <p:cNvPr id="9" name="Group 9"/>
            <p:cNvGrpSpPr/>
            <p:nvPr/>
          </p:nvGrpSpPr>
          <p:grpSpPr>
            <a:xfrm>
              <a:off x="0" y="0"/>
              <a:ext cx="21640800" cy="1310694"/>
              <a:chOff x="0" y="0"/>
              <a:chExt cx="4274726" cy="258903"/>
            </a:xfrm>
          </p:grpSpPr>
          <p:sp>
            <p:nvSpPr>
              <p:cNvPr id="10" name="Freeform 10"/>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2" name="TextBox 12"/>
            <p:cNvSpPr txBox="1"/>
            <p:nvPr/>
          </p:nvSpPr>
          <p:spPr>
            <a:xfrm>
              <a:off x="639355" y="235190"/>
              <a:ext cx="20362091" cy="769058"/>
            </a:xfrm>
            <a:prstGeom prst="rect">
              <a:avLst/>
            </a:prstGeom>
          </p:spPr>
          <p:txBody>
            <a:bodyPr lIns="0" tIns="0" rIns="0" bIns="0" rtlCol="0" anchor="t">
              <a:spAutoFit/>
            </a:bodyPr>
            <a:lstStyle/>
            <a:p>
              <a:pPr algn="just">
                <a:lnSpc>
                  <a:spcPts val="3266"/>
                </a:lnSpc>
                <a:spcBef>
                  <a:spcPct val="0"/>
                </a:spcBef>
              </a:pPr>
              <a:r>
                <a:rPr lang="en-US" sz="2300" b="1" dirty="0" err="1" smtClean="0">
                  <a:solidFill>
                    <a:srgbClr val="000000"/>
                  </a:solidFill>
                  <a:latin typeface="Arial" pitchFamily="34" charset="0"/>
                </a:rPr>
                <a:t>Mô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tả</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sự</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thay</a:t>
              </a:r>
              <a:r>
                <a:rPr lang="en-US" sz="2300" b="1" dirty="0">
                  <a:solidFill>
                    <a:srgbClr val="000000"/>
                  </a:solidFill>
                  <a:latin typeface="Arial" pitchFamily="34" charset="0"/>
                </a:rPr>
                <a:t> </a:t>
              </a:r>
              <a:r>
                <a:rPr lang="en-US" sz="2300" b="1" dirty="0" err="1">
                  <a:solidFill>
                    <a:srgbClr val="000000"/>
                  </a:solidFill>
                  <a:latin typeface="Arial" pitchFamily="34" charset="0"/>
                </a:rPr>
                <a:t>đổi</a:t>
              </a:r>
              <a:r>
                <a:rPr lang="en-US" sz="2300" b="1" dirty="0">
                  <a:solidFill>
                    <a:srgbClr val="000000"/>
                  </a:solidFill>
                  <a:latin typeface="Arial" pitchFamily="34" charset="0"/>
                </a:rPr>
                <a:t> </a:t>
              </a:r>
              <a:r>
                <a:rPr lang="en-US" sz="2300" b="1" dirty="0" err="1">
                  <a:solidFill>
                    <a:srgbClr val="000000"/>
                  </a:solidFill>
                  <a:latin typeface="Arial" pitchFamily="34" charset="0"/>
                </a:rPr>
                <a:t>độ</a:t>
              </a:r>
              <a:r>
                <a:rPr lang="en-US" sz="2300" b="1" dirty="0">
                  <a:solidFill>
                    <a:srgbClr val="000000"/>
                  </a:solidFill>
                  <a:latin typeface="Arial" pitchFamily="34" charset="0"/>
                </a:rPr>
                <a:t> </a:t>
              </a:r>
              <a:r>
                <a:rPr lang="en-US" sz="2300" b="1" dirty="0" err="1">
                  <a:solidFill>
                    <a:srgbClr val="000000"/>
                  </a:solidFill>
                  <a:latin typeface="Arial" pitchFamily="34" charset="0"/>
                </a:rPr>
                <a:t>dày</a:t>
              </a:r>
              <a:r>
                <a:rPr lang="en-US" sz="2300" b="1" dirty="0">
                  <a:solidFill>
                    <a:srgbClr val="000000"/>
                  </a:solidFill>
                  <a:latin typeface="Arial" pitchFamily="34" charset="0"/>
                </a:rPr>
                <a:t> </a:t>
              </a:r>
              <a:r>
                <a:rPr lang="en-US" sz="2300" b="1" dirty="0" err="1">
                  <a:solidFill>
                    <a:srgbClr val="000000"/>
                  </a:solidFill>
                  <a:latin typeface="Arial" pitchFamily="34" charset="0"/>
                </a:rPr>
                <a:t>niêm</a:t>
              </a:r>
              <a:r>
                <a:rPr lang="en-US" sz="2300" b="1" dirty="0">
                  <a:solidFill>
                    <a:srgbClr val="000000"/>
                  </a:solidFill>
                  <a:latin typeface="Arial" pitchFamily="34" charset="0"/>
                </a:rPr>
                <a:t> </a:t>
              </a:r>
              <a:r>
                <a:rPr lang="en-US" sz="2300" b="1" dirty="0" err="1">
                  <a:solidFill>
                    <a:srgbClr val="000000"/>
                  </a:solidFill>
                  <a:latin typeface="Arial" pitchFamily="34" charset="0"/>
                </a:rPr>
                <a:t>mạc</a:t>
              </a:r>
              <a:r>
                <a:rPr lang="en-US" sz="2300" b="1" dirty="0">
                  <a:solidFill>
                    <a:srgbClr val="000000"/>
                  </a:solidFill>
                  <a:latin typeface="Arial" pitchFamily="34" charset="0"/>
                </a:rPr>
                <a:t> </a:t>
              </a:r>
              <a:r>
                <a:rPr lang="en-US" sz="2300" b="1" dirty="0" err="1">
                  <a:solidFill>
                    <a:srgbClr val="000000"/>
                  </a:solidFill>
                  <a:latin typeface="Arial" pitchFamily="34" charset="0"/>
                </a:rPr>
                <a:t>tử</a:t>
              </a:r>
              <a:r>
                <a:rPr lang="en-US" sz="2300" b="1" dirty="0">
                  <a:solidFill>
                    <a:srgbClr val="000000"/>
                  </a:solidFill>
                  <a:latin typeface="Arial" pitchFamily="34" charset="0"/>
                </a:rPr>
                <a:t> </a:t>
              </a:r>
              <a:r>
                <a:rPr lang="en-US" sz="2300" b="1" dirty="0" err="1">
                  <a:solidFill>
                    <a:srgbClr val="000000"/>
                  </a:solidFill>
                  <a:latin typeface="Arial" pitchFamily="34" charset="0"/>
                </a:rPr>
                <a:t>cung</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chu</a:t>
              </a:r>
              <a:r>
                <a:rPr lang="en-US" sz="2300" b="1" dirty="0">
                  <a:solidFill>
                    <a:srgbClr val="000000"/>
                  </a:solidFill>
                  <a:latin typeface="Arial" pitchFamily="34" charset="0"/>
                </a:rPr>
                <a:t> </a:t>
              </a:r>
              <a:r>
                <a:rPr lang="en-US" sz="2300" b="1" dirty="0" err="1">
                  <a:solidFill>
                    <a:srgbClr val="000000"/>
                  </a:solidFill>
                  <a:latin typeface="Arial" pitchFamily="34" charset="0"/>
                </a:rPr>
                <a:t>kì</a:t>
              </a:r>
              <a:r>
                <a:rPr lang="en-US" sz="2300" b="1" dirty="0">
                  <a:solidFill>
                    <a:srgbClr val="000000"/>
                  </a:solidFill>
                  <a:latin typeface="Arial" pitchFamily="34" charset="0"/>
                </a:rPr>
                <a:t> </a:t>
              </a:r>
              <a:r>
                <a:rPr lang="en-US" sz="2300" b="1" dirty="0" err="1">
                  <a:solidFill>
                    <a:srgbClr val="000000"/>
                  </a:solidFill>
                  <a:latin typeface="Arial" pitchFamily="34" charset="0"/>
                </a:rPr>
                <a:t>kinh</a:t>
              </a:r>
              <a:r>
                <a:rPr lang="en-US" sz="2300" b="1" dirty="0">
                  <a:solidFill>
                    <a:srgbClr val="000000"/>
                  </a:solidFill>
                  <a:latin typeface="Arial" pitchFamily="34" charset="0"/>
                </a:rPr>
                <a:t> </a:t>
              </a:r>
              <a:r>
                <a:rPr lang="en-US" sz="2300" b="1" dirty="0" err="1">
                  <a:solidFill>
                    <a:srgbClr val="000000"/>
                  </a:solidFill>
                  <a:latin typeface="Arial" pitchFamily="34" charset="0"/>
                </a:rPr>
                <a:t>nguyệt</a:t>
              </a:r>
              <a:endParaRPr lang="en-US" sz="2300" b="1" dirty="0">
                <a:solidFill>
                  <a:srgbClr val="000000"/>
                </a:solidFill>
                <a:latin typeface="Arial" pitchFamily="34" charset="0"/>
              </a:endParaRPr>
            </a:p>
          </p:txBody>
        </p:sp>
      </p:grpSp>
      <p:sp>
        <p:nvSpPr>
          <p:cNvPr id="13" name="Freeform 13"/>
          <p:cNvSpPr/>
          <p:nvPr/>
        </p:nvSpPr>
        <p:spPr>
          <a:xfrm>
            <a:off x="379412" y="2509158"/>
            <a:ext cx="6974891" cy="4241104"/>
          </a:xfrm>
          <a:custGeom>
            <a:avLst/>
            <a:gdLst/>
            <a:ahLst/>
            <a:cxnLst/>
            <a:rect l="l" t="t" r="r" b="b"/>
            <a:pathLst>
              <a:path w="10465062" h="6361656">
                <a:moveTo>
                  <a:pt x="0" y="0"/>
                </a:moveTo>
                <a:lnTo>
                  <a:pt x="10465062" y="0"/>
                </a:lnTo>
                <a:lnTo>
                  <a:pt x="10465062" y="6361656"/>
                </a:lnTo>
                <a:lnTo>
                  <a:pt x="0" y="6361656"/>
                </a:lnTo>
                <a:lnTo>
                  <a:pt x="0" y="0"/>
                </a:lnTo>
                <a:close/>
              </a:path>
            </a:pathLst>
          </a:custGeom>
          <a:blipFill>
            <a:blip r:embed="rId5"/>
            <a:stretch>
              <a:fillRect/>
            </a:stretch>
          </a:blipFill>
        </p:spPr>
      </p:sp>
      <p:sp>
        <p:nvSpPr>
          <p:cNvPr id="14" name="TextBox 14"/>
          <p:cNvSpPr txBox="1"/>
          <p:nvPr/>
        </p:nvSpPr>
        <p:spPr>
          <a:xfrm>
            <a:off x="685621" y="1160483"/>
            <a:ext cx="8377134"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1</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Hiện</a:t>
            </a:r>
            <a:r>
              <a:rPr lang="en-US" sz="2300" b="1" dirty="0">
                <a:solidFill>
                  <a:srgbClr val="000000"/>
                </a:solidFill>
                <a:latin typeface="Arial" pitchFamily="34" charset="0"/>
              </a:rPr>
              <a:t> </a:t>
            </a:r>
            <a:r>
              <a:rPr lang="en-US" sz="2300" b="1" dirty="0" err="1">
                <a:solidFill>
                  <a:srgbClr val="000000"/>
                </a:solidFill>
                <a:latin typeface="Arial" pitchFamily="34" charset="0"/>
              </a:rPr>
              <a:t>tượng</a:t>
            </a:r>
            <a:r>
              <a:rPr lang="en-US" sz="2300" b="1" dirty="0">
                <a:solidFill>
                  <a:srgbClr val="000000"/>
                </a:solidFill>
                <a:latin typeface="Arial" pitchFamily="34" charset="0"/>
              </a:rPr>
              <a:t> </a:t>
            </a:r>
            <a:r>
              <a:rPr lang="en-US" sz="2300" b="1" dirty="0" err="1">
                <a:solidFill>
                  <a:srgbClr val="000000"/>
                </a:solidFill>
                <a:latin typeface="Arial" pitchFamily="34" charset="0"/>
              </a:rPr>
              <a:t>kinh</a:t>
            </a:r>
            <a:r>
              <a:rPr lang="en-US" sz="2300" b="1" dirty="0">
                <a:solidFill>
                  <a:srgbClr val="000000"/>
                </a:solidFill>
                <a:latin typeface="Arial" pitchFamily="34" charset="0"/>
              </a:rPr>
              <a:t> </a:t>
            </a:r>
            <a:r>
              <a:rPr lang="en-US" sz="2300" b="1" dirty="0" err="1">
                <a:solidFill>
                  <a:srgbClr val="000000"/>
                </a:solidFill>
                <a:latin typeface="Arial" pitchFamily="34" charset="0"/>
              </a:rPr>
              <a:t>nguyệt</a:t>
            </a:r>
            <a:endParaRPr lang="en-US" sz="2300" b="1" dirty="0">
              <a:solidFill>
                <a:srgbClr val="000000"/>
              </a:solidFill>
              <a:latin typeface="Arial" pitchFamily="34" charset="0"/>
            </a:endParaRPr>
          </a:p>
        </p:txBody>
      </p:sp>
      <p:sp>
        <p:nvSpPr>
          <p:cNvPr id="15" name="TextBox 15"/>
          <p:cNvSpPr txBox="1"/>
          <p:nvPr/>
        </p:nvSpPr>
        <p:spPr>
          <a:xfrm>
            <a:off x="7292663" y="2528208"/>
            <a:ext cx="4210541" cy="4208268"/>
          </a:xfrm>
          <a:prstGeom prst="rect">
            <a:avLst/>
          </a:prstGeom>
        </p:spPr>
        <p:txBody>
          <a:bodyPr wrap="square" lIns="0" tIns="0" rIns="0" bIns="0" rtlCol="0" anchor="t">
            <a:spAutoFit/>
          </a:bodyPr>
          <a:lstStyle/>
          <a:p>
            <a:pPr>
              <a:lnSpc>
                <a:spcPct val="120000"/>
              </a:lnSpc>
            </a:pPr>
            <a:r>
              <a:rPr lang="en-US" sz="2300" dirty="0" err="1">
                <a:latin typeface="Arial" pitchFamily="34" charset="0"/>
                <a:cs typeface="Arial" pitchFamily="34" charset="0"/>
              </a:rPr>
              <a:t>Hiện</a:t>
            </a:r>
            <a:r>
              <a:rPr lang="en-US" sz="2300" dirty="0">
                <a:latin typeface="Arial" pitchFamily="34" charset="0"/>
                <a:cs typeface="Arial" pitchFamily="34" charset="0"/>
              </a:rPr>
              <a:t> </a:t>
            </a:r>
            <a:r>
              <a:rPr lang="en-US" sz="2300" dirty="0" err="1">
                <a:latin typeface="Arial" pitchFamily="34" charset="0"/>
                <a:cs typeface="Arial" pitchFamily="34" charset="0"/>
              </a:rPr>
              <a:t>tượng</a:t>
            </a:r>
            <a:r>
              <a:rPr lang="en-US" sz="2300" dirty="0">
                <a:latin typeface="Arial" pitchFamily="34" charset="0"/>
                <a:cs typeface="Arial" pitchFamily="34" charset="0"/>
              </a:rPr>
              <a:t> </a:t>
            </a:r>
            <a:r>
              <a:rPr lang="en-US" sz="2300" dirty="0" err="1">
                <a:latin typeface="Arial" pitchFamily="34" charset="0"/>
                <a:cs typeface="Arial" pitchFamily="34" charset="0"/>
              </a:rPr>
              <a:t>kinh</a:t>
            </a:r>
            <a:r>
              <a:rPr lang="en-US" sz="2300" dirty="0">
                <a:latin typeface="Arial" pitchFamily="34" charset="0"/>
                <a:cs typeface="Arial" pitchFamily="34" charset="0"/>
              </a:rPr>
              <a:t> </a:t>
            </a:r>
            <a:r>
              <a:rPr lang="en-US" sz="2300" dirty="0" err="1">
                <a:latin typeface="Arial" pitchFamily="34" charset="0"/>
                <a:cs typeface="Arial" pitchFamily="34" charset="0"/>
              </a:rPr>
              <a:t>nguyệt</a:t>
            </a:r>
            <a:r>
              <a:rPr lang="en-US" sz="2300" dirty="0">
                <a:latin typeface="Arial" pitchFamily="34" charset="0"/>
                <a:cs typeface="Arial" pitchFamily="34" charset="0"/>
              </a:rPr>
              <a:t>: </a:t>
            </a:r>
            <a:r>
              <a:rPr lang="en-US" sz="2300" dirty="0" err="1">
                <a:latin typeface="Arial" pitchFamily="34" charset="0"/>
                <a:cs typeface="Arial" pitchFamily="34" charset="0"/>
              </a:rPr>
              <a:t>Nếu</a:t>
            </a:r>
            <a:r>
              <a:rPr lang="en-US" sz="2300" dirty="0">
                <a:latin typeface="Arial" pitchFamily="34" charset="0"/>
                <a:cs typeface="Arial" pitchFamily="34" charset="0"/>
              </a:rPr>
              <a:t> </a:t>
            </a:r>
            <a:r>
              <a:rPr lang="en-US" sz="2300" dirty="0" err="1">
                <a:latin typeface="Arial" pitchFamily="34" charset="0"/>
                <a:cs typeface="Arial" pitchFamily="34" charset="0"/>
              </a:rPr>
              <a:t>trứng</a:t>
            </a:r>
            <a:r>
              <a:rPr lang="en-US" sz="2300" dirty="0">
                <a:latin typeface="Arial" pitchFamily="34" charset="0"/>
                <a:cs typeface="Arial" pitchFamily="34" charset="0"/>
              </a:rPr>
              <a:t> </a:t>
            </a:r>
            <a:r>
              <a:rPr lang="en-US" sz="2300" dirty="0" err="1">
                <a:latin typeface="Arial" pitchFamily="34" charset="0"/>
                <a:cs typeface="Arial" pitchFamily="34" charset="0"/>
              </a:rPr>
              <a:t>rụng</a:t>
            </a:r>
            <a:r>
              <a:rPr lang="en-US" sz="2300" dirty="0">
                <a:latin typeface="Arial" pitchFamily="34" charset="0"/>
                <a:cs typeface="Arial" pitchFamily="34" charset="0"/>
              </a:rPr>
              <a:t> </a:t>
            </a:r>
            <a:r>
              <a:rPr lang="en-US" sz="2300" dirty="0" err="1">
                <a:latin typeface="Arial" pitchFamily="34" charset="0"/>
                <a:cs typeface="Arial" pitchFamily="34" charset="0"/>
              </a:rPr>
              <a:t>mà</a:t>
            </a:r>
            <a:r>
              <a:rPr lang="en-US" sz="2300" dirty="0">
                <a:latin typeface="Arial" pitchFamily="34" charset="0"/>
                <a:cs typeface="Arial" pitchFamily="34" charset="0"/>
              </a:rPr>
              <a:t> </a:t>
            </a:r>
            <a:r>
              <a:rPr lang="en-US" sz="2300" dirty="0" err="1">
                <a:latin typeface="Arial" pitchFamily="34" charset="0"/>
                <a:cs typeface="Arial" pitchFamily="34" charset="0"/>
              </a:rPr>
              <a:t>không</a:t>
            </a:r>
            <a:r>
              <a:rPr lang="en-US" sz="2300" dirty="0">
                <a:latin typeface="Arial" pitchFamily="34" charset="0"/>
                <a:cs typeface="Arial" pitchFamily="34" charset="0"/>
              </a:rPr>
              <a:t> </a:t>
            </a:r>
            <a:r>
              <a:rPr lang="en-US" sz="2300" dirty="0" err="1">
                <a:latin typeface="Arial" pitchFamily="34" charset="0"/>
                <a:cs typeface="Arial" pitchFamily="34" charset="0"/>
              </a:rPr>
              <a:t>được</a:t>
            </a:r>
            <a:r>
              <a:rPr lang="en-US" sz="2300" dirty="0">
                <a:latin typeface="Arial" pitchFamily="34" charset="0"/>
                <a:cs typeface="Arial" pitchFamily="34" charset="0"/>
              </a:rPr>
              <a:t> </a:t>
            </a:r>
            <a:r>
              <a:rPr lang="en-US" sz="2300" dirty="0" err="1">
                <a:latin typeface="Arial" pitchFamily="34" charset="0"/>
                <a:cs typeface="Arial" pitchFamily="34" charset="0"/>
              </a:rPr>
              <a:t>thụ</a:t>
            </a:r>
            <a:r>
              <a:rPr lang="en-US" sz="2300" dirty="0">
                <a:latin typeface="Arial" pitchFamily="34" charset="0"/>
                <a:cs typeface="Arial" pitchFamily="34" charset="0"/>
              </a:rPr>
              <a:t> </a:t>
            </a:r>
            <a:r>
              <a:rPr lang="en-US" sz="2300" dirty="0" err="1">
                <a:latin typeface="Arial" pitchFamily="34" charset="0"/>
                <a:cs typeface="Arial" pitchFamily="34" charset="0"/>
              </a:rPr>
              <a:t>tinh</a:t>
            </a:r>
            <a:r>
              <a:rPr lang="en-US" sz="2300" dirty="0">
                <a:latin typeface="Arial" pitchFamily="34" charset="0"/>
                <a:cs typeface="Arial" pitchFamily="34" charset="0"/>
              </a:rPr>
              <a:t> </a:t>
            </a:r>
            <a:r>
              <a:rPr lang="en-US" sz="2300" dirty="0" err="1">
                <a:latin typeface="Arial" pitchFamily="34" charset="0"/>
                <a:cs typeface="Arial" pitchFamily="34" charset="0"/>
              </a:rPr>
              <a:t>thì</a:t>
            </a:r>
            <a:r>
              <a:rPr lang="en-US" sz="2300" dirty="0">
                <a:latin typeface="Arial" pitchFamily="34" charset="0"/>
                <a:cs typeface="Arial" pitchFamily="34" charset="0"/>
              </a:rPr>
              <a:t> </a:t>
            </a:r>
            <a:r>
              <a:rPr lang="en-US" sz="2300" dirty="0" err="1">
                <a:latin typeface="Arial" pitchFamily="34" charset="0"/>
                <a:cs typeface="Arial" pitchFamily="34" charset="0"/>
              </a:rPr>
              <a:t>sau</a:t>
            </a:r>
            <a:r>
              <a:rPr lang="en-US" sz="2300" dirty="0">
                <a:latin typeface="Arial" pitchFamily="34" charset="0"/>
                <a:cs typeface="Arial" pitchFamily="34" charset="0"/>
              </a:rPr>
              <a:t> </a:t>
            </a:r>
            <a:r>
              <a:rPr lang="en-US" sz="2300" dirty="0" err="1">
                <a:latin typeface="Arial" pitchFamily="34" charset="0"/>
                <a:cs typeface="Arial" pitchFamily="34" charset="0"/>
              </a:rPr>
              <a:t>khoảng</a:t>
            </a:r>
            <a:r>
              <a:rPr lang="en-US" sz="2300" dirty="0">
                <a:latin typeface="Arial" pitchFamily="34" charset="0"/>
                <a:cs typeface="Arial" pitchFamily="34" charset="0"/>
              </a:rPr>
              <a:t> 14 </a:t>
            </a:r>
            <a:r>
              <a:rPr lang="en-US" sz="2300" dirty="0" err="1">
                <a:latin typeface="Arial" pitchFamily="34" charset="0"/>
                <a:cs typeface="Arial" pitchFamily="34" charset="0"/>
              </a:rPr>
              <a:t>ngày</a:t>
            </a:r>
            <a:r>
              <a:rPr lang="en-US" sz="2300" dirty="0">
                <a:latin typeface="Arial" pitchFamily="34" charset="0"/>
                <a:cs typeface="Arial" pitchFamily="34" charset="0"/>
              </a:rPr>
              <a:t> </a:t>
            </a:r>
            <a:r>
              <a:rPr lang="en-US" sz="2300" dirty="0" err="1">
                <a:latin typeface="Arial" pitchFamily="34" charset="0"/>
                <a:cs typeface="Arial" pitchFamily="34" charset="0"/>
              </a:rPr>
              <a:t>kể</a:t>
            </a:r>
            <a:r>
              <a:rPr lang="en-US" sz="2300" dirty="0">
                <a:latin typeface="Arial" pitchFamily="34" charset="0"/>
                <a:cs typeface="Arial" pitchFamily="34" charset="0"/>
              </a:rPr>
              <a:t> </a:t>
            </a:r>
            <a:r>
              <a:rPr lang="en-US" sz="2300" dirty="0" err="1">
                <a:latin typeface="Arial" pitchFamily="34" charset="0"/>
                <a:cs typeface="Arial" pitchFamily="34" charset="0"/>
              </a:rPr>
              <a:t>từ</a:t>
            </a:r>
            <a:r>
              <a:rPr lang="en-US" sz="2300" dirty="0">
                <a:latin typeface="Arial" pitchFamily="34" charset="0"/>
                <a:cs typeface="Arial" pitchFamily="34" charset="0"/>
              </a:rPr>
              <a:t> </a:t>
            </a:r>
            <a:r>
              <a:rPr lang="en-US" sz="2300" dirty="0" err="1">
                <a:latin typeface="Arial" pitchFamily="34" charset="0"/>
                <a:cs typeface="Arial" pitchFamily="34" charset="0"/>
              </a:rPr>
              <a:t>khi</a:t>
            </a:r>
            <a:r>
              <a:rPr lang="en-US" sz="2300" dirty="0">
                <a:latin typeface="Arial" pitchFamily="34" charset="0"/>
                <a:cs typeface="Arial" pitchFamily="34" charset="0"/>
              </a:rPr>
              <a:t> </a:t>
            </a:r>
            <a:r>
              <a:rPr lang="en-US" sz="2300" dirty="0" err="1">
                <a:latin typeface="Arial" pitchFamily="34" charset="0"/>
                <a:cs typeface="Arial" pitchFamily="34" charset="0"/>
              </a:rPr>
              <a:t>rụng</a:t>
            </a:r>
            <a:r>
              <a:rPr lang="en-US" sz="2300" dirty="0">
                <a:latin typeface="Arial" pitchFamily="34" charset="0"/>
                <a:cs typeface="Arial" pitchFamily="34" charset="0"/>
              </a:rPr>
              <a:t> </a:t>
            </a:r>
            <a:r>
              <a:rPr lang="en-US" sz="2300" dirty="0" err="1">
                <a:latin typeface="Arial" pitchFamily="34" charset="0"/>
                <a:cs typeface="Arial" pitchFamily="34" charset="0"/>
              </a:rPr>
              <a:t>trứng</a:t>
            </a:r>
            <a:r>
              <a:rPr lang="en-US" sz="2300" dirty="0">
                <a:latin typeface="Arial" pitchFamily="34" charset="0"/>
                <a:cs typeface="Arial" pitchFamily="34" charset="0"/>
              </a:rPr>
              <a:t>, </a:t>
            </a:r>
            <a:r>
              <a:rPr lang="en-US" sz="2300" dirty="0" err="1">
                <a:latin typeface="Arial" pitchFamily="34" charset="0"/>
                <a:cs typeface="Arial" pitchFamily="34" charset="0"/>
              </a:rPr>
              <a:t>lượng</a:t>
            </a:r>
            <a:r>
              <a:rPr lang="en-US" sz="2300" dirty="0">
                <a:latin typeface="Arial" pitchFamily="34" charset="0"/>
                <a:cs typeface="Arial" pitchFamily="34" charset="0"/>
              </a:rPr>
              <a:t> hormone do </a:t>
            </a:r>
            <a:r>
              <a:rPr lang="en-US" sz="2300" dirty="0" err="1">
                <a:latin typeface="Arial" pitchFamily="34" charset="0"/>
                <a:cs typeface="Arial" pitchFamily="34" charset="0"/>
              </a:rPr>
              <a:t>buồng</a:t>
            </a:r>
            <a:r>
              <a:rPr lang="en-US" sz="2300" dirty="0">
                <a:latin typeface="Arial" pitchFamily="34" charset="0"/>
                <a:cs typeface="Arial" pitchFamily="34" charset="0"/>
              </a:rPr>
              <a:t> </a:t>
            </a:r>
            <a:r>
              <a:rPr lang="en-US" sz="2300" dirty="0" err="1">
                <a:latin typeface="Arial" pitchFamily="34" charset="0"/>
                <a:cs typeface="Arial" pitchFamily="34" charset="0"/>
              </a:rPr>
              <a:t>trứng</a:t>
            </a:r>
            <a:r>
              <a:rPr lang="en-US" sz="2300" dirty="0">
                <a:latin typeface="Arial" pitchFamily="34" charset="0"/>
                <a:cs typeface="Arial" pitchFamily="34" charset="0"/>
              </a:rPr>
              <a:t> </a:t>
            </a:r>
            <a:r>
              <a:rPr lang="en-US" sz="2300" dirty="0" err="1">
                <a:latin typeface="Arial" pitchFamily="34" charset="0"/>
                <a:cs typeface="Arial" pitchFamily="34" charset="0"/>
              </a:rPr>
              <a:t>tiết</a:t>
            </a:r>
            <a:r>
              <a:rPr lang="en-US" sz="2300" dirty="0">
                <a:latin typeface="Arial" pitchFamily="34" charset="0"/>
                <a:cs typeface="Arial" pitchFamily="34" charset="0"/>
              </a:rPr>
              <a:t> </a:t>
            </a:r>
            <a:r>
              <a:rPr lang="en-US" sz="2300" dirty="0" err="1">
                <a:latin typeface="Arial" pitchFamily="34" charset="0"/>
                <a:cs typeface="Arial" pitchFamily="34" charset="0"/>
              </a:rPr>
              <a:t>ra</a:t>
            </a:r>
            <a:r>
              <a:rPr lang="en-US" sz="2300" dirty="0">
                <a:latin typeface="Arial" pitchFamily="34" charset="0"/>
                <a:cs typeface="Arial" pitchFamily="34" charset="0"/>
              </a:rPr>
              <a:t> bị </a:t>
            </a:r>
            <a:r>
              <a:rPr lang="en-US" sz="2300" dirty="0" err="1">
                <a:solidFill>
                  <a:srgbClr val="FF0000"/>
                </a:solidFill>
                <a:latin typeface="Arial" pitchFamily="34" charset="0"/>
                <a:cs typeface="Arial" pitchFamily="34" charset="0"/>
              </a:rPr>
              <a:t>giảm</a:t>
            </a:r>
            <a:r>
              <a:rPr lang="en-US" sz="2300" dirty="0">
                <a:solidFill>
                  <a:srgbClr val="FF0000"/>
                </a:solidFill>
                <a:latin typeface="Arial" pitchFamily="34" charset="0"/>
                <a:cs typeface="Arial" pitchFamily="34" charset="0"/>
              </a:rPr>
              <a:t> </a:t>
            </a:r>
            <a:r>
              <a:rPr lang="en-US" sz="2300" dirty="0" err="1">
                <a:latin typeface="Arial" pitchFamily="34" charset="0"/>
                <a:cs typeface="Arial" pitchFamily="34" charset="0"/>
              </a:rPr>
              <a:t>đi</a:t>
            </a:r>
            <a:r>
              <a:rPr lang="en-US" sz="2300" dirty="0">
                <a:latin typeface="Arial" pitchFamily="34" charset="0"/>
                <a:cs typeface="Arial" pitchFamily="34" charset="0"/>
              </a:rPr>
              <a:t>. </a:t>
            </a:r>
            <a:r>
              <a:rPr lang="en-US" sz="2300" dirty="0" err="1">
                <a:latin typeface="Arial" pitchFamily="34" charset="0"/>
                <a:cs typeface="Arial" pitchFamily="34" charset="0"/>
              </a:rPr>
              <a:t>Vì</a:t>
            </a:r>
            <a:r>
              <a:rPr lang="en-US" sz="2300" dirty="0">
                <a:latin typeface="Arial" pitchFamily="34" charset="0"/>
                <a:cs typeface="Arial" pitchFamily="34" charset="0"/>
              </a:rPr>
              <a:t> </a:t>
            </a:r>
            <a:r>
              <a:rPr lang="en-US" sz="2300" dirty="0" err="1">
                <a:latin typeface="Arial" pitchFamily="34" charset="0"/>
                <a:cs typeface="Arial" pitchFamily="34" charset="0"/>
              </a:rPr>
              <a:t>vậy</a:t>
            </a:r>
            <a:r>
              <a:rPr lang="en-US" sz="2300" dirty="0">
                <a:latin typeface="Arial" pitchFamily="34" charset="0"/>
                <a:cs typeface="Arial" pitchFamily="34" charset="0"/>
              </a:rPr>
              <a:t>, </a:t>
            </a:r>
            <a:r>
              <a:rPr lang="en-US" sz="2300" dirty="0" err="1">
                <a:latin typeface="Arial" pitchFamily="34" charset="0"/>
                <a:cs typeface="Arial" pitchFamily="34" charset="0"/>
              </a:rPr>
              <a:t>lớp</a:t>
            </a:r>
            <a:r>
              <a:rPr lang="en-US" sz="2300" dirty="0">
                <a:latin typeface="Arial" pitchFamily="34" charset="0"/>
                <a:cs typeface="Arial" pitchFamily="34" charset="0"/>
              </a:rPr>
              <a:t> </a:t>
            </a:r>
            <a:r>
              <a:rPr lang="en-US" sz="2300" dirty="0" err="1">
                <a:solidFill>
                  <a:srgbClr val="FF0000"/>
                </a:solidFill>
                <a:latin typeface="Arial" pitchFamily="34" charset="0"/>
                <a:cs typeface="Arial" pitchFamily="34" charset="0"/>
              </a:rPr>
              <a:t>niêm</a:t>
            </a:r>
            <a:r>
              <a:rPr lang="en-US" sz="2300" dirty="0">
                <a:solidFill>
                  <a:srgbClr val="FF0000"/>
                </a:solidFill>
                <a:latin typeface="Arial" pitchFamily="34" charset="0"/>
                <a:cs typeface="Arial" pitchFamily="34" charset="0"/>
              </a:rPr>
              <a:t> </a:t>
            </a:r>
            <a:r>
              <a:rPr lang="en-US" sz="2300" dirty="0" err="1">
                <a:solidFill>
                  <a:srgbClr val="FF0000"/>
                </a:solidFill>
                <a:latin typeface="Arial" pitchFamily="34" charset="0"/>
                <a:cs typeface="Arial" pitchFamily="34" charset="0"/>
              </a:rPr>
              <a:t>mạc</a:t>
            </a:r>
            <a:r>
              <a:rPr lang="en-US" sz="2300" dirty="0">
                <a:solidFill>
                  <a:srgbClr val="FF0000"/>
                </a:solidFill>
                <a:latin typeface="Arial" pitchFamily="34" charset="0"/>
                <a:cs typeface="Arial" pitchFamily="34" charset="0"/>
              </a:rPr>
              <a:t> </a:t>
            </a:r>
            <a:r>
              <a:rPr lang="en-US" sz="2300" dirty="0" err="1">
                <a:solidFill>
                  <a:srgbClr val="FF0000"/>
                </a:solidFill>
                <a:latin typeface="Arial" pitchFamily="34" charset="0"/>
                <a:cs typeface="Arial" pitchFamily="34" charset="0"/>
              </a:rPr>
              <a:t>tử</a:t>
            </a:r>
            <a:r>
              <a:rPr lang="en-US" sz="2300" dirty="0">
                <a:solidFill>
                  <a:srgbClr val="FF0000"/>
                </a:solidFill>
                <a:latin typeface="Arial" pitchFamily="34" charset="0"/>
                <a:cs typeface="Arial" pitchFamily="34" charset="0"/>
              </a:rPr>
              <a:t> </a:t>
            </a:r>
            <a:r>
              <a:rPr lang="en-US" sz="2300" dirty="0" err="1">
                <a:solidFill>
                  <a:srgbClr val="FF0000"/>
                </a:solidFill>
                <a:latin typeface="Arial" pitchFamily="34" charset="0"/>
                <a:cs typeface="Arial" pitchFamily="34" charset="0"/>
              </a:rPr>
              <a:t>cung</a:t>
            </a:r>
            <a:r>
              <a:rPr lang="en-US" sz="2300" dirty="0">
                <a:solidFill>
                  <a:srgbClr val="FF0000"/>
                </a:solidFill>
                <a:latin typeface="Arial" pitchFamily="34" charset="0"/>
                <a:cs typeface="Arial" pitchFamily="34" charset="0"/>
              </a:rPr>
              <a:t> bong </a:t>
            </a:r>
            <a:r>
              <a:rPr lang="en-US" sz="2300" dirty="0" err="1">
                <a:solidFill>
                  <a:srgbClr val="FF0000"/>
                </a:solidFill>
                <a:latin typeface="Arial" pitchFamily="34" charset="0"/>
                <a:cs typeface="Arial" pitchFamily="34" charset="0"/>
              </a:rPr>
              <a:t>ra</a:t>
            </a:r>
            <a:r>
              <a:rPr lang="en-US" sz="2300" dirty="0">
                <a:latin typeface="Arial" pitchFamily="34" charset="0"/>
                <a:cs typeface="Arial" pitchFamily="34" charset="0"/>
              </a:rPr>
              <a:t>, </a:t>
            </a:r>
            <a:r>
              <a:rPr lang="en-US" sz="2300" dirty="0" err="1">
                <a:latin typeface="Arial" pitchFamily="34" charset="0"/>
                <a:cs typeface="Arial" pitchFamily="34" charset="0"/>
              </a:rPr>
              <a:t>thoát</a:t>
            </a:r>
            <a:r>
              <a:rPr lang="en-US" sz="2300" dirty="0">
                <a:latin typeface="Arial" pitchFamily="34" charset="0"/>
                <a:cs typeface="Arial" pitchFamily="34" charset="0"/>
              </a:rPr>
              <a:t> </a:t>
            </a:r>
            <a:r>
              <a:rPr lang="en-US" sz="2300" dirty="0" err="1">
                <a:latin typeface="Arial" pitchFamily="34" charset="0"/>
                <a:cs typeface="Arial" pitchFamily="34" charset="0"/>
              </a:rPr>
              <a:t>ra</a:t>
            </a:r>
            <a:r>
              <a:rPr lang="en-US" sz="2300" dirty="0">
                <a:latin typeface="Arial" pitchFamily="34" charset="0"/>
                <a:cs typeface="Arial" pitchFamily="34" charset="0"/>
              </a:rPr>
              <a:t> </a:t>
            </a:r>
            <a:r>
              <a:rPr lang="en-US" sz="2300" dirty="0" err="1">
                <a:latin typeface="Arial" pitchFamily="34" charset="0"/>
                <a:cs typeface="Arial" pitchFamily="34" charset="0"/>
              </a:rPr>
              <a:t>ngoài</a:t>
            </a:r>
            <a:r>
              <a:rPr lang="en-US" sz="2300" dirty="0">
                <a:latin typeface="Arial" pitchFamily="34" charset="0"/>
                <a:cs typeface="Arial" pitchFamily="34" charset="0"/>
              </a:rPr>
              <a:t> </a:t>
            </a:r>
            <a:r>
              <a:rPr lang="en-US" sz="2300" dirty="0" err="1">
                <a:latin typeface="Arial" pitchFamily="34" charset="0"/>
                <a:cs typeface="Arial" pitchFamily="34" charset="0"/>
              </a:rPr>
              <a:t>cùng</a:t>
            </a:r>
            <a:r>
              <a:rPr lang="en-US" sz="2300" dirty="0">
                <a:latin typeface="Arial" pitchFamily="34" charset="0"/>
                <a:cs typeface="Arial" pitchFamily="34" charset="0"/>
              </a:rPr>
              <a:t> </a:t>
            </a:r>
            <a:r>
              <a:rPr lang="en-US" sz="2300" dirty="0" err="1">
                <a:latin typeface="Arial" pitchFamily="34" charset="0"/>
                <a:cs typeface="Arial" pitchFamily="34" charset="0"/>
              </a:rPr>
              <a:t>máu</a:t>
            </a:r>
            <a:r>
              <a:rPr lang="en-US" sz="2300" dirty="0">
                <a:latin typeface="Arial" pitchFamily="34" charset="0"/>
                <a:cs typeface="Arial" pitchFamily="34" charset="0"/>
              </a:rPr>
              <a:t> </a:t>
            </a:r>
            <a:r>
              <a:rPr lang="en-US" sz="2300" dirty="0" err="1">
                <a:latin typeface="Arial" pitchFamily="34" charset="0"/>
                <a:cs typeface="Arial" pitchFamily="34" charset="0"/>
              </a:rPr>
              <a:t>và</a:t>
            </a:r>
            <a:r>
              <a:rPr lang="en-US" sz="2300" dirty="0">
                <a:latin typeface="Arial" pitchFamily="34" charset="0"/>
                <a:cs typeface="Arial" pitchFamily="34" charset="0"/>
              </a:rPr>
              <a:t> </a:t>
            </a:r>
            <a:r>
              <a:rPr lang="en-US" sz="2300" dirty="0" err="1">
                <a:latin typeface="Arial" pitchFamily="34" charset="0"/>
                <a:cs typeface="Arial" pitchFamily="34" charset="0"/>
              </a:rPr>
              <a:t>dịch</a:t>
            </a:r>
            <a:r>
              <a:rPr lang="en-US" sz="2300" dirty="0">
                <a:latin typeface="Arial" pitchFamily="34" charset="0"/>
                <a:cs typeface="Arial" pitchFamily="34" charset="0"/>
              </a:rPr>
              <a:t> </a:t>
            </a:r>
            <a:r>
              <a:rPr lang="en-US" sz="2300" dirty="0" err="1">
                <a:latin typeface="Arial" pitchFamily="34" charset="0"/>
                <a:cs typeface="Arial" pitchFamily="34" charset="0"/>
              </a:rPr>
              <a:t>nhầy</a:t>
            </a:r>
            <a:r>
              <a:rPr lang="en-US" sz="2300" dirty="0">
                <a:latin typeface="Arial" pitchFamily="34" charset="0"/>
                <a:cs typeface="Arial" pitchFamily="34" charset="0"/>
              </a:rPr>
              <a:t> </a:t>
            </a:r>
            <a:r>
              <a:rPr lang="en-US" sz="2300" dirty="0" err="1">
                <a:latin typeface="Arial" pitchFamily="34" charset="0"/>
                <a:cs typeface="Arial" pitchFamily="34" charset="0"/>
              </a:rPr>
              <a:t>nhờ</a:t>
            </a:r>
            <a:r>
              <a:rPr lang="en-US" sz="2300" dirty="0">
                <a:latin typeface="Arial" pitchFamily="34" charset="0"/>
                <a:cs typeface="Arial" pitchFamily="34" charset="0"/>
              </a:rPr>
              <a:t> </a:t>
            </a:r>
            <a:r>
              <a:rPr lang="en-US" sz="2300" dirty="0" err="1">
                <a:latin typeface="Arial" pitchFamily="34" charset="0"/>
                <a:cs typeface="Arial" pitchFamily="34" charset="0"/>
              </a:rPr>
              <a:t>sự</a:t>
            </a:r>
            <a:r>
              <a:rPr lang="en-US" sz="2300" dirty="0">
                <a:latin typeface="Arial" pitchFamily="34" charset="0"/>
                <a:cs typeface="Arial" pitchFamily="34" charset="0"/>
              </a:rPr>
              <a:t> co </a:t>
            </a:r>
            <a:r>
              <a:rPr lang="en-US" sz="2300" dirty="0" err="1">
                <a:latin typeface="Arial" pitchFamily="34" charset="0"/>
                <a:cs typeface="Arial" pitchFamily="34" charset="0"/>
              </a:rPr>
              <a:t>bóp</a:t>
            </a:r>
            <a:r>
              <a:rPr lang="en-US" sz="2300" dirty="0">
                <a:latin typeface="Arial" pitchFamily="34" charset="0"/>
                <a:cs typeface="Arial" pitchFamily="34" charset="0"/>
              </a:rPr>
              <a:t> </a:t>
            </a:r>
            <a:r>
              <a:rPr lang="en-US" sz="2300" dirty="0" err="1">
                <a:latin typeface="Arial" pitchFamily="34" charset="0"/>
                <a:cs typeface="Arial" pitchFamily="34" charset="0"/>
              </a:rPr>
              <a:t>của</a:t>
            </a:r>
            <a:r>
              <a:rPr lang="en-US" sz="2300" dirty="0">
                <a:latin typeface="Arial" pitchFamily="34" charset="0"/>
                <a:cs typeface="Arial" pitchFamily="34" charset="0"/>
              </a:rPr>
              <a:t> </a:t>
            </a:r>
            <a:r>
              <a:rPr lang="en-US" sz="2300" dirty="0" err="1">
                <a:latin typeface="Arial" pitchFamily="34" charset="0"/>
                <a:cs typeface="Arial" pitchFamily="34" charset="0"/>
              </a:rPr>
              <a:t>tử</a:t>
            </a:r>
            <a:r>
              <a:rPr lang="en-US" sz="2300" dirty="0">
                <a:latin typeface="Arial" pitchFamily="34" charset="0"/>
                <a:cs typeface="Arial" pitchFamily="34" charset="0"/>
              </a:rPr>
              <a:t> </a:t>
            </a:r>
            <a:r>
              <a:rPr lang="en-US" sz="2300" dirty="0" err="1">
                <a:latin typeface="Arial" pitchFamily="34" charset="0"/>
                <a:cs typeface="Arial" pitchFamily="34" charset="0"/>
              </a:rPr>
              <a:t>cung</a:t>
            </a:r>
            <a:r>
              <a:rPr lang="en-US" sz="2300" dirty="0">
                <a:latin typeface="Arial" pitchFamily="34" charset="0"/>
                <a:cs typeface="Arial" pitchFamily="34" charset="0"/>
              </a:rPr>
              <a:t> </a:t>
            </a:r>
            <a:r>
              <a:rPr lang="en-US" sz="2300" dirty="0" err="1">
                <a:latin typeface="Arial" pitchFamily="34" charset="0"/>
                <a:cs typeface="Arial" pitchFamily="34" charset="0"/>
              </a:rPr>
              <a:t>gọi</a:t>
            </a:r>
            <a:r>
              <a:rPr lang="en-US" sz="2300" dirty="0">
                <a:latin typeface="Arial" pitchFamily="34" charset="0"/>
                <a:cs typeface="Arial" pitchFamily="34" charset="0"/>
              </a:rPr>
              <a:t> </a:t>
            </a:r>
            <a:r>
              <a:rPr lang="en-US" sz="2300" dirty="0" err="1">
                <a:latin typeface="Arial" pitchFamily="34" charset="0"/>
                <a:cs typeface="Arial" pitchFamily="34" charset="0"/>
              </a:rPr>
              <a:t>là</a:t>
            </a:r>
            <a:r>
              <a:rPr lang="en-US" sz="2300" dirty="0">
                <a:latin typeface="Arial" pitchFamily="34" charset="0"/>
                <a:cs typeface="Arial" pitchFamily="34" charset="0"/>
              </a:rPr>
              <a:t> </a:t>
            </a:r>
            <a:r>
              <a:rPr lang="en-US" sz="2300" i="1" dirty="0" err="1">
                <a:latin typeface="Arial" pitchFamily="34" charset="0"/>
                <a:cs typeface="Arial" pitchFamily="34" charset="0"/>
              </a:rPr>
              <a:t>hiện</a:t>
            </a:r>
            <a:r>
              <a:rPr lang="en-US" sz="2300" i="1" dirty="0">
                <a:latin typeface="Arial" pitchFamily="34" charset="0"/>
                <a:cs typeface="Arial" pitchFamily="34" charset="0"/>
              </a:rPr>
              <a:t> </a:t>
            </a:r>
            <a:r>
              <a:rPr lang="en-US" sz="2300" i="1" dirty="0" err="1">
                <a:latin typeface="Arial" pitchFamily="34" charset="0"/>
                <a:cs typeface="Arial" pitchFamily="34" charset="0"/>
              </a:rPr>
              <a:t>tượng</a:t>
            </a:r>
            <a:r>
              <a:rPr lang="en-US" sz="2300" i="1" dirty="0">
                <a:latin typeface="Arial" pitchFamily="34" charset="0"/>
                <a:cs typeface="Arial" pitchFamily="34" charset="0"/>
              </a:rPr>
              <a:t> </a:t>
            </a:r>
            <a:r>
              <a:rPr lang="en-US" sz="2300" i="1" dirty="0" err="1">
                <a:latin typeface="Arial" pitchFamily="34" charset="0"/>
                <a:cs typeface="Arial" pitchFamily="34" charset="0"/>
              </a:rPr>
              <a:t>kinh</a:t>
            </a:r>
            <a:r>
              <a:rPr lang="en-US" sz="2300" i="1" dirty="0">
                <a:latin typeface="Arial" pitchFamily="34" charset="0"/>
                <a:cs typeface="Arial" pitchFamily="34" charset="0"/>
              </a:rPr>
              <a:t> </a:t>
            </a:r>
            <a:r>
              <a:rPr lang="en-US" sz="2300" i="1" dirty="0" err="1">
                <a:latin typeface="Arial" pitchFamily="34" charset="0"/>
                <a:cs typeface="Arial" pitchFamily="34" charset="0"/>
              </a:rPr>
              <a:t>nguyệt</a:t>
            </a:r>
            <a:r>
              <a:rPr lang="en-US" sz="2300" i="1" dirty="0">
                <a:latin typeface="Arial" pitchFamily="34" charset="0"/>
                <a:cs typeface="Arial" pitchFamily="34"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TextBox 5"/>
          <p:cNvSpPr txBox="1"/>
          <p:nvPr/>
        </p:nvSpPr>
        <p:spPr>
          <a:xfrm>
            <a:off x="1306454" y="287867"/>
            <a:ext cx="8727538" cy="375809"/>
          </a:xfrm>
          <a:prstGeom prst="rect">
            <a:avLst/>
          </a:prstGeom>
        </p:spPr>
        <p:txBody>
          <a:bodyPr lIns="0" tIns="0" rIns="0" bIns="0" rtlCol="0" anchor="t">
            <a:spAutoFit/>
          </a:bodyPr>
          <a:lstStyle/>
          <a:p>
            <a:pPr>
              <a:lnSpc>
                <a:spcPts val="3266"/>
              </a:lnSpc>
              <a:spcBef>
                <a:spcPct val="0"/>
              </a:spcBef>
            </a:pPr>
            <a:r>
              <a:rPr lang="en-US" sz="2000" b="1" dirty="0">
                <a:solidFill>
                  <a:srgbClr val="000000"/>
                </a:solidFill>
                <a:latin typeface="Arial" pitchFamily="34" charset="0"/>
              </a:rPr>
              <a:t>III. HIỆN TƯỢNG KINH NGUYỆT VÀ CÁC BIỆN PHÁP TRÁNH THAI</a:t>
            </a:r>
          </a:p>
        </p:txBody>
      </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142178" y="0"/>
            <a:ext cx="2046648" cy="1558416"/>
          </a:xfrm>
          <a:custGeom>
            <a:avLst/>
            <a:gdLst/>
            <a:ahLst/>
            <a:cxnLst/>
            <a:rect l="l" t="t" r="r" b="b"/>
            <a:pathLst>
              <a:path w="3070771" h="2337624">
                <a:moveTo>
                  <a:pt x="0" y="0"/>
                </a:moveTo>
                <a:lnTo>
                  <a:pt x="3070771" y="0"/>
                </a:lnTo>
                <a:lnTo>
                  <a:pt x="3070771" y="2337624"/>
                </a:lnTo>
                <a:lnTo>
                  <a:pt x="0" y="2337624"/>
                </a:lnTo>
                <a:lnTo>
                  <a:pt x="0" y="0"/>
                </a:lnTo>
                <a:close/>
              </a:path>
            </a:pathLst>
          </a:custGeom>
          <a:blipFill>
            <a:blip r:embed="rId4"/>
            <a:stretch>
              <a:fillRect/>
            </a:stretch>
          </a:blipFill>
        </p:spPr>
      </p:sp>
      <p:sp>
        <p:nvSpPr>
          <p:cNvPr id="8" name="Freeform 8"/>
          <p:cNvSpPr/>
          <p:nvPr/>
        </p:nvSpPr>
        <p:spPr>
          <a:xfrm>
            <a:off x="685621" y="1736216"/>
            <a:ext cx="6672726" cy="4837098"/>
          </a:xfrm>
          <a:custGeom>
            <a:avLst/>
            <a:gdLst/>
            <a:ahLst/>
            <a:cxnLst/>
            <a:rect l="l" t="t" r="r" b="b"/>
            <a:pathLst>
              <a:path w="10011696" h="7255647">
                <a:moveTo>
                  <a:pt x="0" y="0"/>
                </a:moveTo>
                <a:lnTo>
                  <a:pt x="10011696" y="0"/>
                </a:lnTo>
                <a:lnTo>
                  <a:pt x="10011696" y="7255647"/>
                </a:lnTo>
                <a:lnTo>
                  <a:pt x="0" y="7255647"/>
                </a:lnTo>
                <a:lnTo>
                  <a:pt x="0" y="0"/>
                </a:lnTo>
                <a:close/>
              </a:path>
            </a:pathLst>
          </a:custGeom>
          <a:blipFill>
            <a:blip r:embed="rId5"/>
            <a:stretch>
              <a:fillRect l="-3160" r="-1444"/>
            </a:stretch>
          </a:blipFill>
        </p:spPr>
      </p:sp>
      <p:sp>
        <p:nvSpPr>
          <p:cNvPr id="9" name="TextBox 9"/>
          <p:cNvSpPr txBox="1"/>
          <p:nvPr/>
        </p:nvSpPr>
        <p:spPr>
          <a:xfrm>
            <a:off x="685621" y="1160483"/>
            <a:ext cx="8377134"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1</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Hiện</a:t>
            </a:r>
            <a:r>
              <a:rPr lang="en-US" sz="2300" b="1" dirty="0">
                <a:solidFill>
                  <a:srgbClr val="000000"/>
                </a:solidFill>
                <a:latin typeface="Arial" pitchFamily="34" charset="0"/>
              </a:rPr>
              <a:t> </a:t>
            </a:r>
            <a:r>
              <a:rPr lang="en-US" sz="2300" b="1" dirty="0" err="1">
                <a:solidFill>
                  <a:srgbClr val="000000"/>
                </a:solidFill>
                <a:latin typeface="Arial" pitchFamily="34" charset="0"/>
              </a:rPr>
              <a:t>tượng</a:t>
            </a:r>
            <a:r>
              <a:rPr lang="en-US" sz="2300" b="1" dirty="0">
                <a:solidFill>
                  <a:srgbClr val="000000"/>
                </a:solidFill>
                <a:latin typeface="Arial" pitchFamily="34" charset="0"/>
              </a:rPr>
              <a:t> </a:t>
            </a:r>
            <a:r>
              <a:rPr lang="en-US" sz="2300" b="1" dirty="0" err="1">
                <a:solidFill>
                  <a:srgbClr val="000000"/>
                </a:solidFill>
                <a:latin typeface="Arial" pitchFamily="34" charset="0"/>
              </a:rPr>
              <a:t>kinh</a:t>
            </a:r>
            <a:r>
              <a:rPr lang="en-US" sz="2300" b="1" dirty="0">
                <a:solidFill>
                  <a:srgbClr val="000000"/>
                </a:solidFill>
                <a:latin typeface="Arial" pitchFamily="34" charset="0"/>
              </a:rPr>
              <a:t> </a:t>
            </a:r>
            <a:r>
              <a:rPr lang="en-US" sz="2300" b="1" dirty="0" err="1">
                <a:solidFill>
                  <a:srgbClr val="000000"/>
                </a:solidFill>
                <a:latin typeface="Arial" pitchFamily="34" charset="0"/>
              </a:rPr>
              <a:t>nguyệt</a:t>
            </a:r>
            <a:endParaRPr lang="en-US" sz="2300" b="1" dirty="0">
              <a:solidFill>
                <a:srgbClr val="000000"/>
              </a:solidFill>
              <a:latin typeface="Arial" pitchFamily="34" charset="0"/>
            </a:endParaRPr>
          </a:p>
        </p:txBody>
      </p:sp>
      <p:grpSp>
        <p:nvGrpSpPr>
          <p:cNvPr id="10" name="Group 10"/>
          <p:cNvGrpSpPr/>
          <p:nvPr/>
        </p:nvGrpSpPr>
        <p:grpSpPr>
          <a:xfrm>
            <a:off x="7509510" y="1736216"/>
            <a:ext cx="3993694" cy="4837098"/>
            <a:chOff x="0" y="0"/>
            <a:chExt cx="7989468" cy="9674196"/>
          </a:xfrm>
        </p:grpSpPr>
        <p:grpSp>
          <p:nvGrpSpPr>
            <p:cNvPr id="11" name="Group 11"/>
            <p:cNvGrpSpPr/>
            <p:nvPr/>
          </p:nvGrpSpPr>
          <p:grpSpPr>
            <a:xfrm>
              <a:off x="0" y="0"/>
              <a:ext cx="7989468" cy="9674196"/>
              <a:chOff x="0" y="0"/>
              <a:chExt cx="1578167" cy="1910952"/>
            </a:xfrm>
          </p:grpSpPr>
          <p:sp>
            <p:nvSpPr>
              <p:cNvPr id="12" name="Freeform 12"/>
              <p:cNvSpPr/>
              <p:nvPr/>
            </p:nvSpPr>
            <p:spPr>
              <a:xfrm>
                <a:off x="0" y="0"/>
                <a:ext cx="1578167" cy="1910952"/>
              </a:xfrm>
              <a:custGeom>
                <a:avLst/>
                <a:gdLst/>
                <a:ahLst/>
                <a:cxnLst/>
                <a:rect l="l" t="t" r="r" b="b"/>
                <a:pathLst>
                  <a:path w="1578167" h="1910952">
                    <a:moveTo>
                      <a:pt x="0" y="0"/>
                    </a:moveTo>
                    <a:lnTo>
                      <a:pt x="1578167" y="0"/>
                    </a:lnTo>
                    <a:lnTo>
                      <a:pt x="1578167" y="1910952"/>
                    </a:lnTo>
                    <a:lnTo>
                      <a:pt x="0" y="1910952"/>
                    </a:lnTo>
                    <a:close/>
                  </a:path>
                </a:pathLst>
              </a:custGeom>
              <a:gradFill rotWithShape="1">
                <a:gsLst>
                  <a:gs pos="0">
                    <a:srgbClr val="FFF7AD">
                      <a:alpha val="100000"/>
                    </a:srgbClr>
                  </a:gs>
                  <a:gs pos="100000">
                    <a:srgbClr val="FFA9F9">
                      <a:alpha val="100000"/>
                    </a:srgbClr>
                  </a:gs>
                </a:gsLst>
                <a:lin ang="0"/>
              </a:gra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337790" y="702190"/>
              <a:ext cx="7313886" cy="838652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Sau khi trứng rụng mà không được thụ tinh, lượng hormone do buồng trứng tiết ra bị giảm đi. Vì vậy, lớp niêm mạc tử cung bong ra, thoát ra ngoài cùng máu và dịch nhầy nhờ sự co bóp của tử cung gọi là hiện tượng kinh nguyệt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TextBox 5"/>
          <p:cNvSpPr txBox="1"/>
          <p:nvPr/>
        </p:nvSpPr>
        <p:spPr>
          <a:xfrm>
            <a:off x="1306454" y="287867"/>
            <a:ext cx="8727538" cy="375809"/>
          </a:xfrm>
          <a:prstGeom prst="rect">
            <a:avLst/>
          </a:prstGeom>
        </p:spPr>
        <p:txBody>
          <a:bodyPr lIns="0" tIns="0" rIns="0" bIns="0" rtlCol="0" anchor="t">
            <a:spAutoFit/>
          </a:bodyPr>
          <a:lstStyle/>
          <a:p>
            <a:pPr>
              <a:lnSpc>
                <a:spcPts val="3266"/>
              </a:lnSpc>
              <a:spcBef>
                <a:spcPct val="0"/>
              </a:spcBef>
            </a:pPr>
            <a:r>
              <a:rPr lang="en-US" sz="2000" b="1" dirty="0">
                <a:solidFill>
                  <a:srgbClr val="000000"/>
                </a:solidFill>
                <a:latin typeface="Arial" pitchFamily="34" charset="0"/>
              </a:rPr>
              <a:t>III. HIỆN TƯỢNG KINH NGUYỆT VÀ CÁC BIỆN PHÁP TRÁNH THAI</a:t>
            </a:r>
          </a:p>
        </p:txBody>
      </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142178" y="0"/>
            <a:ext cx="2046648" cy="1558416"/>
          </a:xfrm>
          <a:custGeom>
            <a:avLst/>
            <a:gdLst/>
            <a:ahLst/>
            <a:cxnLst/>
            <a:rect l="l" t="t" r="r" b="b"/>
            <a:pathLst>
              <a:path w="3070771" h="2337624">
                <a:moveTo>
                  <a:pt x="0" y="0"/>
                </a:moveTo>
                <a:lnTo>
                  <a:pt x="3070771" y="0"/>
                </a:lnTo>
                <a:lnTo>
                  <a:pt x="3070771" y="2337624"/>
                </a:lnTo>
                <a:lnTo>
                  <a:pt x="0" y="2337624"/>
                </a:lnTo>
                <a:lnTo>
                  <a:pt x="0" y="0"/>
                </a:lnTo>
                <a:close/>
              </a:path>
            </a:pathLst>
          </a:custGeom>
          <a:blipFill>
            <a:blip r:embed="rId4"/>
            <a:stretch>
              <a:fillRect/>
            </a:stretch>
          </a:blipFill>
        </p:spPr>
      </p:sp>
      <p:sp>
        <p:nvSpPr>
          <p:cNvPr id="8" name="Freeform 8"/>
          <p:cNvSpPr/>
          <p:nvPr/>
        </p:nvSpPr>
        <p:spPr>
          <a:xfrm>
            <a:off x="685621" y="1736216"/>
            <a:ext cx="6672726" cy="4837098"/>
          </a:xfrm>
          <a:custGeom>
            <a:avLst/>
            <a:gdLst/>
            <a:ahLst/>
            <a:cxnLst/>
            <a:rect l="l" t="t" r="r" b="b"/>
            <a:pathLst>
              <a:path w="10011696" h="7255647">
                <a:moveTo>
                  <a:pt x="0" y="0"/>
                </a:moveTo>
                <a:lnTo>
                  <a:pt x="10011696" y="0"/>
                </a:lnTo>
                <a:lnTo>
                  <a:pt x="10011696" y="7255647"/>
                </a:lnTo>
                <a:lnTo>
                  <a:pt x="0" y="7255647"/>
                </a:lnTo>
                <a:lnTo>
                  <a:pt x="0" y="0"/>
                </a:lnTo>
                <a:close/>
              </a:path>
            </a:pathLst>
          </a:custGeom>
          <a:blipFill>
            <a:blip r:embed="rId5"/>
            <a:stretch>
              <a:fillRect l="-3160" r="-1444"/>
            </a:stretch>
          </a:blipFill>
        </p:spPr>
      </p:sp>
      <p:grpSp>
        <p:nvGrpSpPr>
          <p:cNvPr id="9" name="Group 9"/>
          <p:cNvGrpSpPr/>
          <p:nvPr/>
        </p:nvGrpSpPr>
        <p:grpSpPr>
          <a:xfrm>
            <a:off x="7509510" y="1736217"/>
            <a:ext cx="3993694" cy="3107775"/>
            <a:chOff x="0" y="0"/>
            <a:chExt cx="7989468" cy="6215551"/>
          </a:xfrm>
        </p:grpSpPr>
        <p:grpSp>
          <p:nvGrpSpPr>
            <p:cNvPr id="10" name="Group 10"/>
            <p:cNvGrpSpPr/>
            <p:nvPr/>
          </p:nvGrpSpPr>
          <p:grpSpPr>
            <a:xfrm>
              <a:off x="0" y="0"/>
              <a:ext cx="7989468" cy="6215551"/>
              <a:chOff x="0" y="0"/>
              <a:chExt cx="1578167" cy="1227763"/>
            </a:xfrm>
          </p:grpSpPr>
          <p:sp>
            <p:nvSpPr>
              <p:cNvPr id="11" name="Freeform 11"/>
              <p:cNvSpPr/>
              <p:nvPr/>
            </p:nvSpPr>
            <p:spPr>
              <a:xfrm>
                <a:off x="0" y="0"/>
                <a:ext cx="1578167" cy="1227763"/>
              </a:xfrm>
              <a:custGeom>
                <a:avLst/>
                <a:gdLst/>
                <a:ahLst/>
                <a:cxnLst/>
                <a:rect l="l" t="t" r="r" b="b"/>
                <a:pathLst>
                  <a:path w="1578167" h="1227763">
                    <a:moveTo>
                      <a:pt x="0" y="0"/>
                    </a:moveTo>
                    <a:lnTo>
                      <a:pt x="1578167" y="0"/>
                    </a:lnTo>
                    <a:lnTo>
                      <a:pt x="1578167" y="1227763"/>
                    </a:lnTo>
                    <a:lnTo>
                      <a:pt x="0" y="1227763"/>
                    </a:lnTo>
                    <a:close/>
                  </a:path>
                </a:pathLst>
              </a:custGeom>
              <a:gradFill rotWithShape="1">
                <a:gsLst>
                  <a:gs pos="0">
                    <a:srgbClr val="FF3131">
                      <a:alpha val="100000"/>
                    </a:srgbClr>
                  </a:gs>
                  <a:gs pos="100000">
                    <a:srgbClr val="FF914D">
                      <a:alpha val="100000"/>
                    </a:srgbClr>
                  </a:gs>
                </a:gsLst>
                <a:lin ang="0"/>
              </a:gra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146"/>
                  </a:lnSpc>
                </a:pPr>
                <a:endParaRPr b="1">
                  <a:latin typeface="Arial" pitchFamily="34" charset="0"/>
                </a:endParaRPr>
              </a:p>
            </p:txBody>
          </p:sp>
        </p:grpSp>
        <p:sp>
          <p:nvSpPr>
            <p:cNvPr id="13" name="TextBox 13"/>
            <p:cNvSpPr txBox="1"/>
            <p:nvPr/>
          </p:nvSpPr>
          <p:spPr>
            <a:xfrm>
              <a:off x="168896" y="211116"/>
              <a:ext cx="7651678" cy="5847371"/>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Hiện tượng kinh nguyệt xảy ra theo chu kì và bắt đầu ở giai đoạn dậy thì. Độ dài chu kì kinh nguyệt của mỗi người là khác nhau, thông thường khoảng 28 – 32 ngày.</a:t>
              </a:r>
            </a:p>
          </p:txBody>
        </p:sp>
      </p:grpSp>
      <p:sp>
        <p:nvSpPr>
          <p:cNvPr id="14" name="Freeform 14"/>
          <p:cNvSpPr/>
          <p:nvPr/>
        </p:nvSpPr>
        <p:spPr>
          <a:xfrm>
            <a:off x="7509510" y="5021791"/>
            <a:ext cx="3993694" cy="704072"/>
          </a:xfrm>
          <a:custGeom>
            <a:avLst/>
            <a:gdLst/>
            <a:ahLst/>
            <a:cxnLst/>
            <a:rect l="l" t="t" r="r" b="b"/>
            <a:pathLst>
              <a:path w="5992101" h="1056108">
                <a:moveTo>
                  <a:pt x="0" y="0"/>
                </a:moveTo>
                <a:lnTo>
                  <a:pt x="5992101" y="0"/>
                </a:lnTo>
                <a:lnTo>
                  <a:pt x="5992101" y="1056108"/>
                </a:lnTo>
                <a:lnTo>
                  <a:pt x="0" y="105610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5" name="Freeform 15"/>
          <p:cNvSpPr/>
          <p:nvPr/>
        </p:nvSpPr>
        <p:spPr>
          <a:xfrm>
            <a:off x="7509510" y="5903664"/>
            <a:ext cx="3993694" cy="199737"/>
          </a:xfrm>
          <a:custGeom>
            <a:avLst/>
            <a:gdLst/>
            <a:ahLst/>
            <a:cxnLst/>
            <a:rect l="l" t="t" r="r" b="b"/>
            <a:pathLst>
              <a:path w="5992101" h="299605">
                <a:moveTo>
                  <a:pt x="0" y="0"/>
                </a:moveTo>
                <a:lnTo>
                  <a:pt x="5992101" y="0"/>
                </a:lnTo>
                <a:lnTo>
                  <a:pt x="5992101" y="299605"/>
                </a:lnTo>
                <a:lnTo>
                  <a:pt x="0" y="2996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6" name="TextBox 16"/>
          <p:cNvSpPr txBox="1"/>
          <p:nvPr/>
        </p:nvSpPr>
        <p:spPr>
          <a:xfrm>
            <a:off x="685621" y="1160483"/>
            <a:ext cx="8377134"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1</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Hiện</a:t>
            </a:r>
            <a:r>
              <a:rPr lang="en-US" sz="2300" b="1" dirty="0">
                <a:solidFill>
                  <a:srgbClr val="000000"/>
                </a:solidFill>
                <a:latin typeface="Arial" pitchFamily="34" charset="0"/>
              </a:rPr>
              <a:t> </a:t>
            </a:r>
            <a:r>
              <a:rPr lang="en-US" sz="2300" b="1" dirty="0" err="1">
                <a:solidFill>
                  <a:srgbClr val="000000"/>
                </a:solidFill>
                <a:latin typeface="Arial" pitchFamily="34" charset="0"/>
              </a:rPr>
              <a:t>tượng</a:t>
            </a:r>
            <a:r>
              <a:rPr lang="en-US" sz="2300" b="1" dirty="0">
                <a:solidFill>
                  <a:srgbClr val="000000"/>
                </a:solidFill>
                <a:latin typeface="Arial" pitchFamily="34" charset="0"/>
              </a:rPr>
              <a:t> </a:t>
            </a:r>
            <a:r>
              <a:rPr lang="en-US" sz="2300" b="1" dirty="0" err="1">
                <a:solidFill>
                  <a:srgbClr val="000000"/>
                </a:solidFill>
                <a:latin typeface="Arial" pitchFamily="34" charset="0"/>
              </a:rPr>
              <a:t>kinh</a:t>
            </a:r>
            <a:r>
              <a:rPr lang="en-US" sz="2300" b="1" dirty="0">
                <a:solidFill>
                  <a:srgbClr val="000000"/>
                </a:solidFill>
                <a:latin typeface="Arial" pitchFamily="34" charset="0"/>
              </a:rPr>
              <a:t> </a:t>
            </a:r>
            <a:r>
              <a:rPr lang="en-US" sz="2300" b="1" dirty="0" err="1">
                <a:solidFill>
                  <a:srgbClr val="000000"/>
                </a:solidFill>
                <a:latin typeface="Arial" pitchFamily="34" charset="0"/>
              </a:rPr>
              <a:t>nguyệt</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TextBox 5"/>
          <p:cNvSpPr txBox="1"/>
          <p:nvPr/>
        </p:nvSpPr>
        <p:spPr>
          <a:xfrm>
            <a:off x="1306454" y="287867"/>
            <a:ext cx="8727538" cy="375809"/>
          </a:xfrm>
          <a:prstGeom prst="rect">
            <a:avLst/>
          </a:prstGeom>
        </p:spPr>
        <p:txBody>
          <a:bodyPr lIns="0" tIns="0" rIns="0" bIns="0" rtlCol="0" anchor="t">
            <a:spAutoFit/>
          </a:bodyPr>
          <a:lstStyle/>
          <a:p>
            <a:pPr>
              <a:lnSpc>
                <a:spcPts val="3266"/>
              </a:lnSpc>
              <a:spcBef>
                <a:spcPct val="0"/>
              </a:spcBef>
            </a:pPr>
            <a:r>
              <a:rPr lang="en-US" sz="2000" b="1" dirty="0">
                <a:solidFill>
                  <a:srgbClr val="000000"/>
                </a:solidFill>
                <a:latin typeface="Arial" pitchFamily="34" charset="0"/>
              </a:rPr>
              <a:t>III. HIỆN TƯỢNG KINH NGUYỆT VÀ CÁC BIỆN PHÁP TRÁNH THAI</a:t>
            </a:r>
          </a:p>
        </p:txBody>
      </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142178" y="0"/>
            <a:ext cx="2046648" cy="1558416"/>
          </a:xfrm>
          <a:custGeom>
            <a:avLst/>
            <a:gdLst/>
            <a:ahLst/>
            <a:cxnLst/>
            <a:rect l="l" t="t" r="r" b="b"/>
            <a:pathLst>
              <a:path w="3070771" h="2337624">
                <a:moveTo>
                  <a:pt x="0" y="0"/>
                </a:moveTo>
                <a:lnTo>
                  <a:pt x="3070771" y="0"/>
                </a:lnTo>
                <a:lnTo>
                  <a:pt x="3070771" y="2337624"/>
                </a:lnTo>
                <a:lnTo>
                  <a:pt x="0" y="2337624"/>
                </a:lnTo>
                <a:lnTo>
                  <a:pt x="0" y="0"/>
                </a:lnTo>
                <a:close/>
              </a:path>
            </a:pathLst>
          </a:custGeom>
          <a:blipFill>
            <a:blip r:embed="rId4"/>
            <a:stretch>
              <a:fillRect/>
            </a:stretch>
          </a:blipFill>
        </p:spPr>
      </p:sp>
      <p:grpSp>
        <p:nvGrpSpPr>
          <p:cNvPr id="9" name="Group 9"/>
          <p:cNvGrpSpPr/>
          <p:nvPr/>
        </p:nvGrpSpPr>
        <p:grpSpPr>
          <a:xfrm>
            <a:off x="6932612" y="2173953"/>
            <a:ext cx="3993694" cy="3107775"/>
            <a:chOff x="0" y="0"/>
            <a:chExt cx="7989468" cy="6215551"/>
          </a:xfrm>
        </p:grpSpPr>
        <p:grpSp>
          <p:nvGrpSpPr>
            <p:cNvPr id="10" name="Group 10"/>
            <p:cNvGrpSpPr/>
            <p:nvPr/>
          </p:nvGrpSpPr>
          <p:grpSpPr>
            <a:xfrm>
              <a:off x="0" y="0"/>
              <a:ext cx="7989468" cy="6215551"/>
              <a:chOff x="0" y="0"/>
              <a:chExt cx="1578167" cy="1227763"/>
            </a:xfrm>
          </p:grpSpPr>
          <p:sp>
            <p:nvSpPr>
              <p:cNvPr id="11" name="Freeform 11"/>
              <p:cNvSpPr/>
              <p:nvPr/>
            </p:nvSpPr>
            <p:spPr>
              <a:xfrm>
                <a:off x="0" y="0"/>
                <a:ext cx="1578167" cy="1227763"/>
              </a:xfrm>
              <a:custGeom>
                <a:avLst/>
                <a:gdLst/>
                <a:ahLst/>
                <a:cxnLst/>
                <a:rect l="l" t="t" r="r" b="b"/>
                <a:pathLst>
                  <a:path w="1578167" h="1227763">
                    <a:moveTo>
                      <a:pt x="0" y="0"/>
                    </a:moveTo>
                    <a:lnTo>
                      <a:pt x="1578167" y="0"/>
                    </a:lnTo>
                    <a:lnTo>
                      <a:pt x="1578167" y="1227763"/>
                    </a:lnTo>
                    <a:lnTo>
                      <a:pt x="0" y="1227763"/>
                    </a:lnTo>
                    <a:close/>
                  </a:path>
                </a:pathLst>
              </a:custGeom>
              <a:gradFill rotWithShape="1">
                <a:gsLst>
                  <a:gs pos="0">
                    <a:srgbClr val="FF3131">
                      <a:alpha val="100000"/>
                    </a:srgbClr>
                  </a:gs>
                  <a:gs pos="100000">
                    <a:srgbClr val="FF914D">
                      <a:alpha val="100000"/>
                    </a:srgbClr>
                  </a:gs>
                </a:gsLst>
                <a:lin ang="0"/>
              </a:gra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146"/>
                  </a:lnSpc>
                </a:pPr>
                <a:endParaRPr b="1">
                  <a:latin typeface="Arial" pitchFamily="34" charset="0"/>
                </a:endParaRPr>
              </a:p>
            </p:txBody>
          </p:sp>
        </p:grpSp>
        <p:sp>
          <p:nvSpPr>
            <p:cNvPr id="13" name="TextBox 13"/>
            <p:cNvSpPr txBox="1"/>
            <p:nvPr/>
          </p:nvSpPr>
          <p:spPr>
            <a:xfrm>
              <a:off x="168894" y="355822"/>
              <a:ext cx="7651678" cy="5096781"/>
            </a:xfrm>
            <a:prstGeom prst="rect">
              <a:avLst/>
            </a:prstGeom>
          </p:spPr>
          <p:txBody>
            <a:bodyPr lIns="0" tIns="0" rIns="0" bIns="0" rtlCol="0" anchor="t">
              <a:spAutoFit/>
            </a:bodyPr>
            <a:lstStyle/>
            <a:p>
              <a:pPr algn="just">
                <a:lnSpc>
                  <a:spcPct val="120000"/>
                </a:lnSpc>
                <a:spcBef>
                  <a:spcPct val="0"/>
                </a:spcBef>
              </a:pPr>
              <a:r>
                <a:rPr lang="en-US" sz="2300" b="1" dirty="0" err="1">
                  <a:solidFill>
                    <a:srgbClr val="FFFFFF"/>
                  </a:solidFill>
                  <a:latin typeface="Arial" pitchFamily="34" charset="0"/>
                </a:rPr>
                <a:t>Dựa</a:t>
              </a:r>
              <a:r>
                <a:rPr lang="en-US" sz="2300" b="1" dirty="0">
                  <a:solidFill>
                    <a:srgbClr val="FFFFFF"/>
                  </a:solidFill>
                  <a:latin typeface="Arial" pitchFamily="34" charset="0"/>
                </a:rPr>
                <a:t> </a:t>
              </a:r>
              <a:r>
                <a:rPr lang="en-US" sz="2300" b="1" dirty="0" err="1">
                  <a:solidFill>
                    <a:srgbClr val="FFFFFF"/>
                  </a:solidFill>
                  <a:latin typeface="Arial" pitchFamily="34" charset="0"/>
                </a:rPr>
                <a:t>vào</a:t>
              </a:r>
              <a:r>
                <a:rPr lang="en-US" sz="2300" b="1" dirty="0">
                  <a:solidFill>
                    <a:srgbClr val="FFFFFF"/>
                  </a:solidFill>
                  <a:latin typeface="Arial" pitchFamily="34" charset="0"/>
                </a:rPr>
                <a:t> </a:t>
              </a:r>
              <a:r>
                <a:rPr lang="en-US" sz="2300" b="1" dirty="0" err="1">
                  <a:solidFill>
                    <a:srgbClr val="FFFFFF"/>
                  </a:solidFill>
                  <a:latin typeface="Arial" pitchFamily="34" charset="0"/>
                </a:rPr>
                <a:t>thông</a:t>
              </a:r>
              <a:r>
                <a:rPr lang="en-US" sz="2300" b="1" dirty="0">
                  <a:solidFill>
                    <a:srgbClr val="FFFFFF"/>
                  </a:solidFill>
                  <a:latin typeface="Arial" pitchFamily="34" charset="0"/>
                </a:rPr>
                <a:t> tin </a:t>
              </a:r>
              <a:r>
                <a:rPr lang="en-US" sz="2300" b="1" dirty="0" err="1">
                  <a:solidFill>
                    <a:srgbClr val="FFFFFF"/>
                  </a:solidFill>
                  <a:latin typeface="Arial" pitchFamily="34" charset="0"/>
                </a:rPr>
                <a:t>trong</a:t>
              </a:r>
              <a:r>
                <a:rPr lang="en-US" sz="2300" b="1" dirty="0">
                  <a:solidFill>
                    <a:srgbClr val="FFFFFF"/>
                  </a:solidFill>
                  <a:latin typeface="Arial" pitchFamily="34" charset="0"/>
                </a:rPr>
                <a:t> </a:t>
              </a:r>
              <a:r>
                <a:rPr lang="en-US" sz="2300" b="1" dirty="0" err="1" smtClean="0">
                  <a:solidFill>
                    <a:srgbClr val="FFFFFF"/>
                  </a:solidFill>
                  <a:latin typeface="Arial" pitchFamily="34" charset="0"/>
                </a:rPr>
                <a:t>ình</a:t>
              </a:r>
              <a:r>
                <a:rPr lang="en-US" sz="2300" b="1" dirty="0" smtClean="0">
                  <a:solidFill>
                    <a:srgbClr val="FFFFFF"/>
                  </a:solidFill>
                  <a:latin typeface="Arial" pitchFamily="34" charset="0"/>
                </a:rPr>
                <a:t>, </a:t>
              </a:r>
              <a:r>
                <a:rPr lang="en-US" sz="2300" b="1" dirty="0" err="1">
                  <a:solidFill>
                    <a:srgbClr val="FFFFFF"/>
                  </a:solidFill>
                  <a:latin typeface="Arial" pitchFamily="34" charset="0"/>
                </a:rPr>
                <a:t>em</a:t>
              </a:r>
              <a:r>
                <a:rPr lang="en-US" sz="2300" b="1" dirty="0">
                  <a:solidFill>
                    <a:srgbClr val="FFFFFF"/>
                  </a:solidFill>
                  <a:latin typeface="Arial" pitchFamily="34" charset="0"/>
                </a:rPr>
                <a:t> </a:t>
              </a:r>
              <a:r>
                <a:rPr lang="en-US" sz="2300" b="1" dirty="0" err="1">
                  <a:solidFill>
                    <a:srgbClr val="FFFFFF"/>
                  </a:solidFill>
                  <a:latin typeface="Arial" pitchFamily="34" charset="0"/>
                </a:rPr>
                <a:t>hãy</a:t>
              </a:r>
              <a:r>
                <a:rPr lang="en-US" sz="2300" b="1" dirty="0">
                  <a:solidFill>
                    <a:srgbClr val="FFFFFF"/>
                  </a:solidFill>
                  <a:latin typeface="Arial" pitchFamily="34" charset="0"/>
                </a:rPr>
                <a:t> </a:t>
              </a:r>
              <a:r>
                <a:rPr lang="en-US" sz="2300" b="1" dirty="0" err="1">
                  <a:solidFill>
                    <a:srgbClr val="FFFFFF"/>
                  </a:solidFill>
                  <a:latin typeface="Arial" pitchFamily="34" charset="0"/>
                </a:rPr>
                <a:t>mô</a:t>
              </a:r>
              <a:r>
                <a:rPr lang="en-US" sz="2300" b="1" dirty="0">
                  <a:solidFill>
                    <a:srgbClr val="FFFFFF"/>
                  </a:solidFill>
                  <a:latin typeface="Arial" pitchFamily="34" charset="0"/>
                </a:rPr>
                <a:t> </a:t>
              </a:r>
              <a:r>
                <a:rPr lang="en-US" sz="2300" b="1" dirty="0" err="1">
                  <a:solidFill>
                    <a:srgbClr val="FFFFFF"/>
                  </a:solidFill>
                  <a:latin typeface="Arial" pitchFamily="34" charset="0"/>
                </a:rPr>
                <a:t>tả</a:t>
              </a:r>
              <a:r>
                <a:rPr lang="en-US" sz="2300" b="1" dirty="0">
                  <a:solidFill>
                    <a:srgbClr val="FFFFFF"/>
                  </a:solidFill>
                  <a:latin typeface="Arial" pitchFamily="34" charset="0"/>
                </a:rPr>
                <a:t> </a:t>
              </a:r>
              <a:r>
                <a:rPr lang="en-US" sz="2300" b="1" dirty="0" err="1">
                  <a:solidFill>
                    <a:srgbClr val="FFFFFF"/>
                  </a:solidFill>
                  <a:latin typeface="Arial" pitchFamily="34" charset="0"/>
                </a:rPr>
                <a:t>sự</a:t>
              </a:r>
              <a:r>
                <a:rPr lang="en-US" sz="2300" b="1" dirty="0">
                  <a:solidFill>
                    <a:srgbClr val="FFFFFF"/>
                  </a:solidFill>
                  <a:latin typeface="Arial" pitchFamily="34" charset="0"/>
                </a:rPr>
                <a:t> </a:t>
              </a:r>
              <a:r>
                <a:rPr lang="en-US" sz="2300" b="1" dirty="0" err="1">
                  <a:solidFill>
                    <a:srgbClr val="FFFFFF"/>
                  </a:solidFill>
                  <a:latin typeface="Arial" pitchFamily="34" charset="0"/>
                </a:rPr>
                <a:t>thay</a:t>
              </a:r>
              <a:r>
                <a:rPr lang="en-US" sz="2300" b="1" dirty="0">
                  <a:solidFill>
                    <a:srgbClr val="FFFFFF"/>
                  </a:solidFill>
                  <a:latin typeface="Arial" pitchFamily="34" charset="0"/>
                </a:rPr>
                <a:t> </a:t>
              </a:r>
              <a:r>
                <a:rPr lang="en-US" sz="2300" b="1" dirty="0" err="1">
                  <a:solidFill>
                    <a:srgbClr val="FFFFFF"/>
                  </a:solidFill>
                  <a:latin typeface="Arial" pitchFamily="34" charset="0"/>
                </a:rPr>
                <a:t>đổi</a:t>
              </a:r>
              <a:r>
                <a:rPr lang="en-US" sz="2300" b="1" dirty="0">
                  <a:solidFill>
                    <a:srgbClr val="FFFFFF"/>
                  </a:solidFill>
                  <a:latin typeface="Arial" pitchFamily="34" charset="0"/>
                </a:rPr>
                <a:t> </a:t>
              </a:r>
              <a:r>
                <a:rPr lang="en-US" sz="2300" b="1" dirty="0" err="1">
                  <a:solidFill>
                    <a:srgbClr val="FFFFFF"/>
                  </a:solidFill>
                  <a:latin typeface="Arial" pitchFamily="34" charset="0"/>
                </a:rPr>
                <a:t>độ</a:t>
              </a:r>
              <a:r>
                <a:rPr lang="en-US" sz="2300" b="1" dirty="0">
                  <a:solidFill>
                    <a:srgbClr val="FFFFFF"/>
                  </a:solidFill>
                  <a:latin typeface="Arial" pitchFamily="34" charset="0"/>
                </a:rPr>
                <a:t> </a:t>
              </a:r>
              <a:r>
                <a:rPr lang="en-US" sz="2300" b="1" dirty="0" err="1">
                  <a:solidFill>
                    <a:srgbClr val="FFFFFF"/>
                  </a:solidFill>
                  <a:latin typeface="Arial" pitchFamily="34" charset="0"/>
                </a:rPr>
                <a:t>dày</a:t>
              </a:r>
              <a:r>
                <a:rPr lang="en-US" sz="2300" b="1" dirty="0">
                  <a:solidFill>
                    <a:srgbClr val="FFFFFF"/>
                  </a:solidFill>
                  <a:latin typeface="Arial" pitchFamily="34" charset="0"/>
                </a:rPr>
                <a:t> </a:t>
              </a:r>
              <a:r>
                <a:rPr lang="en-US" sz="2300" b="1" dirty="0" err="1">
                  <a:solidFill>
                    <a:srgbClr val="FFFFFF"/>
                  </a:solidFill>
                  <a:latin typeface="Arial" pitchFamily="34" charset="0"/>
                </a:rPr>
                <a:t>niêm</a:t>
              </a:r>
              <a:r>
                <a:rPr lang="en-US" sz="2300" b="1" dirty="0">
                  <a:solidFill>
                    <a:srgbClr val="FFFFFF"/>
                  </a:solidFill>
                  <a:latin typeface="Arial" pitchFamily="34" charset="0"/>
                </a:rPr>
                <a:t> </a:t>
              </a:r>
              <a:r>
                <a:rPr lang="en-US" sz="2300" b="1" dirty="0" err="1">
                  <a:solidFill>
                    <a:srgbClr val="FFFFFF"/>
                  </a:solidFill>
                  <a:latin typeface="Arial" pitchFamily="34" charset="0"/>
                </a:rPr>
                <a:t>mạc</a:t>
              </a:r>
              <a:r>
                <a:rPr lang="en-US" sz="2300" b="1" dirty="0">
                  <a:solidFill>
                    <a:srgbClr val="FFFFFF"/>
                  </a:solidFill>
                  <a:latin typeface="Arial" pitchFamily="34" charset="0"/>
                </a:rPr>
                <a:t> </a:t>
              </a:r>
              <a:r>
                <a:rPr lang="en-US" sz="2300" b="1" dirty="0" err="1">
                  <a:solidFill>
                    <a:srgbClr val="FFFFFF"/>
                  </a:solidFill>
                  <a:latin typeface="Arial" pitchFamily="34" charset="0"/>
                </a:rPr>
                <a:t>tử</a:t>
              </a:r>
              <a:r>
                <a:rPr lang="en-US" sz="2300" b="1" dirty="0">
                  <a:solidFill>
                    <a:srgbClr val="FFFFFF"/>
                  </a:solidFill>
                  <a:latin typeface="Arial" pitchFamily="34" charset="0"/>
                </a:rPr>
                <a:t> </a:t>
              </a:r>
              <a:r>
                <a:rPr lang="en-US" sz="2300" b="1" dirty="0" err="1">
                  <a:solidFill>
                    <a:srgbClr val="FFFFFF"/>
                  </a:solidFill>
                  <a:latin typeface="Arial" pitchFamily="34" charset="0"/>
                </a:rPr>
                <a:t>cung</a:t>
              </a:r>
              <a:r>
                <a:rPr lang="en-US" sz="2300" b="1" dirty="0">
                  <a:solidFill>
                    <a:srgbClr val="FFFFFF"/>
                  </a:solidFill>
                  <a:latin typeface="Arial" pitchFamily="34" charset="0"/>
                </a:rPr>
                <a:t> </a:t>
              </a:r>
              <a:r>
                <a:rPr lang="en-US" sz="2300" b="1" dirty="0" err="1">
                  <a:solidFill>
                    <a:srgbClr val="FFFFFF"/>
                  </a:solidFill>
                  <a:latin typeface="Arial" pitchFamily="34" charset="0"/>
                </a:rPr>
                <a:t>trong</a:t>
              </a:r>
              <a:r>
                <a:rPr lang="en-US" sz="2300" b="1" dirty="0">
                  <a:solidFill>
                    <a:srgbClr val="FFFFFF"/>
                  </a:solidFill>
                  <a:latin typeface="Arial" pitchFamily="34" charset="0"/>
                </a:rPr>
                <a:t> </a:t>
              </a:r>
              <a:r>
                <a:rPr lang="en-US" sz="2300" b="1" dirty="0" err="1">
                  <a:solidFill>
                    <a:srgbClr val="FFFFFF"/>
                  </a:solidFill>
                  <a:latin typeface="Arial" pitchFamily="34" charset="0"/>
                </a:rPr>
                <a:t>chu</a:t>
              </a:r>
              <a:r>
                <a:rPr lang="en-US" sz="2300" b="1" dirty="0">
                  <a:solidFill>
                    <a:srgbClr val="FFFFFF"/>
                  </a:solidFill>
                  <a:latin typeface="Arial" pitchFamily="34" charset="0"/>
                </a:rPr>
                <a:t> </a:t>
              </a:r>
              <a:r>
                <a:rPr lang="en-US" sz="2300" b="1" dirty="0" err="1">
                  <a:solidFill>
                    <a:srgbClr val="FFFFFF"/>
                  </a:solidFill>
                  <a:latin typeface="Arial" pitchFamily="34" charset="0"/>
                </a:rPr>
                <a:t>kì</a:t>
              </a:r>
              <a:r>
                <a:rPr lang="en-US" sz="2300" b="1" dirty="0">
                  <a:solidFill>
                    <a:srgbClr val="FFFFFF"/>
                  </a:solidFill>
                  <a:latin typeface="Arial" pitchFamily="34" charset="0"/>
                </a:rPr>
                <a:t> </a:t>
              </a:r>
              <a:r>
                <a:rPr lang="en-US" sz="2300" b="1" dirty="0" err="1">
                  <a:solidFill>
                    <a:srgbClr val="FFFFFF"/>
                  </a:solidFill>
                  <a:latin typeface="Arial" pitchFamily="34" charset="0"/>
                </a:rPr>
                <a:t>kinh</a:t>
              </a:r>
              <a:r>
                <a:rPr lang="en-US" sz="2300" b="1" dirty="0">
                  <a:solidFill>
                    <a:srgbClr val="FFFFFF"/>
                  </a:solidFill>
                  <a:latin typeface="Arial" pitchFamily="34" charset="0"/>
                </a:rPr>
                <a:t> </a:t>
              </a:r>
              <a:r>
                <a:rPr lang="en-US" sz="2300" b="1" dirty="0" err="1">
                  <a:solidFill>
                    <a:srgbClr val="FFFFFF"/>
                  </a:solidFill>
                  <a:latin typeface="Arial" pitchFamily="34" charset="0"/>
                </a:rPr>
                <a:t>nguyệt</a:t>
              </a:r>
              <a:r>
                <a:rPr lang="en-US" sz="2300" b="1" dirty="0">
                  <a:solidFill>
                    <a:srgbClr val="FFFFFF"/>
                  </a:solidFill>
                  <a:latin typeface="Arial" pitchFamily="34" charset="0"/>
                </a:rPr>
                <a:t>. Theo </a:t>
              </a:r>
              <a:r>
                <a:rPr lang="en-US" sz="2300" b="1" dirty="0" err="1">
                  <a:solidFill>
                    <a:srgbClr val="FFFFFF"/>
                  </a:solidFill>
                  <a:latin typeface="Arial" pitchFamily="34" charset="0"/>
                </a:rPr>
                <a:t>em</a:t>
              </a:r>
              <a:r>
                <a:rPr lang="en-US" sz="2300" b="1" dirty="0">
                  <a:solidFill>
                    <a:srgbClr val="FFFFFF"/>
                  </a:solidFill>
                  <a:latin typeface="Arial" pitchFamily="34" charset="0"/>
                </a:rPr>
                <a:t>, </a:t>
              </a:r>
              <a:r>
                <a:rPr lang="en-US" sz="2300" b="1" dirty="0" err="1">
                  <a:solidFill>
                    <a:srgbClr val="FFFFFF"/>
                  </a:solidFill>
                  <a:latin typeface="Arial" pitchFamily="34" charset="0"/>
                </a:rPr>
                <a:t>sự</a:t>
              </a:r>
              <a:r>
                <a:rPr lang="en-US" sz="2300" b="1" dirty="0">
                  <a:solidFill>
                    <a:srgbClr val="FFFFFF"/>
                  </a:solidFill>
                  <a:latin typeface="Arial" pitchFamily="34" charset="0"/>
                </a:rPr>
                <a:t> </a:t>
              </a:r>
              <a:r>
                <a:rPr lang="en-US" sz="2300" b="1" dirty="0" err="1">
                  <a:solidFill>
                    <a:srgbClr val="FFFFFF"/>
                  </a:solidFill>
                  <a:latin typeface="Arial" pitchFamily="34" charset="0"/>
                </a:rPr>
                <a:t>thay</a:t>
              </a:r>
              <a:r>
                <a:rPr lang="en-US" sz="2300" b="1" dirty="0">
                  <a:solidFill>
                    <a:srgbClr val="FFFFFF"/>
                  </a:solidFill>
                  <a:latin typeface="Arial" pitchFamily="34" charset="0"/>
                </a:rPr>
                <a:t> </a:t>
              </a:r>
              <a:r>
                <a:rPr lang="en-US" sz="2300" b="1" dirty="0" err="1">
                  <a:solidFill>
                    <a:srgbClr val="FFFFFF"/>
                  </a:solidFill>
                  <a:latin typeface="Arial" pitchFamily="34" charset="0"/>
                </a:rPr>
                <a:t>đổi</a:t>
              </a:r>
              <a:r>
                <a:rPr lang="en-US" sz="2300" b="1" dirty="0">
                  <a:solidFill>
                    <a:srgbClr val="FFFFFF"/>
                  </a:solidFill>
                  <a:latin typeface="Arial" pitchFamily="34" charset="0"/>
                </a:rPr>
                <a:t> </a:t>
              </a:r>
              <a:r>
                <a:rPr lang="en-US" sz="2300" b="1" dirty="0" err="1">
                  <a:solidFill>
                    <a:srgbClr val="FFFFFF"/>
                  </a:solidFill>
                  <a:latin typeface="Arial" pitchFamily="34" charset="0"/>
                </a:rPr>
                <a:t>này</a:t>
              </a:r>
              <a:r>
                <a:rPr lang="en-US" sz="2300" b="1" dirty="0">
                  <a:solidFill>
                    <a:srgbClr val="FFFFFF"/>
                  </a:solidFill>
                  <a:latin typeface="Arial" pitchFamily="34" charset="0"/>
                </a:rPr>
                <a:t> </a:t>
              </a:r>
              <a:r>
                <a:rPr lang="en-US" sz="2300" b="1" dirty="0" err="1">
                  <a:solidFill>
                    <a:srgbClr val="FFFFFF"/>
                  </a:solidFill>
                  <a:latin typeface="Arial" pitchFamily="34" charset="0"/>
                </a:rPr>
                <a:t>có</a:t>
              </a:r>
              <a:r>
                <a:rPr lang="en-US" sz="2300" b="1" dirty="0">
                  <a:solidFill>
                    <a:srgbClr val="FFFFFF"/>
                  </a:solidFill>
                  <a:latin typeface="Arial" pitchFamily="34" charset="0"/>
                </a:rPr>
                <a:t> ý </a:t>
              </a:r>
              <a:r>
                <a:rPr lang="en-US" sz="2300" b="1" dirty="0" err="1">
                  <a:solidFill>
                    <a:srgbClr val="FFFFFF"/>
                  </a:solidFill>
                  <a:latin typeface="Arial" pitchFamily="34" charset="0"/>
                </a:rPr>
                <a:t>nghĩa</a:t>
              </a:r>
              <a:r>
                <a:rPr lang="en-US" sz="2300" b="1" dirty="0">
                  <a:solidFill>
                    <a:srgbClr val="FFFFFF"/>
                  </a:solidFill>
                  <a:latin typeface="Arial" pitchFamily="34" charset="0"/>
                </a:rPr>
                <a:t> </a:t>
              </a:r>
              <a:r>
                <a:rPr lang="en-US" sz="2300" b="1" dirty="0" err="1">
                  <a:solidFill>
                    <a:srgbClr val="FFFFFF"/>
                  </a:solidFill>
                  <a:latin typeface="Arial" pitchFamily="34" charset="0"/>
                </a:rPr>
                <a:t>gì</a:t>
              </a:r>
              <a:r>
                <a:rPr lang="en-US" sz="2300" b="1" dirty="0">
                  <a:solidFill>
                    <a:srgbClr val="FFFFFF"/>
                  </a:solidFill>
                  <a:latin typeface="Arial" pitchFamily="34" charset="0"/>
                </a:rPr>
                <a:t>?</a:t>
              </a:r>
            </a:p>
          </p:txBody>
        </p:sp>
      </p:grpSp>
      <p:sp>
        <p:nvSpPr>
          <p:cNvPr id="15" name="Freeform 15"/>
          <p:cNvSpPr/>
          <p:nvPr/>
        </p:nvSpPr>
        <p:spPr>
          <a:xfrm>
            <a:off x="6932612" y="5914090"/>
            <a:ext cx="3993694" cy="199737"/>
          </a:xfrm>
          <a:custGeom>
            <a:avLst/>
            <a:gdLst/>
            <a:ahLst/>
            <a:cxnLst/>
            <a:rect l="l" t="t" r="r" b="b"/>
            <a:pathLst>
              <a:path w="5992101" h="299605">
                <a:moveTo>
                  <a:pt x="0" y="0"/>
                </a:moveTo>
                <a:lnTo>
                  <a:pt x="5992101" y="0"/>
                </a:lnTo>
                <a:lnTo>
                  <a:pt x="5992101" y="299605"/>
                </a:lnTo>
                <a:lnTo>
                  <a:pt x="0" y="299605"/>
                </a:lnTo>
                <a:lnTo>
                  <a:pt x="0" y="0"/>
                </a:lnTo>
                <a:close/>
              </a:path>
            </a:pathLst>
          </a:custGeom>
          <a:blipFill>
            <a:blip r:embed="rId5">
              <a:extLst>
                <a:ext uri="{96DAC541-7B7A-43D3-8B79-37D633B846F1}">
                  <asvg:svgBlip xmlns="" xmlns:asvg="http://schemas.microsoft.com/office/drawing/2016/SVG/main" r:embed="rId9"/>
                </a:ext>
              </a:extLst>
            </a:blip>
            <a:stretch>
              <a:fillRect/>
            </a:stretch>
          </a:blipFill>
        </p:spPr>
      </p:sp>
      <p:sp>
        <p:nvSpPr>
          <p:cNvPr id="16" name="TextBox 16"/>
          <p:cNvSpPr txBox="1"/>
          <p:nvPr/>
        </p:nvSpPr>
        <p:spPr>
          <a:xfrm>
            <a:off x="685621" y="1160483"/>
            <a:ext cx="8377134"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1</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Hiện</a:t>
            </a:r>
            <a:r>
              <a:rPr lang="en-US" sz="2300" b="1" dirty="0">
                <a:solidFill>
                  <a:srgbClr val="000000"/>
                </a:solidFill>
                <a:latin typeface="Arial" pitchFamily="34" charset="0"/>
              </a:rPr>
              <a:t> </a:t>
            </a:r>
            <a:r>
              <a:rPr lang="en-US" sz="2300" b="1" dirty="0" err="1">
                <a:solidFill>
                  <a:srgbClr val="000000"/>
                </a:solidFill>
                <a:latin typeface="Arial" pitchFamily="34" charset="0"/>
              </a:rPr>
              <a:t>tượng</a:t>
            </a:r>
            <a:r>
              <a:rPr lang="en-US" sz="2300" b="1" dirty="0">
                <a:solidFill>
                  <a:srgbClr val="000000"/>
                </a:solidFill>
                <a:latin typeface="Arial" pitchFamily="34" charset="0"/>
              </a:rPr>
              <a:t> </a:t>
            </a:r>
            <a:r>
              <a:rPr lang="en-US" sz="2300" b="1" dirty="0" err="1">
                <a:solidFill>
                  <a:srgbClr val="000000"/>
                </a:solidFill>
                <a:latin typeface="Arial" pitchFamily="34" charset="0"/>
              </a:rPr>
              <a:t>kinh</a:t>
            </a:r>
            <a:r>
              <a:rPr lang="en-US" sz="2300" b="1" dirty="0">
                <a:solidFill>
                  <a:srgbClr val="000000"/>
                </a:solidFill>
                <a:latin typeface="Arial" pitchFamily="34" charset="0"/>
              </a:rPr>
              <a:t> </a:t>
            </a:r>
            <a:r>
              <a:rPr lang="en-US" sz="2300" b="1" dirty="0" err="1">
                <a:solidFill>
                  <a:srgbClr val="000000"/>
                </a:solidFill>
                <a:latin typeface="Arial" pitchFamily="34" charset="0"/>
              </a:rPr>
              <a:t>nguyệt</a:t>
            </a:r>
            <a:endParaRPr lang="en-US" sz="2300" b="1" dirty="0">
              <a:solidFill>
                <a:srgbClr val="000000"/>
              </a:solidFill>
              <a:latin typeface="Arial" pitchFamily="34" charset="0"/>
            </a:endParaRPr>
          </a:p>
        </p:txBody>
      </p:sp>
      <p:pic>
        <p:nvPicPr>
          <p:cNvPr id="2052" name="Picture 4" descr="Chu kỳ kinh nguyệt của bạn diễn ra như thế nào? - YouMe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2123" y="1768984"/>
            <a:ext cx="4119214" cy="4366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6571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TextBox 5"/>
          <p:cNvSpPr txBox="1"/>
          <p:nvPr/>
        </p:nvSpPr>
        <p:spPr>
          <a:xfrm>
            <a:off x="1306454" y="287867"/>
            <a:ext cx="8727538" cy="375809"/>
          </a:xfrm>
          <a:prstGeom prst="rect">
            <a:avLst/>
          </a:prstGeom>
        </p:spPr>
        <p:txBody>
          <a:bodyPr lIns="0" tIns="0" rIns="0" bIns="0" rtlCol="0" anchor="t">
            <a:spAutoFit/>
          </a:bodyPr>
          <a:lstStyle/>
          <a:p>
            <a:pPr>
              <a:lnSpc>
                <a:spcPts val="3266"/>
              </a:lnSpc>
              <a:spcBef>
                <a:spcPct val="0"/>
              </a:spcBef>
            </a:pPr>
            <a:r>
              <a:rPr lang="en-US" sz="2000" b="1" dirty="0">
                <a:solidFill>
                  <a:srgbClr val="000000"/>
                </a:solidFill>
                <a:latin typeface="Arial" pitchFamily="34" charset="0"/>
              </a:rPr>
              <a:t>III. HIỆN TƯỢNG KINH NGUYỆT VÀ CÁC BIỆN PHÁP TRÁNH THAI</a:t>
            </a:r>
          </a:p>
        </p:txBody>
      </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142178" y="0"/>
            <a:ext cx="2046648" cy="1558416"/>
          </a:xfrm>
          <a:custGeom>
            <a:avLst/>
            <a:gdLst/>
            <a:ahLst/>
            <a:cxnLst/>
            <a:rect l="l" t="t" r="r" b="b"/>
            <a:pathLst>
              <a:path w="3070771" h="2337624">
                <a:moveTo>
                  <a:pt x="0" y="0"/>
                </a:moveTo>
                <a:lnTo>
                  <a:pt x="3070771" y="0"/>
                </a:lnTo>
                <a:lnTo>
                  <a:pt x="3070771" y="2337624"/>
                </a:lnTo>
                <a:lnTo>
                  <a:pt x="0" y="2337624"/>
                </a:lnTo>
                <a:lnTo>
                  <a:pt x="0" y="0"/>
                </a:lnTo>
                <a:close/>
              </a:path>
            </a:pathLst>
          </a:custGeom>
          <a:blipFill>
            <a:blip r:embed="rId4"/>
            <a:stretch>
              <a:fillRect/>
            </a:stretch>
          </a:blipFill>
        </p:spPr>
      </p:sp>
      <p:grpSp>
        <p:nvGrpSpPr>
          <p:cNvPr id="9" name="Group 9"/>
          <p:cNvGrpSpPr/>
          <p:nvPr/>
        </p:nvGrpSpPr>
        <p:grpSpPr>
          <a:xfrm>
            <a:off x="658575" y="1588224"/>
            <a:ext cx="11276192" cy="5064688"/>
            <a:chOff x="0" y="-241102"/>
            <a:chExt cx="7989468" cy="6755392"/>
          </a:xfrm>
        </p:grpSpPr>
        <p:grpSp>
          <p:nvGrpSpPr>
            <p:cNvPr id="10" name="Group 10"/>
            <p:cNvGrpSpPr/>
            <p:nvPr/>
          </p:nvGrpSpPr>
          <p:grpSpPr>
            <a:xfrm>
              <a:off x="0" y="-241102"/>
              <a:ext cx="7989468" cy="6755391"/>
              <a:chOff x="0" y="-47625"/>
              <a:chExt cx="1578167" cy="1334398"/>
            </a:xfrm>
          </p:grpSpPr>
          <p:sp>
            <p:nvSpPr>
              <p:cNvPr id="11" name="Freeform 11"/>
              <p:cNvSpPr/>
              <p:nvPr/>
            </p:nvSpPr>
            <p:spPr>
              <a:xfrm>
                <a:off x="0" y="0"/>
                <a:ext cx="1578167" cy="1286773"/>
              </a:xfrm>
              <a:custGeom>
                <a:avLst/>
                <a:gdLst/>
                <a:ahLst/>
                <a:cxnLst/>
                <a:rect l="l" t="t" r="r" b="b"/>
                <a:pathLst>
                  <a:path w="1578167" h="1227763">
                    <a:moveTo>
                      <a:pt x="0" y="0"/>
                    </a:moveTo>
                    <a:lnTo>
                      <a:pt x="1578167" y="0"/>
                    </a:lnTo>
                    <a:lnTo>
                      <a:pt x="1578167" y="1227763"/>
                    </a:lnTo>
                    <a:lnTo>
                      <a:pt x="0" y="1227763"/>
                    </a:lnTo>
                    <a:close/>
                  </a:path>
                </a:pathLst>
              </a:custGeom>
              <a:gradFill rotWithShape="1">
                <a:gsLst>
                  <a:gs pos="0">
                    <a:srgbClr val="FF3131">
                      <a:alpha val="100000"/>
                    </a:srgbClr>
                  </a:gs>
                  <a:gs pos="100000">
                    <a:srgbClr val="FF914D">
                      <a:alpha val="100000"/>
                    </a:srgbClr>
                  </a:gs>
                </a:gsLst>
                <a:lin ang="0"/>
              </a:gra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146"/>
                  </a:lnSpc>
                </a:pPr>
                <a:endParaRPr b="1">
                  <a:latin typeface="Arial" pitchFamily="34" charset="0"/>
                </a:endParaRPr>
              </a:p>
            </p:txBody>
          </p:sp>
        </p:grpSp>
        <p:sp>
          <p:nvSpPr>
            <p:cNvPr id="13" name="TextBox 13"/>
            <p:cNvSpPr txBox="1"/>
            <p:nvPr/>
          </p:nvSpPr>
          <p:spPr>
            <a:xfrm>
              <a:off x="168896" y="211116"/>
              <a:ext cx="7677765" cy="6303174"/>
            </a:xfrm>
            <a:prstGeom prst="rect">
              <a:avLst/>
            </a:prstGeom>
          </p:spPr>
          <p:txBody>
            <a:bodyPr wrap="square" lIns="0" tIns="0" rIns="0" bIns="0" rtlCol="0" anchor="t">
              <a:spAutoFit/>
            </a:bodyPr>
            <a:lstStyle/>
            <a:p>
              <a:pPr>
                <a:lnSpc>
                  <a:spcPct val="120000"/>
                </a:lnSpc>
                <a:spcBef>
                  <a:spcPct val="0"/>
                </a:spcBef>
              </a:pPr>
              <a:r>
                <a:rPr lang="vi-VN" sz="1900" b="1" dirty="0">
                  <a:solidFill>
                    <a:srgbClr val="FFFFFF"/>
                  </a:solidFill>
                  <a:latin typeface="Arial" pitchFamily="34" charset="0"/>
                </a:rPr>
                <a:t>- Sự thay đổi độ dày niêm mạc tử cung trong chu kì kinh nguyệt:</a:t>
              </a:r>
              <a:br>
                <a:rPr lang="vi-VN" sz="1900" b="1" dirty="0">
                  <a:solidFill>
                    <a:srgbClr val="FFFFFF"/>
                  </a:solidFill>
                  <a:latin typeface="Arial" pitchFamily="34" charset="0"/>
                </a:rPr>
              </a:br>
              <a:r>
                <a:rPr lang="vi-VN" sz="1900" b="1" dirty="0">
                  <a:solidFill>
                    <a:srgbClr val="FFFFFF"/>
                  </a:solidFill>
                  <a:latin typeface="Arial" pitchFamily="34" charset="0"/>
                </a:rPr>
                <a:t>+ Ở giai đoạn bắt đầu chu kì kinh nguyệt (khoảng ngày 1 đến ngày 5 của chu kì), lớp niêm mạc tử cung bị bong ra → lớp niêm mạc tử cung mỏng dần.</a:t>
              </a:r>
              <a:br>
                <a:rPr lang="vi-VN" sz="1900" b="1" dirty="0">
                  <a:solidFill>
                    <a:srgbClr val="FFFFFF"/>
                  </a:solidFill>
                  <a:latin typeface="Arial" pitchFamily="34" charset="0"/>
                </a:rPr>
              </a:br>
              <a:r>
                <a:rPr lang="vi-VN" sz="1900" b="1" dirty="0">
                  <a:solidFill>
                    <a:srgbClr val="FFFFFF"/>
                  </a:solidFill>
                  <a:latin typeface="Arial" pitchFamily="34" charset="0"/>
                </a:rPr>
                <a:t>+ Ở giai đoạn tiếp theo (khoảng ngày 6 đến ngày 28 của chu kì), lớp niêm mạc của tử cung phát triển dày lên dần → lớp niêm mạc tử cung dày nhất vào cuối của chu kì.</a:t>
              </a:r>
              <a:br>
                <a:rPr lang="vi-VN" sz="1900" b="1" dirty="0">
                  <a:solidFill>
                    <a:srgbClr val="FFFFFF"/>
                  </a:solidFill>
                  <a:latin typeface="Arial" pitchFamily="34" charset="0"/>
                </a:rPr>
              </a:br>
              <a:r>
                <a:rPr lang="vi-VN" sz="1900" b="1" dirty="0">
                  <a:solidFill>
                    <a:srgbClr val="FFFFFF"/>
                  </a:solidFill>
                  <a:latin typeface="Arial" pitchFamily="34" charset="0"/>
                </a:rPr>
                <a:t>- Ý nghĩa của sự thay đổi độ dày niêm mạc tử cung trong chu kì kinh nguyệt: Niêm mạc tử cung có vai trò quan trọng khi thụ thai, vì đây là nơi làm tổ của trứng sau khi đã thụ tinh. Niêm mạc tử cung quá dày hoặc mỏng quá cũng là yếu tố bất lợi cho sự làm tổ và phát triển của phôi thai. Do đó, sự thay đổi độ dày niêm mạc tử cung trong chu kì kinh nguyệt đảm bảo niêm mạc có độ dày thích hợp (không quá mỏng cũng không quá dày) cho sự làm tổ và phát triển của phôi thai. Trong đó, sự tăng độ dày niêm mạc sau giai đoạn hành kinh tạo cho niêm mạc tử cung chứa đầy chất dinh dưỡng, sẵn sàng cung cấp cho trứng được thụ tinh khi di chuyển vào làm tổ trong buồng tử cung.</a:t>
              </a:r>
              <a:endParaRPr lang="en-US" sz="1900" b="1" dirty="0">
                <a:solidFill>
                  <a:srgbClr val="FFFFFF"/>
                </a:solidFill>
                <a:latin typeface="Arial" pitchFamily="34" charset="0"/>
              </a:endParaRPr>
            </a:p>
          </p:txBody>
        </p:sp>
      </p:grpSp>
      <p:sp>
        <p:nvSpPr>
          <p:cNvPr id="16" name="TextBox 16"/>
          <p:cNvSpPr txBox="1"/>
          <p:nvPr/>
        </p:nvSpPr>
        <p:spPr>
          <a:xfrm>
            <a:off x="685621" y="1160483"/>
            <a:ext cx="8377134"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1</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Hiện</a:t>
            </a:r>
            <a:r>
              <a:rPr lang="en-US" sz="2300" b="1" dirty="0">
                <a:solidFill>
                  <a:srgbClr val="000000"/>
                </a:solidFill>
                <a:latin typeface="Arial" pitchFamily="34" charset="0"/>
              </a:rPr>
              <a:t> </a:t>
            </a:r>
            <a:r>
              <a:rPr lang="en-US" sz="2300" b="1" dirty="0" err="1">
                <a:solidFill>
                  <a:srgbClr val="000000"/>
                </a:solidFill>
                <a:latin typeface="Arial" pitchFamily="34" charset="0"/>
              </a:rPr>
              <a:t>tượng</a:t>
            </a:r>
            <a:r>
              <a:rPr lang="en-US" sz="2300" b="1" dirty="0">
                <a:solidFill>
                  <a:srgbClr val="000000"/>
                </a:solidFill>
                <a:latin typeface="Arial" pitchFamily="34" charset="0"/>
              </a:rPr>
              <a:t> </a:t>
            </a:r>
            <a:r>
              <a:rPr lang="en-US" sz="2300" b="1" dirty="0" err="1">
                <a:solidFill>
                  <a:srgbClr val="000000"/>
                </a:solidFill>
                <a:latin typeface="Arial" pitchFamily="34" charset="0"/>
              </a:rPr>
              <a:t>kinh</a:t>
            </a:r>
            <a:r>
              <a:rPr lang="en-US" sz="2300" b="1" dirty="0">
                <a:solidFill>
                  <a:srgbClr val="000000"/>
                </a:solidFill>
                <a:latin typeface="Arial" pitchFamily="34" charset="0"/>
              </a:rPr>
              <a:t> </a:t>
            </a:r>
            <a:r>
              <a:rPr lang="en-US" sz="2300" b="1" dirty="0" err="1">
                <a:solidFill>
                  <a:srgbClr val="000000"/>
                </a:solidFill>
                <a:latin typeface="Arial" pitchFamily="34" charset="0"/>
              </a:rPr>
              <a:t>nguyệt</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24965811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TextBox 5"/>
          <p:cNvSpPr txBox="1"/>
          <p:nvPr/>
        </p:nvSpPr>
        <p:spPr>
          <a:xfrm>
            <a:off x="1306454" y="287867"/>
            <a:ext cx="8727538" cy="375809"/>
          </a:xfrm>
          <a:prstGeom prst="rect">
            <a:avLst/>
          </a:prstGeom>
        </p:spPr>
        <p:txBody>
          <a:bodyPr lIns="0" tIns="0" rIns="0" bIns="0" rtlCol="0" anchor="t">
            <a:spAutoFit/>
          </a:bodyPr>
          <a:lstStyle/>
          <a:p>
            <a:pPr>
              <a:lnSpc>
                <a:spcPts val="3266"/>
              </a:lnSpc>
              <a:spcBef>
                <a:spcPct val="0"/>
              </a:spcBef>
            </a:pPr>
            <a:r>
              <a:rPr lang="en-US" sz="2000" b="1" dirty="0">
                <a:solidFill>
                  <a:srgbClr val="000000"/>
                </a:solidFill>
                <a:latin typeface="Arial" pitchFamily="34" charset="0"/>
              </a:rPr>
              <a:t>III. HIỆN TƯỢNG KINH NGUYỆT VÀ CÁC BIỆN PHÁP TRÁNH THAI</a:t>
            </a:r>
          </a:p>
        </p:txBody>
      </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1021989" y="10075"/>
            <a:ext cx="1157227" cy="1018625"/>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TextBox 11"/>
          <p:cNvSpPr txBox="1"/>
          <p:nvPr/>
        </p:nvSpPr>
        <p:spPr>
          <a:xfrm>
            <a:off x="685622" y="1615665"/>
            <a:ext cx="2056864" cy="2177950"/>
          </a:xfrm>
          <a:prstGeom prst="rect">
            <a:avLst/>
          </a:prstGeom>
        </p:spPr>
        <p:txBody>
          <a:bodyPr lIns="50800" tIns="50800" rIns="50800" bIns="50800" rtlCol="0" anchor="ctr"/>
          <a:lstStyle/>
          <a:p>
            <a:pPr algn="ctr">
              <a:lnSpc>
                <a:spcPct val="120000"/>
              </a:lnSpc>
            </a:pPr>
            <a:endParaRPr b="1">
              <a:latin typeface="Arial" pitchFamily="34" charset="0"/>
            </a:endParaRPr>
          </a:p>
        </p:txBody>
      </p:sp>
      <p:sp>
        <p:nvSpPr>
          <p:cNvPr id="13" name="Freeform 13"/>
          <p:cNvSpPr/>
          <p:nvPr/>
        </p:nvSpPr>
        <p:spPr>
          <a:xfrm>
            <a:off x="6170612" y="3487039"/>
            <a:ext cx="5332592" cy="3172229"/>
          </a:xfrm>
          <a:custGeom>
            <a:avLst/>
            <a:gdLst/>
            <a:ahLst/>
            <a:cxnLst/>
            <a:rect l="l" t="t" r="r" b="b"/>
            <a:pathLst>
              <a:path w="7981037" h="4845401">
                <a:moveTo>
                  <a:pt x="0" y="0"/>
                </a:moveTo>
                <a:lnTo>
                  <a:pt x="7981037" y="0"/>
                </a:lnTo>
                <a:lnTo>
                  <a:pt x="7981037" y="4845401"/>
                </a:lnTo>
                <a:lnTo>
                  <a:pt x="0" y="4845401"/>
                </a:lnTo>
                <a:lnTo>
                  <a:pt x="0" y="0"/>
                </a:lnTo>
                <a:close/>
              </a:path>
            </a:pathLst>
          </a:custGeom>
          <a:blipFill>
            <a:blip r:embed="rId6"/>
            <a:stretch>
              <a:fillRect t="-4973" b="-4973"/>
            </a:stretch>
          </a:blipFill>
        </p:spPr>
      </p:sp>
      <p:sp>
        <p:nvSpPr>
          <p:cNvPr id="14" name="Freeform 14"/>
          <p:cNvSpPr/>
          <p:nvPr/>
        </p:nvSpPr>
        <p:spPr>
          <a:xfrm>
            <a:off x="698548" y="5016582"/>
            <a:ext cx="5257121" cy="1841418"/>
          </a:xfrm>
          <a:custGeom>
            <a:avLst/>
            <a:gdLst/>
            <a:ahLst/>
            <a:cxnLst/>
            <a:rect l="l" t="t" r="r" b="b"/>
            <a:pathLst>
              <a:path w="7887735" h="2762127">
                <a:moveTo>
                  <a:pt x="0" y="0"/>
                </a:moveTo>
                <a:lnTo>
                  <a:pt x="7887735" y="0"/>
                </a:lnTo>
                <a:lnTo>
                  <a:pt x="7887735" y="2762127"/>
                </a:lnTo>
                <a:lnTo>
                  <a:pt x="0" y="2762127"/>
                </a:lnTo>
                <a:lnTo>
                  <a:pt x="0" y="0"/>
                </a:lnTo>
                <a:close/>
              </a:path>
            </a:pathLst>
          </a:custGeom>
          <a:blipFill>
            <a:blip r:embed="rId7"/>
            <a:stretch>
              <a:fillRect t="-44722" b="-44722"/>
            </a:stretch>
          </a:blipFill>
        </p:spPr>
      </p:sp>
      <p:sp>
        <p:nvSpPr>
          <p:cNvPr id="15" name="TextBox 15"/>
          <p:cNvSpPr txBox="1"/>
          <p:nvPr/>
        </p:nvSpPr>
        <p:spPr>
          <a:xfrm>
            <a:off x="685621" y="1160483"/>
            <a:ext cx="8377134"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2.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biện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pháp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tránh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thai</a:t>
            </a:r>
            <a:endParaRPr lang="en-US" sz="2300" b="1" dirty="0">
              <a:solidFill>
                <a:srgbClr val="000000"/>
              </a:solidFill>
              <a:latin typeface="Arial" pitchFamily="34" charset="0"/>
            </a:endParaRPr>
          </a:p>
        </p:txBody>
      </p:sp>
      <p:sp>
        <p:nvSpPr>
          <p:cNvPr id="16" name="TextBox 16"/>
          <p:cNvSpPr txBox="1"/>
          <p:nvPr/>
        </p:nvSpPr>
        <p:spPr>
          <a:xfrm>
            <a:off x="685622" y="3416616"/>
            <a:ext cx="5257121" cy="1230914"/>
          </a:xfrm>
          <a:prstGeom prst="rect">
            <a:avLst/>
          </a:prstGeom>
        </p:spPr>
        <p:txBody>
          <a:bodyPr lIns="0" tIns="0" rIns="0" bIns="0" rtlCol="0" anchor="t">
            <a:spAutoFit/>
          </a:bodyPr>
          <a:lstStyle/>
          <a:p>
            <a:pPr algn="just">
              <a:lnSpc>
                <a:spcPct val="120000"/>
              </a:lnSpc>
              <a:spcBef>
                <a:spcPct val="0"/>
              </a:spcBef>
            </a:pPr>
            <a:r>
              <a:rPr lang="en-US" sz="2300" i="1" dirty="0" err="1">
                <a:solidFill>
                  <a:srgbClr val="000000"/>
                </a:solidFill>
                <a:latin typeface="Arial" pitchFamily="34" charset="0"/>
              </a:rPr>
              <a:t>Sử</a:t>
            </a:r>
            <a:r>
              <a:rPr lang="en-US" sz="2300" i="1" dirty="0">
                <a:solidFill>
                  <a:srgbClr val="000000"/>
                </a:solidFill>
                <a:latin typeface="Arial" pitchFamily="34" charset="0"/>
              </a:rPr>
              <a:t> </a:t>
            </a:r>
            <a:r>
              <a:rPr lang="en-US" sz="2300" i="1" dirty="0" err="1">
                <a:solidFill>
                  <a:srgbClr val="000000"/>
                </a:solidFill>
                <a:latin typeface="Arial" pitchFamily="34" charset="0"/>
              </a:rPr>
              <a:t>dụng</a:t>
            </a:r>
            <a:r>
              <a:rPr lang="en-US" sz="2300" i="1" dirty="0">
                <a:solidFill>
                  <a:srgbClr val="000000"/>
                </a:solidFill>
                <a:latin typeface="Arial" pitchFamily="34" charset="0"/>
              </a:rPr>
              <a:t> </a:t>
            </a:r>
            <a:r>
              <a:rPr lang="en-US" sz="2300" i="1" dirty="0" err="1">
                <a:solidFill>
                  <a:srgbClr val="000000"/>
                </a:solidFill>
                <a:latin typeface="Arial" pitchFamily="34" charset="0"/>
              </a:rPr>
              <a:t>bao</a:t>
            </a:r>
            <a:r>
              <a:rPr lang="en-US" sz="2300" i="1" dirty="0">
                <a:solidFill>
                  <a:srgbClr val="000000"/>
                </a:solidFill>
                <a:latin typeface="Arial" pitchFamily="34" charset="0"/>
              </a:rPr>
              <a:t> </a:t>
            </a:r>
            <a:r>
              <a:rPr lang="en-US" sz="2300" i="1" dirty="0" err="1">
                <a:solidFill>
                  <a:srgbClr val="000000"/>
                </a:solidFill>
                <a:latin typeface="Arial" pitchFamily="34" charset="0"/>
              </a:rPr>
              <a:t>cao</a:t>
            </a:r>
            <a:r>
              <a:rPr lang="en-US" sz="2300" i="1" dirty="0">
                <a:solidFill>
                  <a:srgbClr val="000000"/>
                </a:solidFill>
                <a:latin typeface="Arial" pitchFamily="34" charset="0"/>
              </a:rPr>
              <a:t> </a:t>
            </a:r>
            <a:r>
              <a:rPr lang="en-US" sz="2300" i="1" dirty="0" err="1">
                <a:solidFill>
                  <a:srgbClr val="000000"/>
                </a:solidFill>
                <a:latin typeface="Arial" pitchFamily="34" charset="0"/>
              </a:rPr>
              <a:t>su</a:t>
            </a:r>
            <a:r>
              <a:rPr lang="en-US" sz="2300" i="1" dirty="0">
                <a:solidFill>
                  <a:srgbClr val="000000"/>
                </a:solidFill>
                <a:latin typeface="Arial" pitchFamily="34" charset="0"/>
              </a:rPr>
              <a:t> </a:t>
            </a:r>
            <a:r>
              <a:rPr lang="en-US" sz="2300" i="1" dirty="0" err="1">
                <a:solidFill>
                  <a:srgbClr val="000000"/>
                </a:solidFill>
                <a:latin typeface="Arial" pitchFamily="34" charset="0"/>
              </a:rPr>
              <a:t>vừa</a:t>
            </a:r>
            <a:r>
              <a:rPr lang="en-US" sz="2300" i="1" dirty="0">
                <a:solidFill>
                  <a:srgbClr val="000000"/>
                </a:solidFill>
                <a:latin typeface="Arial" pitchFamily="34" charset="0"/>
              </a:rPr>
              <a:t> </a:t>
            </a:r>
            <a:r>
              <a:rPr lang="en-US" sz="2300" i="1" dirty="0" err="1">
                <a:solidFill>
                  <a:srgbClr val="000000"/>
                </a:solidFill>
                <a:latin typeface="Arial" pitchFamily="34" charset="0"/>
              </a:rPr>
              <a:t>có</a:t>
            </a:r>
            <a:r>
              <a:rPr lang="en-US" sz="2300" i="1" dirty="0">
                <a:solidFill>
                  <a:srgbClr val="000000"/>
                </a:solidFill>
                <a:latin typeface="Arial" pitchFamily="34" charset="0"/>
              </a:rPr>
              <a:t> </a:t>
            </a:r>
            <a:r>
              <a:rPr lang="en-US" sz="2300" i="1" dirty="0" err="1">
                <a:solidFill>
                  <a:srgbClr val="000000"/>
                </a:solidFill>
                <a:latin typeface="Arial" pitchFamily="34" charset="0"/>
              </a:rPr>
              <a:t>hiệu</a:t>
            </a:r>
            <a:r>
              <a:rPr lang="en-US" sz="2300" i="1" dirty="0">
                <a:solidFill>
                  <a:srgbClr val="000000"/>
                </a:solidFill>
                <a:latin typeface="Arial" pitchFamily="34" charset="0"/>
              </a:rPr>
              <a:t> </a:t>
            </a:r>
            <a:r>
              <a:rPr lang="en-US" sz="2300" i="1" dirty="0" err="1">
                <a:solidFill>
                  <a:srgbClr val="000000"/>
                </a:solidFill>
                <a:latin typeface="Arial" pitchFamily="34" charset="0"/>
              </a:rPr>
              <a:t>quả</a:t>
            </a:r>
            <a:r>
              <a:rPr lang="en-US" sz="2300" i="1" dirty="0">
                <a:solidFill>
                  <a:srgbClr val="000000"/>
                </a:solidFill>
                <a:latin typeface="Arial" pitchFamily="34" charset="0"/>
              </a:rPr>
              <a:t> </a:t>
            </a:r>
            <a:r>
              <a:rPr lang="en-US" sz="2300" i="1" dirty="0" err="1">
                <a:solidFill>
                  <a:srgbClr val="000000"/>
                </a:solidFill>
                <a:latin typeface="Arial" pitchFamily="34" charset="0"/>
              </a:rPr>
              <a:t>tránh</a:t>
            </a:r>
            <a:r>
              <a:rPr lang="en-US" sz="2300" i="1" dirty="0">
                <a:solidFill>
                  <a:srgbClr val="000000"/>
                </a:solidFill>
                <a:latin typeface="Arial" pitchFamily="34" charset="0"/>
              </a:rPr>
              <a:t> </a:t>
            </a:r>
            <a:r>
              <a:rPr lang="en-US" sz="2300" i="1" dirty="0" err="1">
                <a:solidFill>
                  <a:srgbClr val="000000"/>
                </a:solidFill>
                <a:latin typeface="Arial" pitchFamily="34" charset="0"/>
              </a:rPr>
              <a:t>thai</a:t>
            </a:r>
            <a:r>
              <a:rPr lang="en-US" sz="2300" i="1" dirty="0">
                <a:solidFill>
                  <a:srgbClr val="000000"/>
                </a:solidFill>
                <a:latin typeface="Arial" pitchFamily="34" charset="0"/>
              </a:rPr>
              <a:t> </a:t>
            </a:r>
            <a:r>
              <a:rPr lang="en-US" sz="2300" i="1" dirty="0" err="1">
                <a:solidFill>
                  <a:srgbClr val="000000"/>
                </a:solidFill>
                <a:latin typeface="Arial" pitchFamily="34" charset="0"/>
              </a:rPr>
              <a:t>cao</a:t>
            </a:r>
            <a:r>
              <a:rPr lang="en-US" sz="2300" i="1" dirty="0">
                <a:solidFill>
                  <a:srgbClr val="000000"/>
                </a:solidFill>
                <a:latin typeface="Arial" pitchFamily="34" charset="0"/>
              </a:rPr>
              <a:t>, </a:t>
            </a:r>
            <a:r>
              <a:rPr lang="en-US" sz="2300" i="1" dirty="0" err="1">
                <a:solidFill>
                  <a:srgbClr val="000000"/>
                </a:solidFill>
                <a:latin typeface="Arial" pitchFamily="34" charset="0"/>
              </a:rPr>
              <a:t>vừa</a:t>
            </a:r>
            <a:r>
              <a:rPr lang="en-US" sz="2300" i="1" dirty="0">
                <a:solidFill>
                  <a:srgbClr val="000000"/>
                </a:solidFill>
                <a:latin typeface="Arial" pitchFamily="34" charset="0"/>
              </a:rPr>
              <a:t> </a:t>
            </a:r>
            <a:r>
              <a:rPr lang="en-US" sz="2300" i="1" dirty="0" err="1">
                <a:solidFill>
                  <a:srgbClr val="000000"/>
                </a:solidFill>
                <a:latin typeface="Arial" pitchFamily="34" charset="0"/>
              </a:rPr>
              <a:t>phòng</a:t>
            </a:r>
            <a:r>
              <a:rPr lang="en-US" sz="2300" i="1" dirty="0">
                <a:solidFill>
                  <a:srgbClr val="000000"/>
                </a:solidFill>
                <a:latin typeface="Arial" pitchFamily="34" charset="0"/>
              </a:rPr>
              <a:t> </a:t>
            </a:r>
            <a:r>
              <a:rPr lang="en-US" sz="2300" i="1" dirty="0" err="1">
                <a:solidFill>
                  <a:srgbClr val="000000"/>
                </a:solidFill>
                <a:latin typeface="Arial" pitchFamily="34" charset="0"/>
              </a:rPr>
              <a:t>được</a:t>
            </a:r>
            <a:r>
              <a:rPr lang="en-US" sz="2300" i="1" dirty="0">
                <a:solidFill>
                  <a:srgbClr val="000000"/>
                </a:solidFill>
                <a:latin typeface="Arial" pitchFamily="34" charset="0"/>
              </a:rPr>
              <a:t> </a:t>
            </a:r>
            <a:r>
              <a:rPr lang="en-US" sz="2300" i="1" dirty="0" err="1">
                <a:solidFill>
                  <a:srgbClr val="000000"/>
                </a:solidFill>
                <a:latin typeface="Arial" pitchFamily="34" charset="0"/>
              </a:rPr>
              <a:t>hầu</a:t>
            </a:r>
            <a:r>
              <a:rPr lang="en-US" sz="2300" i="1" dirty="0">
                <a:solidFill>
                  <a:srgbClr val="000000"/>
                </a:solidFill>
                <a:latin typeface="Arial" pitchFamily="34" charset="0"/>
              </a:rPr>
              <a:t> </a:t>
            </a:r>
            <a:r>
              <a:rPr lang="en-US" sz="2300" i="1" dirty="0" err="1">
                <a:solidFill>
                  <a:srgbClr val="000000"/>
                </a:solidFill>
                <a:latin typeface="Arial" pitchFamily="34" charset="0"/>
              </a:rPr>
              <a:t>hết</a:t>
            </a:r>
            <a:r>
              <a:rPr lang="en-US" sz="2300" i="1" dirty="0">
                <a:solidFill>
                  <a:srgbClr val="000000"/>
                </a:solidFill>
                <a:latin typeface="Arial" pitchFamily="34" charset="0"/>
              </a:rPr>
              <a:t> </a:t>
            </a:r>
            <a:r>
              <a:rPr lang="en-US" sz="2300" i="1" dirty="0" err="1">
                <a:solidFill>
                  <a:srgbClr val="000000"/>
                </a:solidFill>
                <a:latin typeface="Arial" pitchFamily="34" charset="0"/>
              </a:rPr>
              <a:t>bệnh</a:t>
            </a:r>
            <a:r>
              <a:rPr lang="en-US" sz="2300" i="1" dirty="0">
                <a:solidFill>
                  <a:srgbClr val="000000"/>
                </a:solidFill>
                <a:latin typeface="Arial" pitchFamily="34" charset="0"/>
              </a:rPr>
              <a:t> </a:t>
            </a:r>
            <a:r>
              <a:rPr lang="en-US" sz="2300" i="1" dirty="0" err="1">
                <a:solidFill>
                  <a:srgbClr val="000000"/>
                </a:solidFill>
                <a:latin typeface="Arial" pitchFamily="34" charset="0"/>
              </a:rPr>
              <a:t>lây</a:t>
            </a:r>
            <a:r>
              <a:rPr lang="en-US" sz="2300" i="1" dirty="0">
                <a:solidFill>
                  <a:srgbClr val="000000"/>
                </a:solidFill>
                <a:latin typeface="Arial" pitchFamily="34" charset="0"/>
              </a:rPr>
              <a:t> </a:t>
            </a:r>
            <a:r>
              <a:rPr lang="en-US" sz="2300" i="1" dirty="0" err="1">
                <a:solidFill>
                  <a:srgbClr val="000000"/>
                </a:solidFill>
                <a:latin typeface="Arial" pitchFamily="34" charset="0"/>
              </a:rPr>
              <a:t>truyền</a:t>
            </a:r>
            <a:r>
              <a:rPr lang="en-US" sz="2300" i="1" dirty="0">
                <a:solidFill>
                  <a:srgbClr val="000000"/>
                </a:solidFill>
                <a:latin typeface="Arial" pitchFamily="34" charset="0"/>
              </a:rPr>
              <a:t> qua </a:t>
            </a:r>
            <a:r>
              <a:rPr lang="en-US" sz="2300" i="1" dirty="0" err="1">
                <a:solidFill>
                  <a:srgbClr val="000000"/>
                </a:solidFill>
                <a:latin typeface="Arial" pitchFamily="34" charset="0"/>
              </a:rPr>
              <a:t>đường</a:t>
            </a:r>
            <a:r>
              <a:rPr lang="en-US" sz="2300" i="1" dirty="0">
                <a:solidFill>
                  <a:srgbClr val="000000"/>
                </a:solidFill>
                <a:latin typeface="Arial" pitchFamily="34" charset="0"/>
              </a:rPr>
              <a:t> </a:t>
            </a:r>
            <a:r>
              <a:rPr lang="en-US" sz="2300" i="1" dirty="0" err="1">
                <a:solidFill>
                  <a:srgbClr val="000000"/>
                </a:solidFill>
                <a:latin typeface="Arial" pitchFamily="34" charset="0"/>
              </a:rPr>
              <a:t>tình</a:t>
            </a:r>
            <a:r>
              <a:rPr lang="en-US" sz="2300" i="1" dirty="0">
                <a:solidFill>
                  <a:srgbClr val="000000"/>
                </a:solidFill>
                <a:latin typeface="Arial" pitchFamily="34" charset="0"/>
              </a:rPr>
              <a:t> </a:t>
            </a:r>
            <a:r>
              <a:rPr lang="en-US" sz="2300" i="1" dirty="0" err="1">
                <a:solidFill>
                  <a:srgbClr val="000000"/>
                </a:solidFill>
                <a:latin typeface="Arial" pitchFamily="34" charset="0"/>
              </a:rPr>
              <a:t>dục</a:t>
            </a:r>
            <a:endParaRPr lang="en-US" sz="2300" i="1" dirty="0">
              <a:solidFill>
                <a:srgbClr val="000000"/>
              </a:solidFill>
              <a:latin typeface="Arial" pitchFamily="34" charset="0"/>
            </a:endParaRPr>
          </a:p>
        </p:txBody>
      </p:sp>
      <p:sp>
        <p:nvSpPr>
          <p:cNvPr id="19" name="Freeform 10"/>
          <p:cNvSpPr/>
          <p:nvPr/>
        </p:nvSpPr>
        <p:spPr>
          <a:xfrm>
            <a:off x="685622" y="1615666"/>
            <a:ext cx="10817582" cy="1730298"/>
          </a:xfrm>
          <a:custGeom>
            <a:avLst/>
            <a:gdLst/>
            <a:ahLst/>
            <a:cxnLst/>
            <a:rect l="l" t="t" r="r" b="b"/>
            <a:pathLst>
              <a:path w="4274726" h="611180">
                <a:moveTo>
                  <a:pt x="0" y="0"/>
                </a:moveTo>
                <a:lnTo>
                  <a:pt x="4274726" y="0"/>
                </a:lnTo>
                <a:lnTo>
                  <a:pt x="4274726" y="611180"/>
                </a:lnTo>
                <a:lnTo>
                  <a:pt x="0" y="611180"/>
                </a:lnTo>
                <a:close/>
              </a:path>
            </a:pathLst>
          </a:custGeom>
          <a:gradFill rotWithShape="1">
            <a:gsLst>
              <a:gs pos="0">
                <a:srgbClr val="FFF7AD">
                  <a:alpha val="100000"/>
                </a:srgbClr>
              </a:gs>
              <a:gs pos="100000">
                <a:srgbClr val="FFA9F9">
                  <a:alpha val="100000"/>
                </a:srgbClr>
              </a:gs>
            </a:gsLst>
            <a:lin ang="0"/>
          </a:gradFill>
        </p:spPr>
      </p:sp>
      <p:sp>
        <p:nvSpPr>
          <p:cNvPr id="20" name="TextBox 12"/>
          <p:cNvSpPr txBox="1"/>
          <p:nvPr/>
        </p:nvSpPr>
        <p:spPr>
          <a:xfrm>
            <a:off x="836612" y="1756741"/>
            <a:ext cx="10392597" cy="1415772"/>
          </a:xfrm>
          <a:prstGeom prst="rect">
            <a:avLst/>
          </a:prstGeom>
        </p:spPr>
        <p:txBody>
          <a:bodyPr lIns="0" tIns="0" rIns="0" bIns="0" rtlCol="0" anchor="t">
            <a:spAutoFit/>
          </a:bodyPr>
          <a:lstStyle/>
          <a:p>
            <a:pPr algn="just">
              <a:spcBef>
                <a:spcPct val="0"/>
              </a:spcBef>
            </a:pPr>
            <a:r>
              <a:rPr lang="en-US" sz="2300" b="1" dirty="0" err="1" smtClean="0">
                <a:solidFill>
                  <a:srgbClr val="000000"/>
                </a:solidFill>
                <a:latin typeface="Arial" pitchFamily="34" charset="0"/>
              </a:rPr>
              <a:t>Mang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thai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ngoài</a:t>
            </a:r>
            <a:r>
              <a:rPr lang="en-US" sz="2300" b="1" dirty="0" smtClean="0">
                <a:solidFill>
                  <a:srgbClr val="000000"/>
                </a:solidFill>
                <a:latin typeface="Arial" pitchFamily="34" charset="0"/>
              </a:rPr>
              <a:t> ý </a:t>
            </a:r>
            <a:r>
              <a:rPr lang="en-US" sz="2300" b="1" dirty="0" err="1" smtClean="0">
                <a:solidFill>
                  <a:srgbClr val="000000"/>
                </a:solidFill>
                <a:latin typeface="Arial" pitchFamily="34" charset="0"/>
              </a:rPr>
              <a:t>muốn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đặc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biệt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là</a:t>
            </a:r>
            <a:r>
              <a:rPr lang="en-US" sz="2300" b="1" dirty="0" smtClean="0">
                <a:solidFill>
                  <a:srgbClr val="000000"/>
                </a:solidFill>
                <a:latin typeface="Arial" pitchFamily="34" charset="0"/>
              </a:rPr>
              <a:t> ở </a:t>
            </a:r>
            <a:r>
              <a:rPr lang="en-US" sz="2300" b="1" dirty="0" err="1" smtClean="0">
                <a:solidFill>
                  <a:srgbClr val="000000"/>
                </a:solidFill>
                <a:latin typeface="Arial" pitchFamily="34" charset="0"/>
              </a:rPr>
              <a:t>lứa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tuổi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vị</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thành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niên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sẽ</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gặp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rất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nhiều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nguy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như</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tỉ</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non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sẩy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thai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cao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con </a:t>
            </a:r>
            <a:r>
              <a:rPr lang="en-US" sz="2300" b="1" dirty="0" err="1" smtClean="0">
                <a:solidFill>
                  <a:srgbClr val="000000"/>
                </a:solidFill>
                <a:latin typeface="Arial" pitchFamily="34" charset="0"/>
              </a:rPr>
              <a:t>bị</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sót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nhau</a:t>
            </a:r>
            <a:r>
              <a:rPr lang="en-US" sz="2300" b="1" dirty="0" smtClean="0">
                <a:solidFill>
                  <a:srgbClr val="000000"/>
                </a:solidFill>
                <a:latin typeface="Arial" pitchFamily="34" charset="0"/>
              </a:rPr>
              <a:t>, bang </a:t>
            </a:r>
            <a:r>
              <a:rPr lang="en-US" sz="2300" b="1" dirty="0" err="1" smtClean="0">
                <a:solidFill>
                  <a:srgbClr val="000000"/>
                </a:solidFill>
                <a:latin typeface="Arial" pitchFamily="34" charset="0"/>
              </a:rPr>
              <a:t>huyết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nhiễm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khuẩn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non;… </a:t>
            </a:r>
            <a:r>
              <a:rPr lang="en-US" sz="2300" b="1" dirty="0" err="1" smtClean="0">
                <a:solidFill>
                  <a:srgbClr val="000000"/>
                </a:solidFill>
                <a:latin typeface="Arial" pitchFamily="34" charset="0"/>
              </a:rPr>
              <a:t>Mang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thai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con ở </a:t>
            </a:r>
            <a:r>
              <a:rPr lang="en-US" sz="2300" b="1" dirty="0" err="1" smtClean="0">
                <a:solidFill>
                  <a:srgbClr val="000000"/>
                </a:solidFill>
                <a:latin typeface="Arial" pitchFamily="34" charset="0"/>
              </a:rPr>
              <a:t>tuổi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vị</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thành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niên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còn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ảnh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hưởng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đến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học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tập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hội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triển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bản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thân</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7653426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552090" y="1115498"/>
            <a:ext cx="8854915" cy="2917525"/>
          </a:xfrm>
          <a:prstGeom prst="roundRect">
            <a:avLst>
              <a:gd name="adj" fmla="val 16929"/>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999" dirty="0">
              <a:solidFill>
                <a:srgbClr val="EE4036"/>
              </a:solidFill>
              <a:latin typeface="Times New Roman" panose="02020603050405020304" pitchFamily="18" charset="0"/>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499673" y="4370899"/>
            <a:ext cx="3319657" cy="880242"/>
            <a:chOff x="4037538" y="4547895"/>
            <a:chExt cx="3320522"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3188430"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622739" y="4738816"/>
              <a:ext cx="2735321"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pic>
        <p:nvPicPr>
          <p:cNvPr id="136" name="Picture 135">
            <a:extLst>
              <a:ext uri="{FF2B5EF4-FFF2-40B4-BE49-F238E27FC236}">
                <a16:creationId xmlns:a16="http://schemas.microsoft.com/office/drawing/2014/main" id="{E2A24C98-35A3-45FF-9431-2BE835010581}"/>
              </a:ext>
            </a:extLst>
          </p:cNvPr>
          <p:cNvPicPr>
            <a:picLocks noChangeAspect="1"/>
          </p:cNvPicPr>
          <p:nvPr/>
        </p:nvPicPr>
        <p:blipFill>
          <a:blip r:embed="rId10"/>
          <a:stretch>
            <a:fillRect/>
          </a:stretch>
        </p:blipFill>
        <p:spPr>
          <a:xfrm>
            <a:off x="4296465" y="-631090"/>
            <a:ext cx="359906" cy="214559"/>
          </a:xfrm>
          <a:prstGeom prst="rect">
            <a:avLst/>
          </a:prstGeom>
        </p:spPr>
      </p:pic>
      <p:pic>
        <p:nvPicPr>
          <p:cNvPr id="137" name="Picture 136">
            <a:extLst>
              <a:ext uri="{FF2B5EF4-FFF2-40B4-BE49-F238E27FC236}">
                <a16:creationId xmlns:a16="http://schemas.microsoft.com/office/drawing/2014/main" id="{6F0C86CA-0091-4117-BFEC-2073208776D8}"/>
              </a:ext>
            </a:extLst>
          </p:cNvPr>
          <p:cNvPicPr>
            <a:picLocks noChangeAspect="1"/>
          </p:cNvPicPr>
          <p:nvPr/>
        </p:nvPicPr>
        <p:blipFill>
          <a:blip r:embed="rId11"/>
          <a:stretch>
            <a:fillRect/>
          </a:stretch>
        </p:blipFill>
        <p:spPr>
          <a:xfrm>
            <a:off x="2022362" y="-680213"/>
            <a:ext cx="359906" cy="214559"/>
          </a:xfrm>
          <a:prstGeom prst="rect">
            <a:avLst/>
          </a:prstGeom>
        </p:spPr>
      </p:pic>
      <p:pic>
        <p:nvPicPr>
          <p:cNvPr id="138" name="Picture 137">
            <a:extLst>
              <a:ext uri="{FF2B5EF4-FFF2-40B4-BE49-F238E27FC236}">
                <a16:creationId xmlns:a16="http://schemas.microsoft.com/office/drawing/2014/main" id="{68C8D11E-0AFE-4F7B-B87C-5545F5E6C086}"/>
              </a:ext>
            </a:extLst>
          </p:cNvPr>
          <p:cNvPicPr>
            <a:picLocks noChangeAspect="1"/>
          </p:cNvPicPr>
          <p:nvPr/>
        </p:nvPicPr>
        <p:blipFill>
          <a:blip r:embed="rId12"/>
          <a:stretch>
            <a:fillRect/>
          </a:stretch>
        </p:blipFill>
        <p:spPr>
          <a:xfrm>
            <a:off x="3561476" y="-1010630"/>
            <a:ext cx="359906" cy="218018"/>
          </a:xfrm>
          <a:prstGeom prst="rect">
            <a:avLst/>
          </a:prstGeom>
        </p:spPr>
      </p:pic>
      <p:pic>
        <p:nvPicPr>
          <p:cNvPr id="139" name="Picture 138">
            <a:extLst>
              <a:ext uri="{FF2B5EF4-FFF2-40B4-BE49-F238E27FC236}">
                <a16:creationId xmlns:a16="http://schemas.microsoft.com/office/drawing/2014/main" id="{0D814C9E-BF3B-4291-BE98-A970F732C6DC}"/>
              </a:ext>
            </a:extLst>
          </p:cNvPr>
          <p:cNvPicPr>
            <a:picLocks noChangeAspect="1"/>
          </p:cNvPicPr>
          <p:nvPr/>
        </p:nvPicPr>
        <p:blipFill>
          <a:blip r:embed="rId13"/>
          <a:stretch>
            <a:fillRect/>
          </a:stretch>
        </p:blipFill>
        <p:spPr>
          <a:xfrm>
            <a:off x="5328308" y="-719058"/>
            <a:ext cx="359906" cy="218018"/>
          </a:xfrm>
          <a:prstGeom prst="rect">
            <a:avLst/>
          </a:prstGeom>
        </p:spPr>
      </p:pic>
      <p:pic>
        <p:nvPicPr>
          <p:cNvPr id="140" name="Picture 139">
            <a:extLst>
              <a:ext uri="{FF2B5EF4-FFF2-40B4-BE49-F238E27FC236}">
                <a16:creationId xmlns:a16="http://schemas.microsoft.com/office/drawing/2014/main" id="{1045EAEC-7CAA-4B81-B22A-BBDE414E6E99}"/>
              </a:ext>
            </a:extLst>
          </p:cNvPr>
          <p:cNvPicPr>
            <a:picLocks noChangeAspect="1"/>
          </p:cNvPicPr>
          <p:nvPr/>
        </p:nvPicPr>
        <p:blipFill>
          <a:blip r:embed="rId14"/>
          <a:stretch>
            <a:fillRect/>
          </a:stretch>
        </p:blipFill>
        <p:spPr>
          <a:xfrm>
            <a:off x="10148971" y="-649354"/>
            <a:ext cx="359906" cy="214559"/>
          </a:xfrm>
          <a:prstGeom prst="rect">
            <a:avLst/>
          </a:prstGeom>
        </p:spPr>
      </p:pic>
      <p:pic>
        <p:nvPicPr>
          <p:cNvPr id="141" name="Picture 140">
            <a:extLst>
              <a:ext uri="{FF2B5EF4-FFF2-40B4-BE49-F238E27FC236}">
                <a16:creationId xmlns:a16="http://schemas.microsoft.com/office/drawing/2014/main" id="{E1EAAEDC-5B63-4ABF-950D-A3661A34B2A3}"/>
              </a:ext>
            </a:extLst>
          </p:cNvPr>
          <p:cNvPicPr>
            <a:picLocks noChangeAspect="1"/>
          </p:cNvPicPr>
          <p:nvPr/>
        </p:nvPicPr>
        <p:blipFill>
          <a:blip r:embed="rId15"/>
          <a:stretch>
            <a:fillRect/>
          </a:stretch>
        </p:blipFill>
        <p:spPr>
          <a:xfrm>
            <a:off x="7476920" y="-1101053"/>
            <a:ext cx="359906" cy="218018"/>
          </a:xfrm>
          <a:prstGeom prst="rect">
            <a:avLst/>
          </a:prstGeom>
        </p:spPr>
      </p:pic>
      <p:pic>
        <p:nvPicPr>
          <p:cNvPr id="142" name="Picture 141">
            <a:extLst>
              <a:ext uri="{FF2B5EF4-FFF2-40B4-BE49-F238E27FC236}">
                <a16:creationId xmlns:a16="http://schemas.microsoft.com/office/drawing/2014/main" id="{396E1D2C-F1DE-4F25-81DA-6E6028E048F9}"/>
              </a:ext>
            </a:extLst>
          </p:cNvPr>
          <p:cNvPicPr>
            <a:picLocks noChangeAspect="1"/>
          </p:cNvPicPr>
          <p:nvPr/>
        </p:nvPicPr>
        <p:blipFill>
          <a:blip r:embed="rId16"/>
          <a:stretch>
            <a:fillRect/>
          </a:stretch>
        </p:blipFill>
        <p:spPr>
          <a:xfrm>
            <a:off x="8381505" y="-592875"/>
            <a:ext cx="359906" cy="214559"/>
          </a:xfrm>
          <a:prstGeom prst="rect">
            <a:avLst/>
          </a:prstGeom>
        </p:spPr>
      </p:pic>
      <p:pic>
        <p:nvPicPr>
          <p:cNvPr id="143" name="Picture 142">
            <a:extLst>
              <a:ext uri="{FF2B5EF4-FFF2-40B4-BE49-F238E27FC236}">
                <a16:creationId xmlns:a16="http://schemas.microsoft.com/office/drawing/2014/main" id="{C67324EB-D3F2-4F0B-B911-CDA7A8304F3D}"/>
              </a:ext>
            </a:extLst>
          </p:cNvPr>
          <p:cNvPicPr>
            <a:picLocks noChangeAspect="1"/>
          </p:cNvPicPr>
          <p:nvPr/>
        </p:nvPicPr>
        <p:blipFill>
          <a:blip r:embed="rId17"/>
          <a:stretch>
            <a:fillRect/>
          </a:stretch>
        </p:blipFill>
        <p:spPr>
          <a:xfrm>
            <a:off x="9156703" y="-634549"/>
            <a:ext cx="359906" cy="218018"/>
          </a:xfrm>
          <a:prstGeom prst="rect">
            <a:avLst/>
          </a:prstGeom>
        </p:spPr>
      </p:pic>
      <p:pic>
        <p:nvPicPr>
          <p:cNvPr id="144" name="Picture 143">
            <a:extLst>
              <a:ext uri="{FF2B5EF4-FFF2-40B4-BE49-F238E27FC236}">
                <a16:creationId xmlns:a16="http://schemas.microsoft.com/office/drawing/2014/main" id="{BDB067EA-AB66-4605-8786-F0BD17037F44}"/>
              </a:ext>
            </a:extLst>
          </p:cNvPr>
          <p:cNvPicPr>
            <a:picLocks noChangeAspect="1"/>
          </p:cNvPicPr>
          <p:nvPr/>
        </p:nvPicPr>
        <p:blipFill>
          <a:blip r:embed="rId18"/>
          <a:stretch>
            <a:fillRect/>
          </a:stretch>
        </p:blipFill>
        <p:spPr>
          <a:xfrm>
            <a:off x="6912564" y="-556051"/>
            <a:ext cx="359906" cy="218018"/>
          </a:xfrm>
          <a:prstGeom prst="rect">
            <a:avLst/>
          </a:prstGeom>
        </p:spPr>
      </p:pic>
      <p:pic>
        <p:nvPicPr>
          <p:cNvPr id="145" name="Picture 144">
            <a:extLst>
              <a:ext uri="{FF2B5EF4-FFF2-40B4-BE49-F238E27FC236}">
                <a16:creationId xmlns:a16="http://schemas.microsoft.com/office/drawing/2014/main" id="{D59F442C-9BB5-43D0-B284-8EFE7D9150AA}"/>
              </a:ext>
            </a:extLst>
          </p:cNvPr>
          <p:cNvPicPr>
            <a:picLocks noChangeAspect="1"/>
          </p:cNvPicPr>
          <p:nvPr/>
        </p:nvPicPr>
        <p:blipFill>
          <a:blip r:embed="rId19"/>
          <a:stretch>
            <a:fillRect/>
          </a:stretch>
        </p:blipFill>
        <p:spPr>
          <a:xfrm>
            <a:off x="2749158" y="-705460"/>
            <a:ext cx="359906" cy="218018"/>
          </a:xfrm>
          <a:prstGeom prst="rect">
            <a:avLst/>
          </a:prstGeom>
        </p:spPr>
      </p:pic>
      <p:pic>
        <p:nvPicPr>
          <p:cNvPr id="146" name="Picture 145">
            <a:extLst>
              <a:ext uri="{FF2B5EF4-FFF2-40B4-BE49-F238E27FC236}">
                <a16:creationId xmlns:a16="http://schemas.microsoft.com/office/drawing/2014/main" id="{7DB10253-8425-4F19-B995-DCA5C90F411A}"/>
              </a:ext>
            </a:extLst>
          </p:cNvPr>
          <p:cNvPicPr>
            <a:picLocks noChangeAspect="1"/>
          </p:cNvPicPr>
          <p:nvPr/>
        </p:nvPicPr>
        <p:blipFill>
          <a:blip r:embed="rId11"/>
          <a:stretch>
            <a:fillRect/>
          </a:stretch>
        </p:blipFill>
        <p:spPr>
          <a:xfrm>
            <a:off x="6870902" y="-853256"/>
            <a:ext cx="359906" cy="214559"/>
          </a:xfrm>
          <a:prstGeom prst="rect">
            <a:avLst/>
          </a:prstGeom>
        </p:spPr>
      </p:pic>
      <p:pic>
        <p:nvPicPr>
          <p:cNvPr id="147" name="Picture 146">
            <a:extLst>
              <a:ext uri="{FF2B5EF4-FFF2-40B4-BE49-F238E27FC236}">
                <a16:creationId xmlns:a16="http://schemas.microsoft.com/office/drawing/2014/main" id="{A9DFF7EA-3F47-420E-BAB4-B4D4EAC8CE20}"/>
              </a:ext>
            </a:extLst>
          </p:cNvPr>
          <p:cNvPicPr>
            <a:picLocks noChangeAspect="1"/>
          </p:cNvPicPr>
          <p:nvPr/>
        </p:nvPicPr>
        <p:blipFill>
          <a:blip r:embed="rId12"/>
          <a:stretch>
            <a:fillRect/>
          </a:stretch>
        </p:blipFill>
        <p:spPr>
          <a:xfrm>
            <a:off x="8410016" y="-1183672"/>
            <a:ext cx="359906" cy="218018"/>
          </a:xfrm>
          <a:prstGeom prst="rect">
            <a:avLst/>
          </a:prstGeom>
        </p:spPr>
      </p:pic>
      <p:pic>
        <p:nvPicPr>
          <p:cNvPr id="148" name="Picture 147">
            <a:extLst>
              <a:ext uri="{FF2B5EF4-FFF2-40B4-BE49-F238E27FC236}">
                <a16:creationId xmlns:a16="http://schemas.microsoft.com/office/drawing/2014/main" id="{CB19D85A-DBE2-4D1C-81E5-7D5F799CB541}"/>
              </a:ext>
            </a:extLst>
          </p:cNvPr>
          <p:cNvPicPr>
            <a:picLocks noChangeAspect="1"/>
          </p:cNvPicPr>
          <p:nvPr/>
        </p:nvPicPr>
        <p:blipFill>
          <a:blip r:embed="rId19"/>
          <a:stretch>
            <a:fillRect/>
          </a:stretch>
        </p:blipFill>
        <p:spPr>
          <a:xfrm>
            <a:off x="7597698" y="-878503"/>
            <a:ext cx="359906" cy="218018"/>
          </a:xfrm>
          <a:prstGeom prst="rect">
            <a:avLst/>
          </a:prstGeom>
        </p:spPr>
      </p:pic>
      <p:pic>
        <p:nvPicPr>
          <p:cNvPr id="149" name="Picture 148">
            <a:extLst>
              <a:ext uri="{FF2B5EF4-FFF2-40B4-BE49-F238E27FC236}">
                <a16:creationId xmlns:a16="http://schemas.microsoft.com/office/drawing/2014/main" id="{1571BFB6-F40C-4995-A85E-E041985AA4EE}"/>
              </a:ext>
            </a:extLst>
          </p:cNvPr>
          <p:cNvPicPr>
            <a:picLocks noChangeAspect="1"/>
          </p:cNvPicPr>
          <p:nvPr/>
        </p:nvPicPr>
        <p:blipFill>
          <a:blip r:embed="rId13"/>
          <a:stretch>
            <a:fillRect/>
          </a:stretch>
        </p:blipFill>
        <p:spPr>
          <a:xfrm>
            <a:off x="700152" y="-564631"/>
            <a:ext cx="359906" cy="218018"/>
          </a:xfrm>
          <a:prstGeom prst="rect">
            <a:avLst/>
          </a:prstGeom>
        </p:spPr>
      </p:pic>
      <p:pic>
        <p:nvPicPr>
          <p:cNvPr id="150" name="Picture 149">
            <a:extLst>
              <a:ext uri="{FF2B5EF4-FFF2-40B4-BE49-F238E27FC236}">
                <a16:creationId xmlns:a16="http://schemas.microsoft.com/office/drawing/2014/main" id="{4CE6C58B-82FB-4AC7-AD34-D55656BEEFAF}"/>
              </a:ext>
            </a:extLst>
          </p:cNvPr>
          <p:cNvPicPr>
            <a:picLocks noChangeAspect="1"/>
          </p:cNvPicPr>
          <p:nvPr/>
        </p:nvPicPr>
        <p:blipFill>
          <a:blip r:embed="rId14"/>
          <a:stretch>
            <a:fillRect/>
          </a:stretch>
        </p:blipFill>
        <p:spPr>
          <a:xfrm>
            <a:off x="1630835" y="-979817"/>
            <a:ext cx="359906" cy="214559"/>
          </a:xfrm>
          <a:prstGeom prst="rect">
            <a:avLst/>
          </a:prstGeom>
        </p:spPr>
      </p:pic>
      <p:pic>
        <p:nvPicPr>
          <p:cNvPr id="151" name="Picture 150">
            <a:extLst>
              <a:ext uri="{FF2B5EF4-FFF2-40B4-BE49-F238E27FC236}">
                <a16:creationId xmlns:a16="http://schemas.microsoft.com/office/drawing/2014/main" id="{669FFAF8-4030-42C1-8181-04368FB8726A}"/>
              </a:ext>
            </a:extLst>
          </p:cNvPr>
          <p:cNvPicPr>
            <a:picLocks noChangeAspect="1"/>
          </p:cNvPicPr>
          <p:nvPr/>
        </p:nvPicPr>
        <p:blipFill>
          <a:blip r:embed="rId15"/>
          <a:stretch>
            <a:fillRect/>
          </a:stretch>
        </p:blipFill>
        <p:spPr>
          <a:xfrm>
            <a:off x="2848765" y="-946625"/>
            <a:ext cx="359906" cy="218018"/>
          </a:xfrm>
          <a:prstGeom prst="rect">
            <a:avLst/>
          </a:prstGeom>
        </p:spPr>
      </p:pic>
      <p:pic>
        <p:nvPicPr>
          <p:cNvPr id="152" name="Picture 151">
            <a:extLst>
              <a:ext uri="{FF2B5EF4-FFF2-40B4-BE49-F238E27FC236}">
                <a16:creationId xmlns:a16="http://schemas.microsoft.com/office/drawing/2014/main" id="{91E80C74-3176-4BBC-BD54-D2910A4B7BAC}"/>
              </a:ext>
            </a:extLst>
          </p:cNvPr>
          <p:cNvPicPr>
            <a:picLocks noChangeAspect="1"/>
          </p:cNvPicPr>
          <p:nvPr/>
        </p:nvPicPr>
        <p:blipFill>
          <a:blip r:embed="rId11"/>
          <a:stretch>
            <a:fillRect/>
          </a:stretch>
        </p:blipFill>
        <p:spPr>
          <a:xfrm>
            <a:off x="2242746" y="-698828"/>
            <a:ext cx="359906" cy="214559"/>
          </a:xfrm>
          <a:prstGeom prst="rect">
            <a:avLst/>
          </a:prstGeom>
        </p:spPr>
      </p:pic>
      <p:pic>
        <p:nvPicPr>
          <p:cNvPr id="153" name="Picture 152">
            <a:extLst>
              <a:ext uri="{FF2B5EF4-FFF2-40B4-BE49-F238E27FC236}">
                <a16:creationId xmlns:a16="http://schemas.microsoft.com/office/drawing/2014/main" id="{BF80EC7E-5859-465E-8871-B259D7CF0038}"/>
              </a:ext>
            </a:extLst>
          </p:cNvPr>
          <p:cNvPicPr>
            <a:picLocks noChangeAspect="1"/>
          </p:cNvPicPr>
          <p:nvPr/>
        </p:nvPicPr>
        <p:blipFill>
          <a:blip r:embed="rId12"/>
          <a:stretch>
            <a:fillRect/>
          </a:stretch>
        </p:blipFill>
        <p:spPr>
          <a:xfrm>
            <a:off x="3781861" y="-1029245"/>
            <a:ext cx="359906" cy="218018"/>
          </a:xfrm>
          <a:prstGeom prst="rect">
            <a:avLst/>
          </a:prstGeom>
        </p:spPr>
      </p:pic>
      <p:pic>
        <p:nvPicPr>
          <p:cNvPr id="154" name="Picture 153">
            <a:extLst>
              <a:ext uri="{FF2B5EF4-FFF2-40B4-BE49-F238E27FC236}">
                <a16:creationId xmlns:a16="http://schemas.microsoft.com/office/drawing/2014/main" id="{CFCC4645-75D6-4985-BB16-8B625A7F7030}"/>
              </a:ext>
            </a:extLst>
          </p:cNvPr>
          <p:cNvPicPr>
            <a:picLocks noChangeAspect="1"/>
          </p:cNvPicPr>
          <p:nvPr/>
        </p:nvPicPr>
        <p:blipFill>
          <a:blip r:embed="rId19"/>
          <a:stretch>
            <a:fillRect/>
          </a:stretch>
        </p:blipFill>
        <p:spPr>
          <a:xfrm>
            <a:off x="2969542" y="-724075"/>
            <a:ext cx="359906" cy="218018"/>
          </a:xfrm>
          <a:prstGeom prst="rect">
            <a:avLst/>
          </a:prstGeom>
        </p:spPr>
      </p:pic>
      <p:pic>
        <p:nvPicPr>
          <p:cNvPr id="155" name="Picture 154">
            <a:extLst>
              <a:ext uri="{FF2B5EF4-FFF2-40B4-BE49-F238E27FC236}">
                <a16:creationId xmlns:a16="http://schemas.microsoft.com/office/drawing/2014/main" id="{2A628FAA-7798-4AE3-9E71-65587129DF17}"/>
              </a:ext>
            </a:extLst>
          </p:cNvPr>
          <p:cNvPicPr>
            <a:picLocks noChangeAspect="1"/>
          </p:cNvPicPr>
          <p:nvPr/>
        </p:nvPicPr>
        <p:blipFill>
          <a:blip r:embed="rId12"/>
          <a:stretch>
            <a:fillRect/>
          </a:stretch>
        </p:blipFill>
        <p:spPr>
          <a:xfrm>
            <a:off x="5979548" y="-1009014"/>
            <a:ext cx="359906" cy="218018"/>
          </a:xfrm>
          <a:prstGeom prst="rect">
            <a:avLst/>
          </a:prstGeom>
        </p:spPr>
      </p:pic>
      <p:pic>
        <p:nvPicPr>
          <p:cNvPr id="156" name="Picture 155">
            <a:extLst>
              <a:ext uri="{FF2B5EF4-FFF2-40B4-BE49-F238E27FC236}">
                <a16:creationId xmlns:a16="http://schemas.microsoft.com/office/drawing/2014/main" id="{9A00F9A9-3E3F-4628-9532-16A3E13760BC}"/>
              </a:ext>
            </a:extLst>
          </p:cNvPr>
          <p:cNvPicPr>
            <a:picLocks noChangeAspect="1"/>
          </p:cNvPicPr>
          <p:nvPr/>
        </p:nvPicPr>
        <p:blipFill>
          <a:blip r:embed="rId14"/>
          <a:stretch>
            <a:fillRect/>
          </a:stretch>
        </p:blipFill>
        <p:spPr>
          <a:xfrm>
            <a:off x="4048907" y="-978201"/>
            <a:ext cx="359906" cy="214559"/>
          </a:xfrm>
          <a:prstGeom prst="rect">
            <a:avLst/>
          </a:prstGeom>
        </p:spPr>
      </p:pic>
      <p:pic>
        <p:nvPicPr>
          <p:cNvPr id="157" name="Picture 156">
            <a:extLst>
              <a:ext uri="{FF2B5EF4-FFF2-40B4-BE49-F238E27FC236}">
                <a16:creationId xmlns:a16="http://schemas.microsoft.com/office/drawing/2014/main" id="{177AA96B-48C8-4C60-B922-9ABA2EE54110}"/>
              </a:ext>
            </a:extLst>
          </p:cNvPr>
          <p:cNvPicPr>
            <a:picLocks noChangeAspect="1"/>
          </p:cNvPicPr>
          <p:nvPr/>
        </p:nvPicPr>
        <p:blipFill>
          <a:blip r:embed="rId15"/>
          <a:stretch>
            <a:fillRect/>
          </a:stretch>
        </p:blipFill>
        <p:spPr>
          <a:xfrm>
            <a:off x="5266837" y="-945010"/>
            <a:ext cx="359906" cy="218018"/>
          </a:xfrm>
          <a:prstGeom prst="rect">
            <a:avLst/>
          </a:prstGeom>
        </p:spPr>
      </p:pic>
      <p:pic>
        <p:nvPicPr>
          <p:cNvPr id="158" name="Picture 157">
            <a:extLst>
              <a:ext uri="{FF2B5EF4-FFF2-40B4-BE49-F238E27FC236}">
                <a16:creationId xmlns:a16="http://schemas.microsoft.com/office/drawing/2014/main" id="{7D34D429-619F-4567-AE95-0002F7F728BE}"/>
              </a:ext>
            </a:extLst>
          </p:cNvPr>
          <p:cNvPicPr>
            <a:picLocks noChangeAspect="1"/>
          </p:cNvPicPr>
          <p:nvPr/>
        </p:nvPicPr>
        <p:blipFill>
          <a:blip r:embed="rId12"/>
          <a:stretch>
            <a:fillRect/>
          </a:stretch>
        </p:blipFill>
        <p:spPr>
          <a:xfrm>
            <a:off x="6199933" y="-1027629"/>
            <a:ext cx="359906" cy="218018"/>
          </a:xfrm>
          <a:prstGeom prst="rect">
            <a:avLst/>
          </a:prstGeom>
        </p:spPr>
      </p:pic>
      <p:pic>
        <p:nvPicPr>
          <p:cNvPr id="159" name="Picture 158">
            <a:extLst>
              <a:ext uri="{FF2B5EF4-FFF2-40B4-BE49-F238E27FC236}">
                <a16:creationId xmlns:a16="http://schemas.microsoft.com/office/drawing/2014/main" id="{77044C68-7973-4EA4-AFFF-3066205CECAF}"/>
              </a:ext>
            </a:extLst>
          </p:cNvPr>
          <p:cNvPicPr>
            <a:picLocks noChangeAspect="1"/>
          </p:cNvPicPr>
          <p:nvPr/>
        </p:nvPicPr>
        <p:blipFill>
          <a:blip r:embed="rId15"/>
          <a:stretch>
            <a:fillRect/>
          </a:stretch>
        </p:blipFill>
        <p:spPr>
          <a:xfrm>
            <a:off x="5158989" y="-577380"/>
            <a:ext cx="359906" cy="218018"/>
          </a:xfrm>
          <a:prstGeom prst="rect">
            <a:avLst/>
          </a:prstGeom>
        </p:spPr>
      </p:pic>
      <p:pic>
        <p:nvPicPr>
          <p:cNvPr id="160" name="Picture 159">
            <a:extLst>
              <a:ext uri="{FF2B5EF4-FFF2-40B4-BE49-F238E27FC236}">
                <a16:creationId xmlns:a16="http://schemas.microsoft.com/office/drawing/2014/main" id="{B54F87DA-BE54-437B-85B3-5691899ADA41}"/>
              </a:ext>
            </a:extLst>
          </p:cNvPr>
          <p:cNvPicPr>
            <a:picLocks noChangeAspect="1"/>
          </p:cNvPicPr>
          <p:nvPr/>
        </p:nvPicPr>
        <p:blipFill>
          <a:blip r:embed="rId11"/>
          <a:stretch>
            <a:fillRect/>
          </a:stretch>
        </p:blipFill>
        <p:spPr>
          <a:xfrm>
            <a:off x="4552971" y="-329583"/>
            <a:ext cx="359906" cy="214559"/>
          </a:xfrm>
          <a:prstGeom prst="rect">
            <a:avLst/>
          </a:prstGeom>
        </p:spPr>
      </p:pic>
      <p:pic>
        <p:nvPicPr>
          <p:cNvPr id="161" name="Picture 160">
            <a:extLst>
              <a:ext uri="{FF2B5EF4-FFF2-40B4-BE49-F238E27FC236}">
                <a16:creationId xmlns:a16="http://schemas.microsoft.com/office/drawing/2014/main" id="{750F0249-3D57-4EA8-B6F3-CA5D1360BF14}"/>
              </a:ext>
            </a:extLst>
          </p:cNvPr>
          <p:cNvPicPr>
            <a:picLocks noChangeAspect="1"/>
          </p:cNvPicPr>
          <p:nvPr/>
        </p:nvPicPr>
        <p:blipFill>
          <a:blip r:embed="rId12"/>
          <a:stretch>
            <a:fillRect/>
          </a:stretch>
        </p:blipFill>
        <p:spPr>
          <a:xfrm>
            <a:off x="6092085" y="-660000"/>
            <a:ext cx="359906" cy="218018"/>
          </a:xfrm>
          <a:prstGeom prst="rect">
            <a:avLst/>
          </a:prstGeom>
        </p:spPr>
      </p:pic>
      <p:pic>
        <p:nvPicPr>
          <p:cNvPr id="162" name="Picture 161">
            <a:extLst>
              <a:ext uri="{FF2B5EF4-FFF2-40B4-BE49-F238E27FC236}">
                <a16:creationId xmlns:a16="http://schemas.microsoft.com/office/drawing/2014/main" id="{8845B16D-EB99-4335-B391-498FC4C4C7E4}"/>
              </a:ext>
            </a:extLst>
          </p:cNvPr>
          <p:cNvPicPr>
            <a:picLocks noChangeAspect="1"/>
          </p:cNvPicPr>
          <p:nvPr/>
        </p:nvPicPr>
        <p:blipFill>
          <a:blip r:embed="rId19"/>
          <a:stretch>
            <a:fillRect/>
          </a:stretch>
        </p:blipFill>
        <p:spPr>
          <a:xfrm>
            <a:off x="5279766" y="-354830"/>
            <a:ext cx="359906" cy="218018"/>
          </a:xfrm>
          <a:prstGeom prst="rect">
            <a:avLst/>
          </a:prstGeom>
        </p:spPr>
      </p:pic>
      <p:pic>
        <p:nvPicPr>
          <p:cNvPr id="163" name="Picture 162">
            <a:extLst>
              <a:ext uri="{FF2B5EF4-FFF2-40B4-BE49-F238E27FC236}">
                <a16:creationId xmlns:a16="http://schemas.microsoft.com/office/drawing/2014/main" id="{1C125569-1989-4359-9AB3-9A5179BE08F7}"/>
              </a:ext>
            </a:extLst>
          </p:cNvPr>
          <p:cNvPicPr>
            <a:picLocks noChangeAspect="1"/>
          </p:cNvPicPr>
          <p:nvPr/>
        </p:nvPicPr>
        <p:blipFill>
          <a:blip r:embed="rId12"/>
          <a:stretch>
            <a:fillRect/>
          </a:stretch>
        </p:blipFill>
        <p:spPr>
          <a:xfrm>
            <a:off x="3661617" y="-485341"/>
            <a:ext cx="359906" cy="218018"/>
          </a:xfrm>
          <a:prstGeom prst="rect">
            <a:avLst/>
          </a:prstGeom>
        </p:spPr>
      </p:pic>
      <p:pic>
        <p:nvPicPr>
          <p:cNvPr id="164" name="Picture 163">
            <a:extLst>
              <a:ext uri="{FF2B5EF4-FFF2-40B4-BE49-F238E27FC236}">
                <a16:creationId xmlns:a16="http://schemas.microsoft.com/office/drawing/2014/main" id="{292483AD-5130-449D-A62E-D13857C9C572}"/>
              </a:ext>
            </a:extLst>
          </p:cNvPr>
          <p:cNvPicPr>
            <a:picLocks noChangeAspect="1"/>
          </p:cNvPicPr>
          <p:nvPr/>
        </p:nvPicPr>
        <p:blipFill>
          <a:blip r:embed="rId12"/>
          <a:stretch>
            <a:fillRect/>
          </a:stretch>
        </p:blipFill>
        <p:spPr>
          <a:xfrm>
            <a:off x="3882001" y="-503957"/>
            <a:ext cx="359906" cy="218018"/>
          </a:xfrm>
          <a:prstGeom prst="rect">
            <a:avLst/>
          </a:prstGeom>
        </p:spPr>
      </p:pic>
      <p:sp>
        <p:nvSpPr>
          <p:cNvPr id="65" name="!!o1c">
            <a:extLst>
              <a:ext uri="{FF2B5EF4-FFF2-40B4-BE49-F238E27FC236}">
                <a16:creationId xmlns:a16="http://schemas.microsoft.com/office/drawing/2014/main" id="{0221DB76-7F2C-42A3-A927-475C39E693E0}"/>
              </a:ext>
            </a:extLst>
          </p:cNvPr>
          <p:cNvSpPr/>
          <p:nvPr/>
        </p:nvSpPr>
        <p:spPr>
          <a:xfrm>
            <a:off x="6756023" y="5495922"/>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66" name="!!1c">
            <a:extLst>
              <a:ext uri="{FF2B5EF4-FFF2-40B4-BE49-F238E27FC236}">
                <a16:creationId xmlns:a16="http://schemas.microsoft.com/office/drawing/2014/main" id="{B63E422B-70F3-44E6-9626-6465118873E0}"/>
              </a:ext>
            </a:extLst>
          </p:cNvPr>
          <p:cNvSpPr txBox="1"/>
          <p:nvPr/>
        </p:nvSpPr>
        <p:spPr>
          <a:xfrm>
            <a:off x="6973126" y="5528661"/>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67" name="!!o1c">
            <a:extLst>
              <a:ext uri="{FF2B5EF4-FFF2-40B4-BE49-F238E27FC236}">
                <a16:creationId xmlns:a16="http://schemas.microsoft.com/office/drawing/2014/main" id="{0221DB76-7F2C-42A3-A927-475C39E693E0}"/>
              </a:ext>
            </a:extLst>
          </p:cNvPr>
          <p:cNvSpPr/>
          <p:nvPr/>
        </p:nvSpPr>
        <p:spPr>
          <a:xfrm>
            <a:off x="9844513" y="5495922"/>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76" name="!!1c">
            <a:extLst>
              <a:ext uri="{FF2B5EF4-FFF2-40B4-BE49-F238E27FC236}">
                <a16:creationId xmlns:a16="http://schemas.microsoft.com/office/drawing/2014/main" id="{B63E422B-70F3-44E6-9626-6465118873E0}"/>
              </a:ext>
            </a:extLst>
          </p:cNvPr>
          <p:cNvSpPr txBox="1"/>
          <p:nvPr/>
        </p:nvSpPr>
        <p:spPr>
          <a:xfrm>
            <a:off x="10061616" y="5528661"/>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2" name="TextBox 1"/>
          <p:cNvSpPr txBox="1"/>
          <p:nvPr/>
        </p:nvSpPr>
        <p:spPr>
          <a:xfrm>
            <a:off x="3976104" y="2165087"/>
            <a:ext cx="6901852" cy="646163"/>
          </a:xfrm>
          <a:prstGeom prst="rect">
            <a:avLst/>
          </a:prstGeom>
          <a:noFill/>
        </p:spPr>
        <p:txBody>
          <a:bodyPr wrap="square" rtlCol="0">
            <a:spAutoFit/>
          </a:bodyPr>
          <a:lstStyle/>
          <a:p>
            <a:pPr algn="ctr"/>
            <a:r>
              <a:rPr lang="vi-VN" sz="3599" b="1" dirty="0">
                <a:solidFill>
                  <a:srgbClr val="EE4036"/>
                </a:solidFill>
                <a:latin typeface="Times New Roman" panose="02020603050405020304" pitchFamily="18" charset="0"/>
                <a:sym typeface="Times New Roman"/>
              </a:rPr>
              <a:t>Nhiệt độ cơ thể gọi là gì?</a:t>
            </a:r>
          </a:p>
        </p:txBody>
      </p:sp>
      <p:sp>
        <p:nvSpPr>
          <p:cNvPr id="81" name="!!o1c">
            <a:extLst>
              <a:ext uri="{FF2B5EF4-FFF2-40B4-BE49-F238E27FC236}">
                <a16:creationId xmlns:a16="http://schemas.microsoft.com/office/drawing/2014/main" id="{0221DB76-7F2C-42A3-A927-475C39E693E0}"/>
              </a:ext>
            </a:extLst>
          </p:cNvPr>
          <p:cNvSpPr/>
          <p:nvPr/>
        </p:nvSpPr>
        <p:spPr>
          <a:xfrm>
            <a:off x="8816235" y="5495922"/>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82" name="!!1c">
            <a:extLst>
              <a:ext uri="{FF2B5EF4-FFF2-40B4-BE49-F238E27FC236}">
                <a16:creationId xmlns:a16="http://schemas.microsoft.com/office/drawing/2014/main" id="{B63E422B-70F3-44E6-9626-6465118873E0}"/>
              </a:ext>
            </a:extLst>
          </p:cNvPr>
          <p:cNvSpPr txBox="1"/>
          <p:nvPr/>
        </p:nvSpPr>
        <p:spPr>
          <a:xfrm>
            <a:off x="9033338" y="5528661"/>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ệ</a:t>
            </a:r>
          </a:p>
        </p:txBody>
      </p:sp>
      <p:sp>
        <p:nvSpPr>
          <p:cNvPr id="83" name="!!o1c">
            <a:extLst>
              <a:ext uri="{FF2B5EF4-FFF2-40B4-BE49-F238E27FC236}">
                <a16:creationId xmlns:a16="http://schemas.microsoft.com/office/drawing/2014/main" id="{0221DB76-7F2C-42A3-A927-475C39E693E0}"/>
              </a:ext>
            </a:extLst>
          </p:cNvPr>
          <p:cNvSpPr/>
          <p:nvPr/>
        </p:nvSpPr>
        <p:spPr>
          <a:xfrm>
            <a:off x="7780154" y="5495922"/>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84" name="!!1c">
            <a:extLst>
              <a:ext uri="{FF2B5EF4-FFF2-40B4-BE49-F238E27FC236}">
                <a16:creationId xmlns:a16="http://schemas.microsoft.com/office/drawing/2014/main" id="{B63E422B-70F3-44E6-9626-6465118873E0}"/>
              </a:ext>
            </a:extLst>
          </p:cNvPr>
          <p:cNvSpPr txBox="1"/>
          <p:nvPr/>
        </p:nvSpPr>
        <p:spPr>
          <a:xfrm>
            <a:off x="7996900" y="5528661"/>
            <a:ext cx="462050" cy="830781"/>
          </a:xfrm>
          <a:prstGeom prst="rect">
            <a:avLst/>
          </a:prstGeom>
          <a:noFill/>
        </p:spPr>
        <p:txBody>
          <a:bodyPr wrap="square" rtlCol="0">
            <a:spAutoFit/>
          </a:bodyPr>
          <a:lstStyle/>
          <a:p>
            <a:pPr algn="ctr"/>
            <a:r>
              <a:rPr lang="en-US" sz="47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58" name="!!o1c">
            <a:extLst>
              <a:ext uri="{FF2B5EF4-FFF2-40B4-BE49-F238E27FC236}">
                <a16:creationId xmlns:a16="http://schemas.microsoft.com/office/drawing/2014/main" id="{0221DB76-7F2C-42A3-A927-475C39E693E0}"/>
              </a:ext>
            </a:extLst>
          </p:cNvPr>
          <p:cNvSpPr/>
          <p:nvPr/>
        </p:nvSpPr>
        <p:spPr>
          <a:xfrm>
            <a:off x="5728770" y="5499730"/>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59" name="!!1c">
            <a:extLst>
              <a:ext uri="{FF2B5EF4-FFF2-40B4-BE49-F238E27FC236}">
                <a16:creationId xmlns:a16="http://schemas.microsoft.com/office/drawing/2014/main" id="{B63E422B-70F3-44E6-9626-6465118873E0}"/>
              </a:ext>
            </a:extLst>
          </p:cNvPr>
          <p:cNvSpPr txBox="1"/>
          <p:nvPr/>
        </p:nvSpPr>
        <p:spPr>
          <a:xfrm>
            <a:off x="5954396" y="5551877"/>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62" name="!!o1c">
            <a:extLst>
              <a:ext uri="{FF2B5EF4-FFF2-40B4-BE49-F238E27FC236}">
                <a16:creationId xmlns:a16="http://schemas.microsoft.com/office/drawing/2014/main" id="{0221DB76-7F2C-42A3-A927-475C39E693E0}"/>
              </a:ext>
            </a:extLst>
          </p:cNvPr>
          <p:cNvSpPr/>
          <p:nvPr/>
        </p:nvSpPr>
        <p:spPr>
          <a:xfrm>
            <a:off x="4700491" y="5493555"/>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77" name="!!1c">
            <a:extLst>
              <a:ext uri="{FF2B5EF4-FFF2-40B4-BE49-F238E27FC236}">
                <a16:creationId xmlns:a16="http://schemas.microsoft.com/office/drawing/2014/main" id="{B63E422B-70F3-44E6-9626-6465118873E0}"/>
              </a:ext>
            </a:extLst>
          </p:cNvPr>
          <p:cNvSpPr txBox="1"/>
          <p:nvPr/>
        </p:nvSpPr>
        <p:spPr>
          <a:xfrm>
            <a:off x="4917594" y="5526293"/>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78" name="!!o1c">
            <a:extLst>
              <a:ext uri="{FF2B5EF4-FFF2-40B4-BE49-F238E27FC236}">
                <a16:creationId xmlns:a16="http://schemas.microsoft.com/office/drawing/2014/main" id="{0221DB76-7F2C-42A3-A927-475C39E693E0}"/>
              </a:ext>
            </a:extLst>
          </p:cNvPr>
          <p:cNvSpPr/>
          <p:nvPr/>
        </p:nvSpPr>
        <p:spPr>
          <a:xfrm>
            <a:off x="3697297" y="5493555"/>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79" name="!!1c">
            <a:extLst>
              <a:ext uri="{FF2B5EF4-FFF2-40B4-BE49-F238E27FC236}">
                <a16:creationId xmlns:a16="http://schemas.microsoft.com/office/drawing/2014/main" id="{B63E422B-70F3-44E6-9626-6465118873E0}"/>
              </a:ext>
            </a:extLst>
          </p:cNvPr>
          <p:cNvSpPr txBox="1"/>
          <p:nvPr/>
        </p:nvSpPr>
        <p:spPr>
          <a:xfrm>
            <a:off x="3914400" y="5515048"/>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â</a:t>
            </a:r>
          </a:p>
        </p:txBody>
      </p:sp>
      <p:pic>
        <p:nvPicPr>
          <p:cNvPr id="6146" name="Picture 2" descr="Tăng thân nhiệt có nguy hiểm không, nguyên nhân và cách chữa trị"/>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83779" y="1090465"/>
            <a:ext cx="3031896" cy="2795409"/>
          </a:xfrm>
          <a:prstGeom prst="rect">
            <a:avLst/>
          </a:prstGeom>
          <a:noFill/>
          <a:extLst>
            <a:ext uri="{909E8E84-426E-40DD-AFC4-6F175D3DCCD1}">
              <a14:hiddenFill xmlns:a14="http://schemas.microsoft.com/office/drawing/2010/main">
                <a:solidFill>
                  <a:srgbClr val="FFFFFF"/>
                </a:solidFill>
              </a14:hiddenFill>
            </a:ext>
          </a:extLst>
        </p:spPr>
      </p:pic>
      <p:sp>
        <p:nvSpPr>
          <p:cNvPr id="80" name="!!o1c">
            <a:extLst>
              <a:ext uri="{FF2B5EF4-FFF2-40B4-BE49-F238E27FC236}">
                <a16:creationId xmlns:a16="http://schemas.microsoft.com/office/drawing/2014/main" id="{0221DB76-7F2C-42A3-A927-475C39E693E0}"/>
              </a:ext>
            </a:extLst>
          </p:cNvPr>
          <p:cNvSpPr/>
          <p:nvPr/>
        </p:nvSpPr>
        <p:spPr>
          <a:xfrm>
            <a:off x="2669019" y="5490246"/>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85" name="!!1c">
            <a:extLst>
              <a:ext uri="{FF2B5EF4-FFF2-40B4-BE49-F238E27FC236}">
                <a16:creationId xmlns:a16="http://schemas.microsoft.com/office/drawing/2014/main" id="{B63E422B-70F3-44E6-9626-6465118873E0}"/>
              </a:ext>
            </a:extLst>
          </p:cNvPr>
          <p:cNvSpPr txBox="1"/>
          <p:nvPr/>
        </p:nvSpPr>
        <p:spPr>
          <a:xfrm>
            <a:off x="2886122" y="5522984"/>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86" name="!!o1c">
            <a:extLst>
              <a:ext uri="{FF2B5EF4-FFF2-40B4-BE49-F238E27FC236}">
                <a16:creationId xmlns:a16="http://schemas.microsoft.com/office/drawing/2014/main" id="{0221DB76-7F2C-42A3-A927-475C39E693E0}"/>
              </a:ext>
            </a:extLst>
          </p:cNvPr>
          <p:cNvSpPr/>
          <p:nvPr/>
        </p:nvSpPr>
        <p:spPr>
          <a:xfrm>
            <a:off x="1643971" y="5486400"/>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87" name="!!1c">
            <a:extLst>
              <a:ext uri="{FF2B5EF4-FFF2-40B4-BE49-F238E27FC236}">
                <a16:creationId xmlns:a16="http://schemas.microsoft.com/office/drawing/2014/main" id="{B63E422B-70F3-44E6-9626-6465118873E0}"/>
              </a:ext>
            </a:extLst>
          </p:cNvPr>
          <p:cNvSpPr txBox="1"/>
          <p:nvPr/>
        </p:nvSpPr>
        <p:spPr>
          <a:xfrm>
            <a:off x="1861074" y="5507893"/>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Tree>
    <p:extLst>
      <p:ext uri="{BB962C8B-B14F-4D97-AF65-F5344CB8AC3E}">
        <p14:creationId xmlns:p14="http://schemas.microsoft.com/office/powerpoint/2010/main" val="391135356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66"/>
                                        </p:tgtEl>
                                      </p:cBhvr>
                                    </p:animEffect>
                                    <p:animScale>
                                      <p:cBhvr>
                                        <p:cTn id="12" dur="250" autoRev="1" fill="hold"/>
                                        <p:tgtEl>
                                          <p:spTgt spid="66"/>
                                        </p:tgtEl>
                                      </p:cBhvr>
                                      <p:by x="105000" y="105000"/>
                                    </p:animScale>
                                  </p:childTnLst>
                                </p:cTn>
                              </p:par>
                            </p:childTnLst>
                          </p:cTn>
                        </p:par>
                      </p:childTnLst>
                    </p:cTn>
                  </p:par>
                </p:childTnLst>
              </p:cTn>
              <p:nextCondLst>
                <p:cond evt="onClick" delay="0">
                  <p:tgtEl>
                    <p:spTgt spid="65"/>
                  </p:tgtEl>
                </p:cond>
              </p:nextCondLst>
            </p:seq>
            <p:seq concurrent="1" nextAc="seek">
              <p:cTn id="13" restart="whenNotActive" fill="hold" evtFilter="cancelBubble" nodeType="interactiveSeq">
                <p:stCondLst>
                  <p:cond evt="onClick" delay="0">
                    <p:tgtEl>
                      <p:spTgt spid="67"/>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76"/>
                                        </p:tgtEl>
                                        <p:attrNameLst>
                                          <p:attrName>style.visibility</p:attrName>
                                        </p:attrNameLst>
                                      </p:cBhvr>
                                      <p:to>
                                        <p:strVal val="visible"/>
                                      </p:to>
                                    </p:set>
                                    <p:anim calcmode="lin" valueType="num">
                                      <p:cBhvr>
                                        <p:cTn id="18" dur="500" fill="hold"/>
                                        <p:tgtEl>
                                          <p:spTgt spid="76"/>
                                        </p:tgtEl>
                                        <p:attrNameLst>
                                          <p:attrName>ppt_w</p:attrName>
                                        </p:attrNameLst>
                                      </p:cBhvr>
                                      <p:tavLst>
                                        <p:tav tm="0">
                                          <p:val>
                                            <p:fltVal val="0"/>
                                          </p:val>
                                        </p:tav>
                                        <p:tav tm="100000">
                                          <p:val>
                                            <p:strVal val="#ppt_w"/>
                                          </p:val>
                                        </p:tav>
                                      </p:tavLst>
                                    </p:anim>
                                    <p:anim calcmode="lin" valueType="num">
                                      <p:cBhvr>
                                        <p:cTn id="19" dur="500" fill="hold"/>
                                        <p:tgtEl>
                                          <p:spTgt spid="76"/>
                                        </p:tgtEl>
                                        <p:attrNameLst>
                                          <p:attrName>ppt_h</p:attrName>
                                        </p:attrNameLst>
                                      </p:cBhvr>
                                      <p:tavLst>
                                        <p:tav tm="0">
                                          <p:val>
                                            <p:fltVal val="0"/>
                                          </p:val>
                                        </p:tav>
                                        <p:tav tm="100000">
                                          <p:val>
                                            <p:strVal val="#ppt_h"/>
                                          </p:val>
                                        </p:tav>
                                      </p:tavLst>
                                    </p:anim>
                                    <p:animEffect transition="in" filter="fade">
                                      <p:cBhvr>
                                        <p:cTn id="20" dur="500"/>
                                        <p:tgtEl>
                                          <p:spTgt spid="76"/>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76"/>
                                        </p:tgtEl>
                                      </p:cBhvr>
                                    </p:animEffect>
                                    <p:animScale>
                                      <p:cBhvr>
                                        <p:cTn id="23" dur="250" autoRev="1" fill="hold"/>
                                        <p:tgtEl>
                                          <p:spTgt spid="76"/>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137"/>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145"/>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138"/>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136"/>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139"/>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140"/>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144"/>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141"/>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142"/>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143"/>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146"/>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148"/>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14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149"/>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150"/>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151"/>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152"/>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154"/>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153"/>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155"/>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156"/>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157"/>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158"/>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159"/>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160"/>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162"/>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161"/>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163"/>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164"/>
                                        </p:tgtEl>
                                        <p:attrNameLst>
                                          <p:attrName>ppt_x</p:attrName>
                                          <p:attrName>ppt_y</p:attrName>
                                        </p:attrNameLst>
                                      </p:cBhvr>
                                    </p:animMotion>
                                  </p:childTnLst>
                                </p:cTn>
                              </p:par>
                            </p:childTnLst>
                          </p:cTn>
                        </p:par>
                      </p:childTnLst>
                    </p:cTn>
                  </p:par>
                </p:childTnLst>
              </p:cTn>
              <p:nextCondLst>
                <p:cond evt="onClick" delay="0">
                  <p:tgtEl>
                    <p:spTgt spid="67"/>
                  </p:tgtEl>
                </p:cond>
              </p:nextCondLst>
            </p:seq>
            <p:seq concurrent="1" nextAc="seek">
              <p:cTn id="82" restart="whenNotActive" fill="hold" evtFilter="cancelBubble" nodeType="interactiveSeq">
                <p:stCondLst>
                  <p:cond evt="onClick" delay="0">
                    <p:tgtEl>
                      <p:spTgt spid="81"/>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82"/>
                                        </p:tgtEl>
                                        <p:attrNameLst>
                                          <p:attrName>style.visibility</p:attrName>
                                        </p:attrNameLst>
                                      </p:cBhvr>
                                      <p:to>
                                        <p:strVal val="visible"/>
                                      </p:to>
                                    </p:set>
                                    <p:anim calcmode="lin" valueType="num">
                                      <p:cBhvr>
                                        <p:cTn id="87" dur="500" fill="hold"/>
                                        <p:tgtEl>
                                          <p:spTgt spid="82"/>
                                        </p:tgtEl>
                                        <p:attrNameLst>
                                          <p:attrName>ppt_w</p:attrName>
                                        </p:attrNameLst>
                                      </p:cBhvr>
                                      <p:tavLst>
                                        <p:tav tm="0">
                                          <p:val>
                                            <p:fltVal val="0"/>
                                          </p:val>
                                        </p:tav>
                                        <p:tav tm="100000">
                                          <p:val>
                                            <p:strVal val="#ppt_w"/>
                                          </p:val>
                                        </p:tav>
                                      </p:tavLst>
                                    </p:anim>
                                    <p:anim calcmode="lin" valueType="num">
                                      <p:cBhvr>
                                        <p:cTn id="88" dur="500" fill="hold"/>
                                        <p:tgtEl>
                                          <p:spTgt spid="82"/>
                                        </p:tgtEl>
                                        <p:attrNameLst>
                                          <p:attrName>ppt_h</p:attrName>
                                        </p:attrNameLst>
                                      </p:cBhvr>
                                      <p:tavLst>
                                        <p:tav tm="0">
                                          <p:val>
                                            <p:fltVal val="0"/>
                                          </p:val>
                                        </p:tav>
                                        <p:tav tm="100000">
                                          <p:val>
                                            <p:strVal val="#ppt_h"/>
                                          </p:val>
                                        </p:tav>
                                      </p:tavLst>
                                    </p:anim>
                                    <p:animEffect transition="in" filter="fade">
                                      <p:cBhvr>
                                        <p:cTn id="89" dur="500"/>
                                        <p:tgtEl>
                                          <p:spTgt spid="82"/>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82"/>
                                        </p:tgtEl>
                                      </p:cBhvr>
                                    </p:animEffect>
                                    <p:animScale>
                                      <p:cBhvr>
                                        <p:cTn id="92" dur="250" autoRev="1" fill="hold"/>
                                        <p:tgtEl>
                                          <p:spTgt spid="82"/>
                                        </p:tgtEl>
                                      </p:cBhvr>
                                      <p:by x="105000" y="105000"/>
                                    </p:animScale>
                                  </p:childTnLst>
                                </p:cTn>
                              </p:par>
                            </p:childTnLst>
                          </p:cTn>
                        </p:par>
                      </p:childTnLst>
                    </p:cTn>
                  </p:par>
                </p:childTnLst>
              </p:cTn>
              <p:nextCondLst>
                <p:cond evt="onClick" delay="0">
                  <p:tgtEl>
                    <p:spTgt spid="81"/>
                  </p:tgtEl>
                </p:cond>
              </p:nextCondLst>
            </p:seq>
            <p:seq concurrent="1" nextAc="seek">
              <p:cTn id="93" restart="whenNotActive" fill="hold" evtFilter="cancelBubble" nodeType="interactiveSeq">
                <p:stCondLst>
                  <p:cond evt="onClick" delay="0">
                    <p:tgtEl>
                      <p:spTgt spid="83"/>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84"/>
                                        </p:tgtEl>
                                        <p:attrNameLst>
                                          <p:attrName>style.visibility</p:attrName>
                                        </p:attrNameLst>
                                      </p:cBhvr>
                                      <p:to>
                                        <p:strVal val="visible"/>
                                      </p:to>
                                    </p:set>
                                    <p:anim calcmode="lin" valueType="num">
                                      <p:cBhvr>
                                        <p:cTn id="98" dur="500" fill="hold"/>
                                        <p:tgtEl>
                                          <p:spTgt spid="84"/>
                                        </p:tgtEl>
                                        <p:attrNameLst>
                                          <p:attrName>ppt_w</p:attrName>
                                        </p:attrNameLst>
                                      </p:cBhvr>
                                      <p:tavLst>
                                        <p:tav tm="0">
                                          <p:val>
                                            <p:fltVal val="0"/>
                                          </p:val>
                                        </p:tav>
                                        <p:tav tm="100000">
                                          <p:val>
                                            <p:strVal val="#ppt_w"/>
                                          </p:val>
                                        </p:tav>
                                      </p:tavLst>
                                    </p:anim>
                                    <p:anim calcmode="lin" valueType="num">
                                      <p:cBhvr>
                                        <p:cTn id="99" dur="500" fill="hold"/>
                                        <p:tgtEl>
                                          <p:spTgt spid="84"/>
                                        </p:tgtEl>
                                        <p:attrNameLst>
                                          <p:attrName>ppt_h</p:attrName>
                                        </p:attrNameLst>
                                      </p:cBhvr>
                                      <p:tavLst>
                                        <p:tav tm="0">
                                          <p:val>
                                            <p:fltVal val="0"/>
                                          </p:val>
                                        </p:tav>
                                        <p:tav tm="100000">
                                          <p:val>
                                            <p:strVal val="#ppt_h"/>
                                          </p:val>
                                        </p:tav>
                                      </p:tavLst>
                                    </p:anim>
                                    <p:animEffect transition="in" filter="fade">
                                      <p:cBhvr>
                                        <p:cTn id="100" dur="500"/>
                                        <p:tgtEl>
                                          <p:spTgt spid="84"/>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84"/>
                                        </p:tgtEl>
                                      </p:cBhvr>
                                    </p:animEffect>
                                    <p:animScale>
                                      <p:cBhvr>
                                        <p:cTn id="103" dur="250" autoRev="1" fill="hold"/>
                                        <p:tgtEl>
                                          <p:spTgt spid="84"/>
                                        </p:tgtEl>
                                      </p:cBhvr>
                                      <p:by x="105000" y="105000"/>
                                    </p:animScale>
                                  </p:childTnLst>
                                </p:cTn>
                              </p:par>
                            </p:childTnLst>
                          </p:cTn>
                        </p:par>
                      </p:childTnLst>
                    </p:cTn>
                  </p:par>
                </p:childTnLst>
              </p:cTn>
              <p:nextCondLst>
                <p:cond evt="onClick" delay="0">
                  <p:tgtEl>
                    <p:spTgt spid="83"/>
                  </p:tgtEl>
                </p:cond>
              </p:nextCondLst>
            </p:seq>
            <p:seq concurrent="1" nextAc="seek">
              <p:cTn id="104" restart="whenNotActive" fill="hold" evtFilter="cancelBubble" nodeType="interactiveSeq">
                <p:stCondLst>
                  <p:cond evt="onClick" delay="0">
                    <p:tgtEl>
                      <p:spTgt spid="58"/>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59"/>
                                        </p:tgtEl>
                                        <p:attrNameLst>
                                          <p:attrName>style.visibility</p:attrName>
                                        </p:attrNameLst>
                                      </p:cBhvr>
                                      <p:to>
                                        <p:strVal val="visible"/>
                                      </p:to>
                                    </p:set>
                                    <p:anim calcmode="lin" valueType="num">
                                      <p:cBhvr>
                                        <p:cTn id="109" dur="500" fill="hold"/>
                                        <p:tgtEl>
                                          <p:spTgt spid="59"/>
                                        </p:tgtEl>
                                        <p:attrNameLst>
                                          <p:attrName>ppt_w</p:attrName>
                                        </p:attrNameLst>
                                      </p:cBhvr>
                                      <p:tavLst>
                                        <p:tav tm="0">
                                          <p:val>
                                            <p:fltVal val="0"/>
                                          </p:val>
                                        </p:tav>
                                        <p:tav tm="100000">
                                          <p:val>
                                            <p:strVal val="#ppt_w"/>
                                          </p:val>
                                        </p:tav>
                                      </p:tavLst>
                                    </p:anim>
                                    <p:anim calcmode="lin" valueType="num">
                                      <p:cBhvr>
                                        <p:cTn id="110" dur="500" fill="hold"/>
                                        <p:tgtEl>
                                          <p:spTgt spid="59"/>
                                        </p:tgtEl>
                                        <p:attrNameLst>
                                          <p:attrName>ppt_h</p:attrName>
                                        </p:attrNameLst>
                                      </p:cBhvr>
                                      <p:tavLst>
                                        <p:tav tm="0">
                                          <p:val>
                                            <p:fltVal val="0"/>
                                          </p:val>
                                        </p:tav>
                                        <p:tav tm="100000">
                                          <p:val>
                                            <p:strVal val="#ppt_h"/>
                                          </p:val>
                                        </p:tav>
                                      </p:tavLst>
                                    </p:anim>
                                    <p:animEffect transition="in" filter="fade">
                                      <p:cBhvr>
                                        <p:cTn id="111" dur="500"/>
                                        <p:tgtEl>
                                          <p:spTgt spid="59"/>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59"/>
                                        </p:tgtEl>
                                      </p:cBhvr>
                                    </p:animEffect>
                                    <p:animScale>
                                      <p:cBhvr>
                                        <p:cTn id="114" dur="250" autoRev="1" fill="hold"/>
                                        <p:tgtEl>
                                          <p:spTgt spid="59"/>
                                        </p:tgtEl>
                                      </p:cBhvr>
                                      <p:by x="105000" y="105000"/>
                                    </p:animScale>
                                  </p:childTnLst>
                                </p:cTn>
                              </p:par>
                            </p:childTnLst>
                          </p:cTn>
                        </p:par>
                      </p:childTnLst>
                    </p:cTn>
                  </p:par>
                </p:childTnLst>
              </p:cTn>
              <p:nextCondLst>
                <p:cond evt="onClick" delay="0">
                  <p:tgtEl>
                    <p:spTgt spid="58"/>
                  </p:tgtEl>
                </p:cond>
              </p:nextCondLst>
            </p:seq>
            <p:seq concurrent="1" nextAc="seek">
              <p:cTn id="115" restart="whenNotActive" fill="hold" evtFilter="cancelBubble" nodeType="interactiveSeq">
                <p:stCondLst>
                  <p:cond evt="onClick" delay="0">
                    <p:tgtEl>
                      <p:spTgt spid="62"/>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77"/>
                                        </p:tgtEl>
                                        <p:attrNameLst>
                                          <p:attrName>style.visibility</p:attrName>
                                        </p:attrNameLst>
                                      </p:cBhvr>
                                      <p:to>
                                        <p:strVal val="visible"/>
                                      </p:to>
                                    </p:set>
                                    <p:anim calcmode="lin" valueType="num">
                                      <p:cBhvr>
                                        <p:cTn id="120" dur="500" fill="hold"/>
                                        <p:tgtEl>
                                          <p:spTgt spid="77"/>
                                        </p:tgtEl>
                                        <p:attrNameLst>
                                          <p:attrName>ppt_w</p:attrName>
                                        </p:attrNameLst>
                                      </p:cBhvr>
                                      <p:tavLst>
                                        <p:tav tm="0">
                                          <p:val>
                                            <p:fltVal val="0"/>
                                          </p:val>
                                        </p:tav>
                                        <p:tav tm="100000">
                                          <p:val>
                                            <p:strVal val="#ppt_w"/>
                                          </p:val>
                                        </p:tav>
                                      </p:tavLst>
                                    </p:anim>
                                    <p:anim calcmode="lin" valueType="num">
                                      <p:cBhvr>
                                        <p:cTn id="121" dur="500" fill="hold"/>
                                        <p:tgtEl>
                                          <p:spTgt spid="77"/>
                                        </p:tgtEl>
                                        <p:attrNameLst>
                                          <p:attrName>ppt_h</p:attrName>
                                        </p:attrNameLst>
                                      </p:cBhvr>
                                      <p:tavLst>
                                        <p:tav tm="0">
                                          <p:val>
                                            <p:fltVal val="0"/>
                                          </p:val>
                                        </p:tav>
                                        <p:tav tm="100000">
                                          <p:val>
                                            <p:strVal val="#ppt_h"/>
                                          </p:val>
                                        </p:tav>
                                      </p:tavLst>
                                    </p:anim>
                                    <p:animEffect transition="in" filter="fade">
                                      <p:cBhvr>
                                        <p:cTn id="122" dur="500"/>
                                        <p:tgtEl>
                                          <p:spTgt spid="77"/>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7"/>
                                        </p:tgtEl>
                                      </p:cBhvr>
                                    </p:animEffect>
                                    <p:animScale>
                                      <p:cBhvr>
                                        <p:cTn id="125" dur="250" autoRev="1" fill="hold"/>
                                        <p:tgtEl>
                                          <p:spTgt spid="77"/>
                                        </p:tgtEl>
                                      </p:cBhvr>
                                      <p:by x="105000" y="105000"/>
                                    </p:animScale>
                                  </p:childTnLst>
                                </p:cTn>
                              </p:par>
                            </p:childTnLst>
                          </p:cTn>
                        </p:par>
                      </p:childTnLst>
                    </p:cTn>
                  </p:par>
                </p:childTnLst>
              </p:cTn>
              <p:nextCondLst>
                <p:cond evt="onClick" delay="0">
                  <p:tgtEl>
                    <p:spTgt spid="62"/>
                  </p:tgtEl>
                </p:cond>
              </p:nextCondLst>
            </p:seq>
            <p:seq concurrent="1" nextAc="seek">
              <p:cTn id="126" restart="whenNotActive" fill="hold" evtFilter="cancelBubble" nodeType="interactiveSeq">
                <p:stCondLst>
                  <p:cond evt="onClick" delay="0">
                    <p:tgtEl>
                      <p:spTgt spid="78"/>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79"/>
                                        </p:tgtEl>
                                        <p:attrNameLst>
                                          <p:attrName>style.visibility</p:attrName>
                                        </p:attrNameLst>
                                      </p:cBhvr>
                                      <p:to>
                                        <p:strVal val="visible"/>
                                      </p:to>
                                    </p:set>
                                    <p:anim calcmode="lin" valueType="num">
                                      <p:cBhvr>
                                        <p:cTn id="131" dur="500" fill="hold"/>
                                        <p:tgtEl>
                                          <p:spTgt spid="79"/>
                                        </p:tgtEl>
                                        <p:attrNameLst>
                                          <p:attrName>ppt_w</p:attrName>
                                        </p:attrNameLst>
                                      </p:cBhvr>
                                      <p:tavLst>
                                        <p:tav tm="0">
                                          <p:val>
                                            <p:fltVal val="0"/>
                                          </p:val>
                                        </p:tav>
                                        <p:tav tm="100000">
                                          <p:val>
                                            <p:strVal val="#ppt_w"/>
                                          </p:val>
                                        </p:tav>
                                      </p:tavLst>
                                    </p:anim>
                                    <p:anim calcmode="lin" valueType="num">
                                      <p:cBhvr>
                                        <p:cTn id="132" dur="500" fill="hold"/>
                                        <p:tgtEl>
                                          <p:spTgt spid="79"/>
                                        </p:tgtEl>
                                        <p:attrNameLst>
                                          <p:attrName>ppt_h</p:attrName>
                                        </p:attrNameLst>
                                      </p:cBhvr>
                                      <p:tavLst>
                                        <p:tav tm="0">
                                          <p:val>
                                            <p:fltVal val="0"/>
                                          </p:val>
                                        </p:tav>
                                        <p:tav tm="100000">
                                          <p:val>
                                            <p:strVal val="#ppt_h"/>
                                          </p:val>
                                        </p:tav>
                                      </p:tavLst>
                                    </p:anim>
                                    <p:animEffect transition="in" filter="fade">
                                      <p:cBhvr>
                                        <p:cTn id="133" dur="500"/>
                                        <p:tgtEl>
                                          <p:spTgt spid="79"/>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79"/>
                                        </p:tgtEl>
                                      </p:cBhvr>
                                    </p:animEffect>
                                    <p:animScale>
                                      <p:cBhvr>
                                        <p:cTn id="136" dur="250" autoRev="1" fill="hold"/>
                                        <p:tgtEl>
                                          <p:spTgt spid="79"/>
                                        </p:tgtEl>
                                      </p:cBhvr>
                                      <p:by x="105000" y="105000"/>
                                    </p:animScale>
                                  </p:childTnLst>
                                </p:cTn>
                              </p:par>
                            </p:childTnLst>
                          </p:cTn>
                        </p:par>
                      </p:childTnLst>
                    </p:cTn>
                  </p:par>
                </p:childTnLst>
              </p:cTn>
              <p:nextCondLst>
                <p:cond evt="onClick" delay="0">
                  <p:tgtEl>
                    <p:spTgt spid="78"/>
                  </p:tgtEl>
                </p:cond>
              </p:nextCondLst>
            </p:seq>
            <p:seq concurrent="1" nextAc="seek">
              <p:cTn id="137" restart="whenNotActive" fill="hold" evtFilter="cancelBubble" nodeType="interactiveSeq">
                <p:stCondLst>
                  <p:cond evt="onClick" delay="0">
                    <p:tgtEl>
                      <p:spTgt spid="80"/>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85"/>
                                        </p:tgtEl>
                                        <p:attrNameLst>
                                          <p:attrName>style.visibility</p:attrName>
                                        </p:attrNameLst>
                                      </p:cBhvr>
                                      <p:to>
                                        <p:strVal val="visible"/>
                                      </p:to>
                                    </p:set>
                                    <p:anim calcmode="lin" valueType="num">
                                      <p:cBhvr>
                                        <p:cTn id="142" dur="500" fill="hold"/>
                                        <p:tgtEl>
                                          <p:spTgt spid="85"/>
                                        </p:tgtEl>
                                        <p:attrNameLst>
                                          <p:attrName>ppt_w</p:attrName>
                                        </p:attrNameLst>
                                      </p:cBhvr>
                                      <p:tavLst>
                                        <p:tav tm="0">
                                          <p:val>
                                            <p:fltVal val="0"/>
                                          </p:val>
                                        </p:tav>
                                        <p:tav tm="100000">
                                          <p:val>
                                            <p:strVal val="#ppt_w"/>
                                          </p:val>
                                        </p:tav>
                                      </p:tavLst>
                                    </p:anim>
                                    <p:anim calcmode="lin" valueType="num">
                                      <p:cBhvr>
                                        <p:cTn id="143" dur="500" fill="hold"/>
                                        <p:tgtEl>
                                          <p:spTgt spid="85"/>
                                        </p:tgtEl>
                                        <p:attrNameLst>
                                          <p:attrName>ppt_h</p:attrName>
                                        </p:attrNameLst>
                                      </p:cBhvr>
                                      <p:tavLst>
                                        <p:tav tm="0">
                                          <p:val>
                                            <p:fltVal val="0"/>
                                          </p:val>
                                        </p:tav>
                                        <p:tav tm="100000">
                                          <p:val>
                                            <p:strVal val="#ppt_h"/>
                                          </p:val>
                                        </p:tav>
                                      </p:tavLst>
                                    </p:anim>
                                    <p:animEffect transition="in" filter="fade">
                                      <p:cBhvr>
                                        <p:cTn id="144" dur="500"/>
                                        <p:tgtEl>
                                          <p:spTgt spid="85"/>
                                        </p:tgtEl>
                                      </p:cBhvr>
                                    </p:animEffect>
                                  </p:childTnLst>
                                  <p:subTnLst>
                                    <p:audio>
                                      <p:cMediaNode>
                                        <p:cTn display="0" masterRel="sameClick">
                                          <p:stCondLst>
                                            <p:cond evt="begin" delay="0">
                                              <p:tn val="140"/>
                                            </p:cond>
                                          </p:stCondLst>
                                          <p:endCondLst>
                                            <p:cond evt="onStopAudio" delay="0">
                                              <p:tgtEl>
                                                <p:sldTgt/>
                                              </p:tgtEl>
                                            </p:cond>
                                          </p:endCondLst>
                                        </p:cTn>
                                        <p:tgtEl>
                                          <p:sndTgt r:embed="rId3"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85"/>
                                        </p:tgtEl>
                                      </p:cBhvr>
                                    </p:animEffect>
                                    <p:animScale>
                                      <p:cBhvr>
                                        <p:cTn id="147" dur="250" autoRev="1" fill="hold"/>
                                        <p:tgtEl>
                                          <p:spTgt spid="85"/>
                                        </p:tgtEl>
                                      </p:cBhvr>
                                      <p:by x="105000" y="105000"/>
                                    </p:animScale>
                                  </p:childTnLst>
                                </p:cTn>
                              </p:par>
                            </p:childTnLst>
                          </p:cTn>
                        </p:par>
                      </p:childTnLst>
                    </p:cTn>
                  </p:par>
                </p:childTnLst>
              </p:cTn>
              <p:nextCondLst>
                <p:cond evt="onClick" delay="0">
                  <p:tgtEl>
                    <p:spTgt spid="80"/>
                  </p:tgtEl>
                </p:cond>
              </p:nextCondLst>
            </p:seq>
            <p:seq concurrent="1" nextAc="seek">
              <p:cTn id="148" restart="whenNotActive" fill="hold" evtFilter="cancelBubble" nodeType="interactiveSeq">
                <p:stCondLst>
                  <p:cond evt="onClick" delay="0">
                    <p:tgtEl>
                      <p:spTgt spid="86"/>
                    </p:tgtEl>
                  </p:cond>
                </p:stCondLst>
                <p:endSync evt="end" delay="0">
                  <p:rtn val="all"/>
                </p:endSync>
                <p:childTnLst>
                  <p:par>
                    <p:cTn id="149" fill="hold">
                      <p:stCondLst>
                        <p:cond delay="0"/>
                      </p:stCondLst>
                      <p:childTnLst>
                        <p:par>
                          <p:cTn id="150" fill="hold">
                            <p:stCondLst>
                              <p:cond delay="0"/>
                            </p:stCondLst>
                            <p:childTnLst>
                              <p:par>
                                <p:cTn id="151" presetID="53" presetClass="entr" presetSubtype="16" fill="hold" grpId="0" nodeType="withEffect">
                                  <p:stCondLst>
                                    <p:cond delay="0"/>
                                  </p:stCondLst>
                                  <p:childTnLst>
                                    <p:set>
                                      <p:cBhvr>
                                        <p:cTn id="152" dur="1" fill="hold">
                                          <p:stCondLst>
                                            <p:cond delay="0"/>
                                          </p:stCondLst>
                                        </p:cTn>
                                        <p:tgtEl>
                                          <p:spTgt spid="87"/>
                                        </p:tgtEl>
                                        <p:attrNameLst>
                                          <p:attrName>style.visibility</p:attrName>
                                        </p:attrNameLst>
                                      </p:cBhvr>
                                      <p:to>
                                        <p:strVal val="visible"/>
                                      </p:to>
                                    </p:set>
                                    <p:anim calcmode="lin" valueType="num">
                                      <p:cBhvr>
                                        <p:cTn id="153" dur="500" fill="hold"/>
                                        <p:tgtEl>
                                          <p:spTgt spid="87"/>
                                        </p:tgtEl>
                                        <p:attrNameLst>
                                          <p:attrName>ppt_w</p:attrName>
                                        </p:attrNameLst>
                                      </p:cBhvr>
                                      <p:tavLst>
                                        <p:tav tm="0">
                                          <p:val>
                                            <p:fltVal val="0"/>
                                          </p:val>
                                        </p:tav>
                                        <p:tav tm="100000">
                                          <p:val>
                                            <p:strVal val="#ppt_w"/>
                                          </p:val>
                                        </p:tav>
                                      </p:tavLst>
                                    </p:anim>
                                    <p:anim calcmode="lin" valueType="num">
                                      <p:cBhvr>
                                        <p:cTn id="154" dur="500" fill="hold"/>
                                        <p:tgtEl>
                                          <p:spTgt spid="87"/>
                                        </p:tgtEl>
                                        <p:attrNameLst>
                                          <p:attrName>ppt_h</p:attrName>
                                        </p:attrNameLst>
                                      </p:cBhvr>
                                      <p:tavLst>
                                        <p:tav tm="0">
                                          <p:val>
                                            <p:fltVal val="0"/>
                                          </p:val>
                                        </p:tav>
                                        <p:tav tm="100000">
                                          <p:val>
                                            <p:strVal val="#ppt_h"/>
                                          </p:val>
                                        </p:tav>
                                      </p:tavLst>
                                    </p:anim>
                                    <p:animEffect transition="in" filter="fade">
                                      <p:cBhvr>
                                        <p:cTn id="155" dur="500"/>
                                        <p:tgtEl>
                                          <p:spTgt spid="87"/>
                                        </p:tgtEl>
                                      </p:cBhvr>
                                    </p:animEffect>
                                  </p:childTnLst>
                                  <p:subTnLst>
                                    <p:audio>
                                      <p:cMediaNode>
                                        <p:cTn display="0" masterRel="sameClick">
                                          <p:stCondLst>
                                            <p:cond evt="begin" delay="0">
                                              <p:tn val="151"/>
                                            </p:cond>
                                          </p:stCondLst>
                                          <p:endCondLst>
                                            <p:cond evt="onStopAudio" delay="0">
                                              <p:tgtEl>
                                                <p:sldTgt/>
                                              </p:tgtEl>
                                            </p:cond>
                                          </p:endCondLst>
                                        </p:cTn>
                                        <p:tgtEl>
                                          <p:sndTgt r:embed="rId3" name="Bling.wav"/>
                                        </p:tgtEl>
                                      </p:cMediaNode>
                                    </p:audio>
                                  </p:subTnLst>
                                </p:cTn>
                              </p:par>
                              <p:par>
                                <p:cTn id="156" presetID="26" presetClass="emph" presetSubtype="0" fill="hold" grpId="1" nodeType="withEffect">
                                  <p:stCondLst>
                                    <p:cond delay="500"/>
                                  </p:stCondLst>
                                  <p:childTnLst>
                                    <p:animEffect transition="out" filter="fade">
                                      <p:cBhvr>
                                        <p:cTn id="157" dur="500" tmFilter="0, 0; .2, .5; .8, .5; 1, 0"/>
                                        <p:tgtEl>
                                          <p:spTgt spid="87"/>
                                        </p:tgtEl>
                                      </p:cBhvr>
                                    </p:animEffect>
                                    <p:animScale>
                                      <p:cBhvr>
                                        <p:cTn id="158" dur="250" autoRev="1" fill="hold"/>
                                        <p:tgtEl>
                                          <p:spTgt spid="87"/>
                                        </p:tgtEl>
                                      </p:cBhvr>
                                      <p:by x="105000" y="105000"/>
                                    </p:animScale>
                                  </p:childTnLst>
                                </p:cTn>
                              </p:par>
                            </p:childTnLst>
                          </p:cTn>
                        </p:par>
                      </p:childTnLst>
                    </p:cTn>
                  </p:par>
                </p:childTnLst>
              </p:cTn>
              <p:nextCondLst>
                <p:cond evt="onClick" delay="0">
                  <p:tgtEl>
                    <p:spTgt spid="86"/>
                  </p:tgtEl>
                </p:cond>
              </p:nextCondLst>
            </p:seq>
          </p:childTnLst>
        </p:cTn>
      </p:par>
    </p:tnLst>
    <p:bldLst>
      <p:bldP spid="66" grpId="0"/>
      <p:bldP spid="66" grpId="1"/>
      <p:bldP spid="76" grpId="0"/>
      <p:bldP spid="76" grpId="1"/>
      <p:bldP spid="82" grpId="0"/>
      <p:bldP spid="82" grpId="1"/>
      <p:bldP spid="84" grpId="0"/>
      <p:bldP spid="84" grpId="1"/>
      <p:bldP spid="59" grpId="0"/>
      <p:bldP spid="59" grpId="1"/>
      <p:bldP spid="77" grpId="0"/>
      <p:bldP spid="77" grpId="1"/>
      <p:bldP spid="79" grpId="0"/>
      <p:bldP spid="79" grpId="1"/>
      <p:bldP spid="85" grpId="0"/>
      <p:bldP spid="85" grpId="1"/>
      <p:bldP spid="87" grpId="0"/>
      <p:bldP spid="87"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TextBox 5"/>
          <p:cNvSpPr txBox="1"/>
          <p:nvPr/>
        </p:nvSpPr>
        <p:spPr>
          <a:xfrm>
            <a:off x="1306454" y="287867"/>
            <a:ext cx="8727538" cy="375809"/>
          </a:xfrm>
          <a:prstGeom prst="rect">
            <a:avLst/>
          </a:prstGeom>
        </p:spPr>
        <p:txBody>
          <a:bodyPr lIns="0" tIns="0" rIns="0" bIns="0" rtlCol="0" anchor="t">
            <a:spAutoFit/>
          </a:bodyPr>
          <a:lstStyle/>
          <a:p>
            <a:pPr>
              <a:lnSpc>
                <a:spcPts val="3266"/>
              </a:lnSpc>
              <a:spcBef>
                <a:spcPct val="0"/>
              </a:spcBef>
            </a:pPr>
            <a:r>
              <a:rPr lang="en-US" sz="2000" b="1" dirty="0">
                <a:solidFill>
                  <a:srgbClr val="000000"/>
                </a:solidFill>
                <a:latin typeface="Arial" pitchFamily="34" charset="0"/>
              </a:rPr>
              <a:t>III. HIỆN TƯỢNG KINH NGUYỆT VÀ CÁC BIỆN PHÁP TRÁNH THAI</a:t>
            </a:r>
          </a:p>
        </p:txBody>
      </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1021989" y="10075"/>
            <a:ext cx="1157227" cy="1018625"/>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4" name="Freeform 14"/>
          <p:cNvSpPr/>
          <p:nvPr/>
        </p:nvSpPr>
        <p:spPr>
          <a:xfrm>
            <a:off x="685622" y="5230600"/>
            <a:ext cx="5257121" cy="1508145"/>
          </a:xfrm>
          <a:custGeom>
            <a:avLst/>
            <a:gdLst/>
            <a:ahLst/>
            <a:cxnLst/>
            <a:rect l="l" t="t" r="r" b="b"/>
            <a:pathLst>
              <a:path w="7887735" h="2262218">
                <a:moveTo>
                  <a:pt x="0" y="0"/>
                </a:moveTo>
                <a:lnTo>
                  <a:pt x="7887735" y="0"/>
                </a:lnTo>
                <a:lnTo>
                  <a:pt x="7887735" y="2262217"/>
                </a:lnTo>
                <a:lnTo>
                  <a:pt x="0" y="2262217"/>
                </a:lnTo>
                <a:lnTo>
                  <a:pt x="0" y="0"/>
                </a:lnTo>
                <a:close/>
              </a:path>
            </a:pathLst>
          </a:custGeom>
          <a:blipFill>
            <a:blip r:embed="rId6"/>
            <a:stretch>
              <a:fillRect t="-66151" b="-66151"/>
            </a:stretch>
          </a:blipFill>
        </p:spPr>
      </p:sp>
      <p:sp>
        <p:nvSpPr>
          <p:cNvPr id="15" name="TextBox 15"/>
          <p:cNvSpPr txBox="1"/>
          <p:nvPr/>
        </p:nvSpPr>
        <p:spPr>
          <a:xfrm>
            <a:off x="685621" y="1160483"/>
            <a:ext cx="8377134"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2.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biện</a:t>
            </a:r>
            <a:r>
              <a:rPr lang="en-US" sz="2300" b="1" dirty="0">
                <a:solidFill>
                  <a:srgbClr val="000000"/>
                </a:solidFill>
                <a:latin typeface="Arial" pitchFamily="34" charset="0"/>
              </a:rPr>
              <a:t> </a:t>
            </a:r>
            <a:r>
              <a:rPr lang="en-US" sz="2300" b="1" dirty="0" err="1">
                <a:solidFill>
                  <a:srgbClr val="000000"/>
                </a:solidFill>
                <a:latin typeface="Arial" pitchFamily="34" charset="0"/>
              </a:rPr>
              <a:t>pháp</a:t>
            </a:r>
            <a:r>
              <a:rPr lang="en-US" sz="2300" b="1" dirty="0">
                <a:solidFill>
                  <a:srgbClr val="000000"/>
                </a:solidFill>
                <a:latin typeface="Arial" pitchFamily="34" charset="0"/>
              </a:rPr>
              <a:t> </a:t>
            </a:r>
            <a:r>
              <a:rPr lang="en-US" sz="2300" b="1" dirty="0" err="1">
                <a:solidFill>
                  <a:srgbClr val="000000"/>
                </a:solidFill>
                <a:latin typeface="Arial" pitchFamily="34" charset="0"/>
              </a:rPr>
              <a:t>tránh</a:t>
            </a:r>
            <a:r>
              <a:rPr lang="en-US" sz="2300" b="1" dirty="0">
                <a:solidFill>
                  <a:srgbClr val="000000"/>
                </a:solidFill>
                <a:latin typeface="Arial" pitchFamily="34" charset="0"/>
              </a:rPr>
              <a:t> </a:t>
            </a:r>
            <a:r>
              <a:rPr lang="en-US" sz="2300" b="1" dirty="0" err="1">
                <a:solidFill>
                  <a:srgbClr val="000000"/>
                </a:solidFill>
                <a:latin typeface="Arial" pitchFamily="34" charset="0"/>
              </a:rPr>
              <a:t>thai</a:t>
            </a:r>
            <a:endParaRPr lang="en-US" sz="2300" b="1" dirty="0">
              <a:solidFill>
                <a:srgbClr val="000000"/>
              </a:solidFill>
              <a:latin typeface="Arial" pitchFamily="34" charset="0"/>
            </a:endParaRPr>
          </a:p>
        </p:txBody>
      </p:sp>
      <p:sp>
        <p:nvSpPr>
          <p:cNvPr id="16" name="TextBox 16"/>
          <p:cNvSpPr txBox="1"/>
          <p:nvPr/>
        </p:nvSpPr>
        <p:spPr>
          <a:xfrm>
            <a:off x="685622" y="3416617"/>
            <a:ext cx="5257121" cy="1692771"/>
          </a:xfrm>
          <a:prstGeom prst="rect">
            <a:avLst/>
          </a:prstGeom>
        </p:spPr>
        <p:txBody>
          <a:bodyPr lIns="0" tIns="0" rIns="0" bIns="0" rtlCol="0" anchor="t">
            <a:spAutoFit/>
          </a:bodyPr>
          <a:lstStyle/>
          <a:p>
            <a:pPr algn="just">
              <a:lnSpc>
                <a:spcPct val="120000"/>
              </a:lnSpc>
              <a:spcBef>
                <a:spcPct val="0"/>
              </a:spcBef>
            </a:pPr>
            <a:r>
              <a:rPr lang="en-US" sz="2300" i="1" dirty="0" err="1">
                <a:solidFill>
                  <a:srgbClr val="000000"/>
                </a:solidFill>
                <a:latin typeface="Arial" pitchFamily="34" charset="0"/>
              </a:rPr>
              <a:t>Ngoài</a:t>
            </a:r>
            <a:r>
              <a:rPr lang="en-US" sz="2300" i="1" dirty="0">
                <a:solidFill>
                  <a:srgbClr val="000000"/>
                </a:solidFill>
                <a:latin typeface="Arial" pitchFamily="34" charset="0"/>
              </a:rPr>
              <a:t> </a:t>
            </a:r>
            <a:r>
              <a:rPr lang="en-US" sz="2300" i="1" dirty="0" err="1">
                <a:solidFill>
                  <a:srgbClr val="000000"/>
                </a:solidFill>
                <a:latin typeface="Arial" pitchFamily="34" charset="0"/>
              </a:rPr>
              <a:t>ra</a:t>
            </a:r>
            <a:r>
              <a:rPr lang="en-US" sz="2300" i="1" dirty="0">
                <a:solidFill>
                  <a:srgbClr val="000000"/>
                </a:solidFill>
                <a:latin typeface="Arial" pitchFamily="34" charset="0"/>
              </a:rPr>
              <a:t>, </a:t>
            </a:r>
            <a:r>
              <a:rPr lang="en-US" sz="2300" i="1" dirty="0" err="1">
                <a:solidFill>
                  <a:srgbClr val="000000"/>
                </a:solidFill>
                <a:latin typeface="Arial" pitchFamily="34" charset="0"/>
              </a:rPr>
              <a:t>còn</a:t>
            </a:r>
            <a:r>
              <a:rPr lang="en-US" sz="2300" i="1" dirty="0">
                <a:solidFill>
                  <a:srgbClr val="000000"/>
                </a:solidFill>
                <a:latin typeface="Arial" pitchFamily="34" charset="0"/>
              </a:rPr>
              <a:t> </a:t>
            </a:r>
            <a:r>
              <a:rPr lang="en-US" sz="2300" i="1" dirty="0" err="1">
                <a:solidFill>
                  <a:srgbClr val="000000"/>
                </a:solidFill>
                <a:latin typeface="Arial" pitchFamily="34" charset="0"/>
              </a:rPr>
              <a:t>có</a:t>
            </a:r>
            <a:r>
              <a:rPr lang="en-US" sz="2300" i="1" dirty="0">
                <a:solidFill>
                  <a:srgbClr val="000000"/>
                </a:solidFill>
                <a:latin typeface="Arial" pitchFamily="34" charset="0"/>
              </a:rPr>
              <a:t> </a:t>
            </a:r>
            <a:r>
              <a:rPr lang="en-US" sz="2300" i="1" dirty="0" err="1">
                <a:solidFill>
                  <a:srgbClr val="000000"/>
                </a:solidFill>
                <a:latin typeface="Arial" pitchFamily="34" charset="0"/>
              </a:rPr>
              <a:t>nhiều</a:t>
            </a:r>
            <a:r>
              <a:rPr lang="en-US" sz="2300" i="1" dirty="0">
                <a:solidFill>
                  <a:srgbClr val="000000"/>
                </a:solidFill>
                <a:latin typeface="Arial" pitchFamily="34" charset="0"/>
              </a:rPr>
              <a:t> </a:t>
            </a:r>
            <a:r>
              <a:rPr lang="en-US" sz="2300" i="1" dirty="0" err="1">
                <a:solidFill>
                  <a:srgbClr val="000000"/>
                </a:solidFill>
                <a:latin typeface="Arial" pitchFamily="34" charset="0"/>
              </a:rPr>
              <a:t>biện</a:t>
            </a:r>
            <a:r>
              <a:rPr lang="en-US" sz="2300" i="1" dirty="0">
                <a:solidFill>
                  <a:srgbClr val="000000"/>
                </a:solidFill>
                <a:latin typeface="Arial" pitchFamily="34" charset="0"/>
              </a:rPr>
              <a:t> </a:t>
            </a:r>
            <a:r>
              <a:rPr lang="en-US" sz="2300" i="1" dirty="0" err="1">
                <a:solidFill>
                  <a:srgbClr val="000000"/>
                </a:solidFill>
                <a:latin typeface="Arial" pitchFamily="34" charset="0"/>
              </a:rPr>
              <a:t>pháp</a:t>
            </a:r>
            <a:r>
              <a:rPr lang="en-US" sz="2300" i="1" dirty="0">
                <a:solidFill>
                  <a:srgbClr val="000000"/>
                </a:solidFill>
                <a:latin typeface="Arial" pitchFamily="34" charset="0"/>
              </a:rPr>
              <a:t> </a:t>
            </a:r>
            <a:r>
              <a:rPr lang="en-US" sz="2300" i="1" dirty="0" err="1">
                <a:solidFill>
                  <a:srgbClr val="000000"/>
                </a:solidFill>
                <a:latin typeface="Arial" pitchFamily="34" charset="0"/>
              </a:rPr>
              <a:t>tránh</a:t>
            </a:r>
            <a:r>
              <a:rPr lang="en-US" sz="2300" i="1" dirty="0">
                <a:solidFill>
                  <a:srgbClr val="000000"/>
                </a:solidFill>
                <a:latin typeface="Arial" pitchFamily="34" charset="0"/>
              </a:rPr>
              <a:t> </a:t>
            </a:r>
            <a:r>
              <a:rPr lang="en-US" sz="2300" i="1" dirty="0" err="1">
                <a:solidFill>
                  <a:srgbClr val="000000"/>
                </a:solidFill>
                <a:latin typeface="Arial" pitchFamily="34" charset="0"/>
              </a:rPr>
              <a:t>thai</a:t>
            </a:r>
            <a:r>
              <a:rPr lang="en-US" sz="2300" i="1" dirty="0">
                <a:solidFill>
                  <a:srgbClr val="000000"/>
                </a:solidFill>
                <a:latin typeface="Arial" pitchFamily="34" charset="0"/>
              </a:rPr>
              <a:t> </a:t>
            </a:r>
            <a:r>
              <a:rPr lang="en-US" sz="2300" i="1" dirty="0" err="1">
                <a:solidFill>
                  <a:srgbClr val="000000"/>
                </a:solidFill>
                <a:latin typeface="Arial" pitchFamily="34" charset="0"/>
              </a:rPr>
              <a:t>có</a:t>
            </a:r>
            <a:r>
              <a:rPr lang="en-US" sz="2300" i="1" dirty="0">
                <a:solidFill>
                  <a:srgbClr val="000000"/>
                </a:solidFill>
                <a:latin typeface="Arial" pitchFamily="34" charset="0"/>
              </a:rPr>
              <a:t> </a:t>
            </a:r>
            <a:r>
              <a:rPr lang="en-US" sz="2300" i="1" dirty="0" err="1">
                <a:solidFill>
                  <a:srgbClr val="000000"/>
                </a:solidFill>
                <a:latin typeface="Arial" pitchFamily="34" charset="0"/>
              </a:rPr>
              <a:t>hiệu</a:t>
            </a:r>
            <a:r>
              <a:rPr lang="en-US" sz="2300" i="1" dirty="0">
                <a:solidFill>
                  <a:srgbClr val="000000"/>
                </a:solidFill>
                <a:latin typeface="Arial" pitchFamily="34" charset="0"/>
              </a:rPr>
              <a:t> </a:t>
            </a:r>
            <a:r>
              <a:rPr lang="en-US" sz="2300" i="1" dirty="0" err="1">
                <a:solidFill>
                  <a:srgbClr val="000000"/>
                </a:solidFill>
                <a:latin typeface="Arial" pitchFamily="34" charset="0"/>
              </a:rPr>
              <a:t>quả</a:t>
            </a:r>
            <a:r>
              <a:rPr lang="en-US" sz="2300" i="1" dirty="0">
                <a:solidFill>
                  <a:srgbClr val="000000"/>
                </a:solidFill>
                <a:latin typeface="Arial" pitchFamily="34" charset="0"/>
              </a:rPr>
              <a:t> </a:t>
            </a:r>
            <a:r>
              <a:rPr lang="en-US" sz="2300" i="1" dirty="0" err="1">
                <a:solidFill>
                  <a:srgbClr val="000000"/>
                </a:solidFill>
                <a:latin typeface="Arial" pitchFamily="34" charset="0"/>
              </a:rPr>
              <a:t>cao</a:t>
            </a:r>
            <a:r>
              <a:rPr lang="en-US" sz="2300" i="1" dirty="0">
                <a:solidFill>
                  <a:srgbClr val="000000"/>
                </a:solidFill>
                <a:latin typeface="Arial" pitchFamily="34" charset="0"/>
              </a:rPr>
              <a:t> </a:t>
            </a:r>
            <a:r>
              <a:rPr lang="en-US" sz="2300" i="1" dirty="0" err="1">
                <a:solidFill>
                  <a:srgbClr val="000000"/>
                </a:solidFill>
                <a:latin typeface="Arial" pitchFamily="34" charset="0"/>
              </a:rPr>
              <a:t>như</a:t>
            </a:r>
            <a:r>
              <a:rPr lang="en-US" sz="2300" i="1" dirty="0">
                <a:solidFill>
                  <a:srgbClr val="000000"/>
                </a:solidFill>
                <a:latin typeface="Arial" pitchFamily="34" charset="0"/>
              </a:rPr>
              <a:t> </a:t>
            </a:r>
            <a:r>
              <a:rPr lang="en-US" sz="2300" i="1" dirty="0" err="1">
                <a:solidFill>
                  <a:srgbClr val="000000"/>
                </a:solidFill>
                <a:latin typeface="Arial" pitchFamily="34" charset="0"/>
              </a:rPr>
              <a:t>thuốc</a:t>
            </a:r>
            <a:r>
              <a:rPr lang="en-US" sz="2300" i="1" dirty="0">
                <a:solidFill>
                  <a:srgbClr val="000000"/>
                </a:solidFill>
                <a:latin typeface="Arial" pitchFamily="34" charset="0"/>
              </a:rPr>
              <a:t> </a:t>
            </a:r>
            <a:r>
              <a:rPr lang="en-US" sz="2300" i="1" dirty="0" err="1">
                <a:solidFill>
                  <a:srgbClr val="000000"/>
                </a:solidFill>
                <a:latin typeface="Arial" pitchFamily="34" charset="0"/>
              </a:rPr>
              <a:t>viên</a:t>
            </a:r>
            <a:r>
              <a:rPr lang="en-US" sz="2300" i="1" dirty="0">
                <a:solidFill>
                  <a:srgbClr val="000000"/>
                </a:solidFill>
                <a:latin typeface="Arial" pitchFamily="34" charset="0"/>
              </a:rPr>
              <a:t> </a:t>
            </a:r>
            <a:r>
              <a:rPr lang="en-US" sz="2300" i="1" dirty="0" err="1">
                <a:solidFill>
                  <a:srgbClr val="000000"/>
                </a:solidFill>
                <a:latin typeface="Arial" pitchFamily="34" charset="0"/>
              </a:rPr>
              <a:t>tránh</a:t>
            </a:r>
            <a:r>
              <a:rPr lang="en-US" sz="2300" i="1" dirty="0">
                <a:solidFill>
                  <a:srgbClr val="000000"/>
                </a:solidFill>
                <a:latin typeface="Arial" pitchFamily="34" charset="0"/>
              </a:rPr>
              <a:t> </a:t>
            </a:r>
            <a:r>
              <a:rPr lang="en-US" sz="2300" i="1" dirty="0" err="1">
                <a:solidFill>
                  <a:srgbClr val="000000"/>
                </a:solidFill>
                <a:latin typeface="Arial" pitchFamily="34" charset="0"/>
              </a:rPr>
              <a:t>thai</a:t>
            </a:r>
            <a:r>
              <a:rPr lang="en-US" sz="2300" i="1" dirty="0">
                <a:solidFill>
                  <a:srgbClr val="000000"/>
                </a:solidFill>
                <a:latin typeface="Arial" pitchFamily="34" charset="0"/>
              </a:rPr>
              <a:t> </a:t>
            </a:r>
            <a:r>
              <a:rPr lang="en-US" sz="2300" i="1" dirty="0" err="1">
                <a:solidFill>
                  <a:srgbClr val="000000"/>
                </a:solidFill>
                <a:latin typeface="Arial" pitchFamily="34" charset="0"/>
              </a:rPr>
              <a:t>hàng</a:t>
            </a:r>
            <a:r>
              <a:rPr lang="en-US" sz="2300" i="1" dirty="0">
                <a:solidFill>
                  <a:srgbClr val="000000"/>
                </a:solidFill>
                <a:latin typeface="Arial" pitchFamily="34" charset="0"/>
              </a:rPr>
              <a:t> </a:t>
            </a:r>
            <a:r>
              <a:rPr lang="en-US" sz="2300" i="1" dirty="0" err="1">
                <a:solidFill>
                  <a:srgbClr val="000000"/>
                </a:solidFill>
                <a:latin typeface="Arial" pitchFamily="34" charset="0"/>
              </a:rPr>
              <a:t>ngày</a:t>
            </a:r>
            <a:r>
              <a:rPr lang="en-US" sz="2300" i="1" dirty="0">
                <a:solidFill>
                  <a:srgbClr val="000000"/>
                </a:solidFill>
                <a:latin typeface="Arial" pitchFamily="34" charset="0"/>
              </a:rPr>
              <a:t>, </a:t>
            </a:r>
            <a:r>
              <a:rPr lang="en-US" sz="2300" i="1" dirty="0" err="1">
                <a:solidFill>
                  <a:srgbClr val="000000"/>
                </a:solidFill>
                <a:latin typeface="Arial" pitchFamily="34" charset="0"/>
              </a:rPr>
              <a:t>thuốc</a:t>
            </a:r>
            <a:r>
              <a:rPr lang="en-US" sz="2300" i="1" dirty="0">
                <a:solidFill>
                  <a:srgbClr val="000000"/>
                </a:solidFill>
                <a:latin typeface="Arial" pitchFamily="34" charset="0"/>
              </a:rPr>
              <a:t> </a:t>
            </a:r>
            <a:r>
              <a:rPr lang="en-US" sz="2300" i="1" dirty="0" err="1">
                <a:solidFill>
                  <a:srgbClr val="000000"/>
                </a:solidFill>
                <a:latin typeface="Arial" pitchFamily="34" charset="0"/>
              </a:rPr>
              <a:t>tiêm</a:t>
            </a:r>
            <a:r>
              <a:rPr lang="en-US" sz="2300" i="1" dirty="0">
                <a:solidFill>
                  <a:srgbClr val="000000"/>
                </a:solidFill>
                <a:latin typeface="Arial" pitchFamily="34" charset="0"/>
              </a:rPr>
              <a:t> </a:t>
            </a:r>
            <a:r>
              <a:rPr lang="en-US" sz="2300" i="1" dirty="0" err="1">
                <a:solidFill>
                  <a:srgbClr val="000000"/>
                </a:solidFill>
                <a:latin typeface="Arial" pitchFamily="34" charset="0"/>
              </a:rPr>
              <a:t>tránh</a:t>
            </a:r>
            <a:r>
              <a:rPr lang="en-US" sz="2300" i="1" dirty="0">
                <a:solidFill>
                  <a:srgbClr val="000000"/>
                </a:solidFill>
                <a:latin typeface="Arial" pitchFamily="34" charset="0"/>
              </a:rPr>
              <a:t> </a:t>
            </a:r>
            <a:r>
              <a:rPr lang="en-US" sz="2300" i="1" dirty="0" err="1">
                <a:solidFill>
                  <a:srgbClr val="000000"/>
                </a:solidFill>
                <a:latin typeface="Arial" pitchFamily="34" charset="0"/>
              </a:rPr>
              <a:t>thai</a:t>
            </a:r>
            <a:r>
              <a:rPr lang="en-US" sz="2300" i="1" dirty="0">
                <a:solidFill>
                  <a:srgbClr val="000000"/>
                </a:solidFill>
                <a:latin typeface="Arial" pitchFamily="34" charset="0"/>
              </a:rPr>
              <a:t>, que </a:t>
            </a:r>
            <a:r>
              <a:rPr lang="en-US" sz="2300" i="1" dirty="0" err="1">
                <a:solidFill>
                  <a:srgbClr val="000000"/>
                </a:solidFill>
                <a:latin typeface="Arial" pitchFamily="34" charset="0"/>
              </a:rPr>
              <a:t>cấy</a:t>
            </a:r>
            <a:r>
              <a:rPr lang="en-US" sz="2300" i="1" dirty="0">
                <a:solidFill>
                  <a:srgbClr val="000000"/>
                </a:solidFill>
                <a:latin typeface="Arial" pitchFamily="34" charset="0"/>
              </a:rPr>
              <a:t> </a:t>
            </a:r>
            <a:r>
              <a:rPr lang="en-US" sz="2300" i="1" dirty="0" err="1">
                <a:solidFill>
                  <a:srgbClr val="000000"/>
                </a:solidFill>
                <a:latin typeface="Arial" pitchFamily="34" charset="0"/>
              </a:rPr>
              <a:t>tránh</a:t>
            </a:r>
            <a:r>
              <a:rPr lang="en-US" sz="2300" i="1" dirty="0">
                <a:solidFill>
                  <a:srgbClr val="000000"/>
                </a:solidFill>
                <a:latin typeface="Arial" pitchFamily="34" charset="0"/>
              </a:rPr>
              <a:t> </a:t>
            </a:r>
            <a:r>
              <a:rPr lang="en-US" sz="2300" i="1" dirty="0" err="1">
                <a:solidFill>
                  <a:srgbClr val="000000"/>
                </a:solidFill>
                <a:latin typeface="Arial" pitchFamily="34" charset="0"/>
              </a:rPr>
              <a:t>thai</a:t>
            </a:r>
            <a:r>
              <a:rPr lang="en-US" sz="2300" i="1" dirty="0">
                <a:solidFill>
                  <a:srgbClr val="000000"/>
                </a:solidFill>
                <a:latin typeface="Arial" pitchFamily="34" charset="0"/>
              </a:rPr>
              <a:t>,...</a:t>
            </a:r>
          </a:p>
        </p:txBody>
      </p:sp>
      <p:sp>
        <p:nvSpPr>
          <p:cNvPr id="17" name="Freeform 10"/>
          <p:cNvSpPr/>
          <p:nvPr/>
        </p:nvSpPr>
        <p:spPr>
          <a:xfrm>
            <a:off x="685622" y="1615666"/>
            <a:ext cx="10817582" cy="1730298"/>
          </a:xfrm>
          <a:custGeom>
            <a:avLst/>
            <a:gdLst/>
            <a:ahLst/>
            <a:cxnLst/>
            <a:rect l="l" t="t" r="r" b="b"/>
            <a:pathLst>
              <a:path w="4274726" h="611180">
                <a:moveTo>
                  <a:pt x="0" y="0"/>
                </a:moveTo>
                <a:lnTo>
                  <a:pt x="4274726" y="0"/>
                </a:lnTo>
                <a:lnTo>
                  <a:pt x="4274726" y="611180"/>
                </a:lnTo>
                <a:lnTo>
                  <a:pt x="0" y="611180"/>
                </a:lnTo>
                <a:close/>
              </a:path>
            </a:pathLst>
          </a:custGeom>
          <a:gradFill rotWithShape="1">
            <a:gsLst>
              <a:gs pos="0">
                <a:srgbClr val="FFF7AD">
                  <a:alpha val="100000"/>
                </a:srgbClr>
              </a:gs>
              <a:gs pos="100000">
                <a:srgbClr val="FFA9F9">
                  <a:alpha val="100000"/>
                </a:srgbClr>
              </a:gs>
            </a:gsLst>
            <a:lin ang="0"/>
          </a:gradFill>
        </p:spPr>
      </p:sp>
      <p:sp>
        <p:nvSpPr>
          <p:cNvPr id="18" name="TextBox 12"/>
          <p:cNvSpPr txBox="1"/>
          <p:nvPr/>
        </p:nvSpPr>
        <p:spPr>
          <a:xfrm>
            <a:off x="836612" y="1756741"/>
            <a:ext cx="10392597" cy="1415772"/>
          </a:xfrm>
          <a:prstGeom prst="rect">
            <a:avLst/>
          </a:prstGeom>
        </p:spPr>
        <p:txBody>
          <a:bodyPr lIns="0" tIns="0" rIns="0" bIns="0" rtlCol="0" anchor="t">
            <a:spAutoFit/>
          </a:bodyPr>
          <a:lstStyle/>
          <a:p>
            <a:pPr algn="just">
              <a:spcBef>
                <a:spcPct val="0"/>
              </a:spcBef>
            </a:pPr>
            <a:r>
              <a:rPr lang="en-US" sz="2300" b="1" dirty="0" err="1" smtClean="0">
                <a:solidFill>
                  <a:srgbClr val="000000"/>
                </a:solidFill>
                <a:latin typeface="Arial" pitchFamily="34" charset="0"/>
              </a:rPr>
              <a:t>Mang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thai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ngoài</a:t>
            </a:r>
            <a:r>
              <a:rPr lang="en-US" sz="2300" b="1" dirty="0" smtClean="0">
                <a:solidFill>
                  <a:srgbClr val="000000"/>
                </a:solidFill>
                <a:latin typeface="Arial" pitchFamily="34" charset="0"/>
              </a:rPr>
              <a:t> ý </a:t>
            </a:r>
            <a:r>
              <a:rPr lang="en-US" sz="2300" b="1" dirty="0" err="1" smtClean="0">
                <a:solidFill>
                  <a:srgbClr val="000000"/>
                </a:solidFill>
                <a:latin typeface="Arial" pitchFamily="34" charset="0"/>
              </a:rPr>
              <a:t>muốn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đặc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biệt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là</a:t>
            </a:r>
            <a:r>
              <a:rPr lang="en-US" sz="2300" b="1" dirty="0" smtClean="0">
                <a:solidFill>
                  <a:srgbClr val="000000"/>
                </a:solidFill>
                <a:latin typeface="Arial" pitchFamily="34" charset="0"/>
              </a:rPr>
              <a:t> ở </a:t>
            </a:r>
            <a:r>
              <a:rPr lang="en-US" sz="2300" b="1" dirty="0" err="1" smtClean="0">
                <a:solidFill>
                  <a:srgbClr val="000000"/>
                </a:solidFill>
                <a:latin typeface="Arial" pitchFamily="34" charset="0"/>
              </a:rPr>
              <a:t>lứa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tuổi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vị</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thành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niên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sẽ</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gặp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rất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nhiều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nguy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như</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tỉ</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non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sẩy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thai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cao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con </a:t>
            </a:r>
            <a:r>
              <a:rPr lang="en-US" sz="2300" b="1" dirty="0" err="1" smtClean="0">
                <a:solidFill>
                  <a:srgbClr val="000000"/>
                </a:solidFill>
                <a:latin typeface="Arial" pitchFamily="34" charset="0"/>
              </a:rPr>
              <a:t>bị</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sót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nhau</a:t>
            </a:r>
            <a:r>
              <a:rPr lang="en-US" sz="2300" b="1" dirty="0" smtClean="0">
                <a:solidFill>
                  <a:srgbClr val="000000"/>
                </a:solidFill>
                <a:latin typeface="Arial" pitchFamily="34" charset="0"/>
              </a:rPr>
              <a:t>, bang </a:t>
            </a:r>
            <a:r>
              <a:rPr lang="en-US" sz="2300" b="1" dirty="0" err="1" smtClean="0">
                <a:solidFill>
                  <a:srgbClr val="000000"/>
                </a:solidFill>
                <a:latin typeface="Arial" pitchFamily="34" charset="0"/>
              </a:rPr>
              <a:t>huyết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nhiễm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khuẩn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non;… </a:t>
            </a:r>
            <a:r>
              <a:rPr lang="en-US" sz="2300" b="1" dirty="0" err="1" smtClean="0">
                <a:solidFill>
                  <a:srgbClr val="000000"/>
                </a:solidFill>
                <a:latin typeface="Arial" pitchFamily="34" charset="0"/>
              </a:rPr>
              <a:t>Mang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thai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con ở </a:t>
            </a:r>
            <a:r>
              <a:rPr lang="en-US" sz="2300" b="1" dirty="0" err="1" smtClean="0">
                <a:solidFill>
                  <a:srgbClr val="000000"/>
                </a:solidFill>
                <a:latin typeface="Arial" pitchFamily="34" charset="0"/>
              </a:rPr>
              <a:t>tuổi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vị</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thành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niên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còn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ảnh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hưởng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đến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học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tập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hội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triển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bản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thân</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pic>
        <p:nvPicPr>
          <p:cNvPr id="1026" name="Picture 2" descr="Tại sao phụ nữ lại có kinh nguyệ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0878" y="3448324"/>
            <a:ext cx="4982326" cy="3409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474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ợi và hại khi sử dụng biện pháp tránh thai bằng nội tiết tố"/>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227" b="14111"/>
          <a:stretch/>
        </p:blipFill>
        <p:spPr bwMode="auto">
          <a:xfrm>
            <a:off x="5408612" y="2668532"/>
            <a:ext cx="6165977" cy="401217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TextBox 5"/>
          <p:cNvSpPr txBox="1"/>
          <p:nvPr/>
        </p:nvSpPr>
        <p:spPr>
          <a:xfrm>
            <a:off x="1306454" y="287867"/>
            <a:ext cx="8727538" cy="375809"/>
          </a:xfrm>
          <a:prstGeom prst="rect">
            <a:avLst/>
          </a:prstGeom>
        </p:spPr>
        <p:txBody>
          <a:bodyPr lIns="0" tIns="0" rIns="0" bIns="0" rtlCol="0" anchor="t">
            <a:spAutoFit/>
          </a:bodyPr>
          <a:lstStyle/>
          <a:p>
            <a:pPr>
              <a:lnSpc>
                <a:spcPts val="3266"/>
              </a:lnSpc>
              <a:spcBef>
                <a:spcPct val="0"/>
              </a:spcBef>
            </a:pPr>
            <a:r>
              <a:rPr lang="en-US" sz="2000" b="1" dirty="0">
                <a:solidFill>
                  <a:srgbClr val="000000"/>
                </a:solidFill>
                <a:latin typeface="Arial" pitchFamily="34" charset="0"/>
              </a:rPr>
              <a:t>III. HIỆN TƯỢNG KINH NGUYỆT VÀ CÁC BIỆN PHÁP TRÁNH THAI</a:t>
            </a:r>
          </a:p>
        </p:txBody>
      </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1021989" y="10075"/>
            <a:ext cx="1157227" cy="1018625"/>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8" name="Group 8"/>
          <p:cNvGrpSpPr/>
          <p:nvPr/>
        </p:nvGrpSpPr>
        <p:grpSpPr>
          <a:xfrm>
            <a:off x="685622" y="1667347"/>
            <a:ext cx="10817582" cy="1244246"/>
            <a:chOff x="0" y="-241102"/>
            <a:chExt cx="21640800" cy="4355902"/>
          </a:xfrm>
        </p:grpSpPr>
        <p:grpSp>
          <p:nvGrpSpPr>
            <p:cNvPr id="9" name="Group 9"/>
            <p:cNvGrpSpPr/>
            <p:nvPr/>
          </p:nvGrpSpPr>
          <p:grpSpPr>
            <a:xfrm>
              <a:off x="0" y="-241102"/>
              <a:ext cx="21640800" cy="4355902"/>
              <a:chOff x="0" y="-47625"/>
              <a:chExt cx="4274726" cy="860425"/>
            </a:xfrm>
          </p:grpSpPr>
          <p:sp>
            <p:nvSpPr>
              <p:cNvPr id="10" name="Freeform 10"/>
              <p:cNvSpPr/>
              <p:nvPr/>
            </p:nvSpPr>
            <p:spPr>
              <a:xfrm>
                <a:off x="0" y="-31823"/>
                <a:ext cx="4274726" cy="643003"/>
              </a:xfrm>
              <a:custGeom>
                <a:avLst/>
                <a:gdLst/>
                <a:ahLst/>
                <a:cxnLst/>
                <a:rect l="l" t="t" r="r" b="b"/>
                <a:pathLst>
                  <a:path w="4274726" h="611180">
                    <a:moveTo>
                      <a:pt x="0" y="0"/>
                    </a:moveTo>
                    <a:lnTo>
                      <a:pt x="4274726" y="0"/>
                    </a:lnTo>
                    <a:lnTo>
                      <a:pt x="4274726" y="611180"/>
                    </a:lnTo>
                    <a:lnTo>
                      <a:pt x="0" y="611180"/>
                    </a:lnTo>
                    <a:close/>
                  </a:path>
                </a:pathLst>
              </a:custGeom>
              <a:gradFill rotWithShape="1">
                <a:gsLst>
                  <a:gs pos="0">
                    <a:srgbClr val="FFF7AD">
                      <a:alpha val="100000"/>
                    </a:srgbClr>
                  </a:gs>
                  <a:gs pos="100000">
                    <a:srgbClr val="FFA9F9">
                      <a:alpha val="100000"/>
                    </a:srgbClr>
                  </a:gs>
                </a:gsLst>
                <a:lin ang="0"/>
              </a:gra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2" name="TextBox 12"/>
            <p:cNvSpPr txBox="1"/>
            <p:nvPr/>
          </p:nvSpPr>
          <p:spPr>
            <a:xfrm>
              <a:off x="411599" y="8679"/>
              <a:ext cx="20790609" cy="1691233"/>
            </a:xfrm>
            <a:prstGeom prst="rect">
              <a:avLst/>
            </a:prstGeom>
          </p:spPr>
          <p:txBody>
            <a:bodyPr lIns="0" tIns="0" rIns="0" bIns="0" rtlCol="0" anchor="t">
              <a:spAutoFit/>
            </a:bodyPr>
            <a:lstStyle/>
            <a:p>
              <a:pPr algn="just">
                <a:lnSpc>
                  <a:spcPct val="120000"/>
                </a:lnSpc>
                <a:spcBef>
                  <a:spcPct val="0"/>
                </a:spcBef>
              </a:pPr>
              <a:r>
                <a:rPr lang="vi-VN" sz="2400" b="1" dirty="0">
                  <a:solidFill>
                    <a:srgbClr val="000000"/>
                  </a:solidFill>
                  <a:latin typeface="Arial" pitchFamily="34" charset="0"/>
                </a:rPr>
                <a:t>Cần sử dụng các biện pháp tránh thai trong những trường hợp nào? Tại sao?</a:t>
              </a:r>
              <a:endParaRPr lang="en-US" sz="2400" b="1" dirty="0">
                <a:solidFill>
                  <a:srgbClr val="000000"/>
                </a:solidFill>
                <a:latin typeface="Arial" pitchFamily="34" charset="0"/>
              </a:endParaRPr>
            </a:p>
          </p:txBody>
        </p:sp>
      </p:grpSp>
      <p:sp>
        <p:nvSpPr>
          <p:cNvPr id="15" name="TextBox 15"/>
          <p:cNvSpPr txBox="1"/>
          <p:nvPr/>
        </p:nvSpPr>
        <p:spPr>
          <a:xfrm>
            <a:off x="685621" y="1160483"/>
            <a:ext cx="8377134"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2.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biện</a:t>
            </a:r>
            <a:r>
              <a:rPr lang="en-US" sz="2300" b="1" dirty="0">
                <a:solidFill>
                  <a:srgbClr val="000000"/>
                </a:solidFill>
                <a:latin typeface="Arial" pitchFamily="34" charset="0"/>
              </a:rPr>
              <a:t> </a:t>
            </a:r>
            <a:r>
              <a:rPr lang="en-US" sz="2300" b="1" dirty="0" err="1">
                <a:solidFill>
                  <a:srgbClr val="000000"/>
                </a:solidFill>
                <a:latin typeface="Arial" pitchFamily="34" charset="0"/>
              </a:rPr>
              <a:t>pháp</a:t>
            </a:r>
            <a:r>
              <a:rPr lang="en-US" sz="2300" b="1" dirty="0">
                <a:solidFill>
                  <a:srgbClr val="000000"/>
                </a:solidFill>
                <a:latin typeface="Arial" pitchFamily="34" charset="0"/>
              </a:rPr>
              <a:t> </a:t>
            </a:r>
            <a:r>
              <a:rPr lang="en-US" sz="2300" b="1" dirty="0" err="1">
                <a:solidFill>
                  <a:srgbClr val="000000"/>
                </a:solidFill>
                <a:latin typeface="Arial" pitchFamily="34" charset="0"/>
              </a:rPr>
              <a:t>tránh</a:t>
            </a:r>
            <a:r>
              <a:rPr lang="en-US" sz="2300" b="1" dirty="0">
                <a:solidFill>
                  <a:srgbClr val="000000"/>
                </a:solidFill>
                <a:latin typeface="Arial" pitchFamily="34" charset="0"/>
              </a:rPr>
              <a:t> </a:t>
            </a:r>
            <a:r>
              <a:rPr lang="en-US" sz="2300" b="1" dirty="0" err="1">
                <a:solidFill>
                  <a:srgbClr val="000000"/>
                </a:solidFill>
                <a:latin typeface="Arial" pitchFamily="34" charset="0"/>
              </a:rPr>
              <a:t>thai</a:t>
            </a:r>
            <a:endParaRPr lang="en-US" sz="2300" b="1" dirty="0">
              <a:solidFill>
                <a:srgbClr val="000000"/>
              </a:solidFill>
              <a:latin typeface="Arial" pitchFamily="34" charset="0"/>
            </a:endParaRPr>
          </a:p>
        </p:txBody>
      </p:sp>
      <p:sp>
        <p:nvSpPr>
          <p:cNvPr id="16" name="TextBox 16"/>
          <p:cNvSpPr txBox="1"/>
          <p:nvPr/>
        </p:nvSpPr>
        <p:spPr>
          <a:xfrm>
            <a:off x="684033" y="2765220"/>
            <a:ext cx="4722991" cy="3656386"/>
          </a:xfrm>
          <a:prstGeom prst="rect">
            <a:avLst/>
          </a:prstGeom>
        </p:spPr>
        <p:txBody>
          <a:bodyPr wrap="square" lIns="0" tIns="0" rIns="0" bIns="0" rtlCol="0" anchor="t">
            <a:spAutoFit/>
          </a:bodyPr>
          <a:lstStyle/>
          <a:p>
            <a:pPr algn="just">
              <a:lnSpc>
                <a:spcPct val="120000"/>
              </a:lnSpc>
              <a:spcBef>
                <a:spcPct val="0"/>
              </a:spcBef>
            </a:pPr>
            <a:r>
              <a:rPr lang="vi-VN" sz="2200" i="1" dirty="0">
                <a:solidFill>
                  <a:srgbClr val="000000"/>
                </a:solidFill>
                <a:latin typeface="Arial" pitchFamily="34" charset="0"/>
              </a:rPr>
              <a:t>Cần sử dụng biện pháp tránh thai trong trường hợp có quan hệ tình dục nhưng không muốn mang thai, không muốn bị lây bệnh qua đường sinh dục (sử dụng bao cao su). </a:t>
            </a:r>
            <a:endParaRPr lang="en-US" sz="2200" i="1" dirty="0" smtClean="0">
              <a:solidFill>
                <a:srgbClr val="000000"/>
              </a:solidFill>
              <a:latin typeface="Arial" pitchFamily="34" charset="0"/>
            </a:endParaRPr>
          </a:p>
          <a:p>
            <a:pPr algn="just">
              <a:lnSpc>
                <a:spcPct val="120000"/>
              </a:lnSpc>
              <a:spcBef>
                <a:spcPct val="0"/>
              </a:spcBef>
            </a:pPr>
            <a:r>
              <a:rPr lang="vi-VN" sz="2200" i="1" dirty="0" smtClean="0">
                <a:solidFill>
                  <a:srgbClr val="000000"/>
                </a:solidFill>
                <a:latin typeface="Arial" pitchFamily="34" charset="0"/>
              </a:rPr>
              <a:t>Các </a:t>
            </a:r>
            <a:r>
              <a:rPr lang="vi-VN" sz="2200" i="1" dirty="0">
                <a:solidFill>
                  <a:srgbClr val="000000"/>
                </a:solidFill>
                <a:latin typeface="Arial" pitchFamily="34" charset="0"/>
              </a:rPr>
              <a:t>biện pháp này giúp nữ giới tránh được việc mang thai ngoài ý muốn và nhiễm các bệnh lây truyền qua đường sinh dục. </a:t>
            </a:r>
            <a:endParaRPr lang="en-US" sz="2200" i="1" dirty="0">
              <a:solidFill>
                <a:srgbClr val="000000"/>
              </a:solidFill>
              <a:latin typeface="Arial" pitchFamily="34" charset="0"/>
            </a:endParaRPr>
          </a:p>
        </p:txBody>
      </p:sp>
    </p:spTree>
    <p:extLst>
      <p:ext uri="{BB962C8B-B14F-4D97-AF65-F5344CB8AC3E}">
        <p14:creationId xmlns:p14="http://schemas.microsoft.com/office/powerpoint/2010/main" val="26849928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TextBox 5"/>
          <p:cNvSpPr txBox="1"/>
          <p:nvPr/>
        </p:nvSpPr>
        <p:spPr>
          <a:xfrm>
            <a:off x="1306454" y="287867"/>
            <a:ext cx="8727538" cy="375809"/>
          </a:xfrm>
          <a:prstGeom prst="rect">
            <a:avLst/>
          </a:prstGeom>
        </p:spPr>
        <p:txBody>
          <a:bodyPr lIns="0" tIns="0" rIns="0" bIns="0" rtlCol="0" anchor="t">
            <a:spAutoFit/>
          </a:bodyPr>
          <a:lstStyle/>
          <a:p>
            <a:pPr>
              <a:lnSpc>
                <a:spcPts val="3266"/>
              </a:lnSpc>
              <a:spcBef>
                <a:spcPct val="0"/>
              </a:spcBef>
            </a:pPr>
            <a:r>
              <a:rPr lang="en-US" sz="2000" b="1" dirty="0">
                <a:solidFill>
                  <a:srgbClr val="000000"/>
                </a:solidFill>
                <a:latin typeface="Arial" pitchFamily="34" charset="0"/>
              </a:rPr>
              <a:t>III. HIỆN TƯỢNG KINH NGUYỆT VÀ CÁC BIỆN PHÁP TRÁNH THAI</a:t>
            </a:r>
          </a:p>
        </p:txBody>
      </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1021989" y="10075"/>
            <a:ext cx="1157227" cy="1018625"/>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8" name="Group 8"/>
          <p:cNvGrpSpPr/>
          <p:nvPr/>
        </p:nvGrpSpPr>
        <p:grpSpPr>
          <a:xfrm>
            <a:off x="685622" y="1615665"/>
            <a:ext cx="10817582" cy="2177950"/>
            <a:chOff x="0" y="-241102"/>
            <a:chExt cx="21640800" cy="4355902"/>
          </a:xfrm>
        </p:grpSpPr>
        <p:grpSp>
          <p:nvGrpSpPr>
            <p:cNvPr id="9" name="Group 9"/>
            <p:cNvGrpSpPr/>
            <p:nvPr/>
          </p:nvGrpSpPr>
          <p:grpSpPr>
            <a:xfrm>
              <a:off x="0" y="-241102"/>
              <a:ext cx="21640800" cy="4355902"/>
              <a:chOff x="0" y="-47625"/>
              <a:chExt cx="4274726" cy="860425"/>
            </a:xfrm>
          </p:grpSpPr>
          <p:sp>
            <p:nvSpPr>
              <p:cNvPr id="10" name="Freeform 10"/>
              <p:cNvSpPr/>
              <p:nvPr/>
            </p:nvSpPr>
            <p:spPr>
              <a:xfrm>
                <a:off x="0" y="0"/>
                <a:ext cx="4274726" cy="488132"/>
              </a:xfrm>
              <a:custGeom>
                <a:avLst/>
                <a:gdLst/>
                <a:ahLst/>
                <a:cxnLst/>
                <a:rect l="l" t="t" r="r" b="b"/>
                <a:pathLst>
                  <a:path w="4274726" h="611180">
                    <a:moveTo>
                      <a:pt x="0" y="0"/>
                    </a:moveTo>
                    <a:lnTo>
                      <a:pt x="4274726" y="0"/>
                    </a:lnTo>
                    <a:lnTo>
                      <a:pt x="4274726" y="611180"/>
                    </a:lnTo>
                    <a:lnTo>
                      <a:pt x="0" y="611180"/>
                    </a:lnTo>
                    <a:close/>
                  </a:path>
                </a:pathLst>
              </a:custGeom>
              <a:gradFill rotWithShape="1">
                <a:gsLst>
                  <a:gs pos="0">
                    <a:srgbClr val="FFF7AD">
                      <a:alpha val="100000"/>
                    </a:srgbClr>
                  </a:gs>
                  <a:gs pos="100000">
                    <a:srgbClr val="FFA9F9">
                      <a:alpha val="100000"/>
                    </a:srgbClr>
                  </a:gs>
                </a:gsLst>
                <a:lin ang="0"/>
              </a:gra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2" name="TextBox 12"/>
            <p:cNvSpPr txBox="1"/>
            <p:nvPr/>
          </p:nvSpPr>
          <p:spPr>
            <a:xfrm>
              <a:off x="425097" y="301390"/>
              <a:ext cx="20790609" cy="1691233"/>
            </a:xfrm>
            <a:prstGeom prst="rect">
              <a:avLst/>
            </a:prstGeom>
          </p:spPr>
          <p:txBody>
            <a:bodyPr lIns="0" tIns="0" rIns="0" bIns="0" rtlCol="0" anchor="t">
              <a:spAutoFit/>
            </a:bodyPr>
            <a:lstStyle/>
            <a:p>
              <a:pPr algn="just">
                <a:lnSpc>
                  <a:spcPct val="120000"/>
                </a:lnSpc>
                <a:spcBef>
                  <a:spcPct val="0"/>
                </a:spcBef>
              </a:pPr>
              <a:r>
                <a:rPr lang="en-US" sz="2400" b="1" dirty="0" err="1">
                  <a:solidFill>
                    <a:srgbClr val="000000"/>
                  </a:solidFill>
                  <a:latin typeface="Arial" pitchFamily="34" charset="0"/>
                </a:rPr>
                <a:t>Nêu</a:t>
              </a:r>
              <a:r>
                <a:rPr lang="en-US" sz="2400" b="1" dirty="0">
                  <a:solidFill>
                    <a:srgbClr val="000000"/>
                  </a:solidFill>
                  <a:latin typeface="Arial" pitchFamily="34" charset="0"/>
                </a:rPr>
                <a:t> </a:t>
              </a:r>
              <a:r>
                <a:rPr lang="en-US" sz="2400" b="1" dirty="0" err="1">
                  <a:solidFill>
                    <a:srgbClr val="000000"/>
                  </a:solidFill>
                  <a:latin typeface="Arial" pitchFamily="34" charset="0"/>
                </a:rPr>
                <a:t>các</a:t>
              </a:r>
              <a:r>
                <a:rPr lang="en-US" sz="2400" b="1" dirty="0">
                  <a:solidFill>
                    <a:srgbClr val="000000"/>
                  </a:solidFill>
                  <a:latin typeface="Arial" pitchFamily="34" charset="0"/>
                </a:rPr>
                <a:t> </a:t>
              </a:r>
              <a:r>
                <a:rPr lang="en-US" sz="2400" b="1" dirty="0" err="1">
                  <a:solidFill>
                    <a:srgbClr val="000000"/>
                  </a:solidFill>
                  <a:latin typeface="Arial" pitchFamily="34" charset="0"/>
                </a:rPr>
                <a:t>biện</a:t>
              </a:r>
              <a:r>
                <a:rPr lang="en-US" sz="2400" b="1" dirty="0">
                  <a:solidFill>
                    <a:srgbClr val="000000"/>
                  </a:solidFill>
                  <a:latin typeface="Arial" pitchFamily="34" charset="0"/>
                </a:rPr>
                <a:t> </a:t>
              </a:r>
              <a:r>
                <a:rPr lang="en-US" sz="2400" b="1" dirty="0" err="1">
                  <a:solidFill>
                    <a:srgbClr val="000000"/>
                  </a:solidFill>
                  <a:latin typeface="Arial" pitchFamily="34" charset="0"/>
                </a:rPr>
                <a:t>pháp</a:t>
              </a:r>
              <a:r>
                <a:rPr lang="en-US" sz="2400" b="1" dirty="0">
                  <a:solidFill>
                    <a:srgbClr val="000000"/>
                  </a:solidFill>
                  <a:latin typeface="Arial" pitchFamily="34" charset="0"/>
                </a:rPr>
                <a:t> </a:t>
              </a:r>
              <a:r>
                <a:rPr lang="en-US" sz="2400" b="1" dirty="0" err="1">
                  <a:solidFill>
                    <a:srgbClr val="000000"/>
                  </a:solidFill>
                  <a:latin typeface="Arial" pitchFamily="34" charset="0"/>
                </a:rPr>
                <a:t>tránh</a:t>
              </a:r>
              <a:r>
                <a:rPr lang="en-US" sz="2400" b="1" dirty="0">
                  <a:solidFill>
                    <a:srgbClr val="000000"/>
                  </a:solidFill>
                  <a:latin typeface="Arial" pitchFamily="34" charset="0"/>
                </a:rPr>
                <a:t> </a:t>
              </a:r>
              <a:r>
                <a:rPr lang="en-US" sz="2400" b="1" dirty="0" err="1">
                  <a:solidFill>
                    <a:srgbClr val="000000"/>
                  </a:solidFill>
                  <a:latin typeface="Arial" pitchFamily="34" charset="0"/>
                </a:rPr>
                <a:t>thai</a:t>
              </a:r>
              <a:r>
                <a:rPr lang="en-US" sz="2400" b="1" dirty="0">
                  <a:solidFill>
                    <a:srgbClr val="000000"/>
                  </a:solidFill>
                  <a:latin typeface="Arial" pitchFamily="34" charset="0"/>
                </a:rPr>
                <a:t> </a:t>
              </a:r>
              <a:r>
                <a:rPr lang="en-US" sz="2400" b="1" dirty="0" err="1">
                  <a:solidFill>
                    <a:srgbClr val="000000"/>
                  </a:solidFill>
                  <a:latin typeface="Arial" pitchFamily="34" charset="0"/>
                </a:rPr>
                <a:t>và</a:t>
              </a:r>
              <a:r>
                <a:rPr lang="en-US" sz="2400" b="1" dirty="0">
                  <a:solidFill>
                    <a:srgbClr val="000000"/>
                  </a:solidFill>
                  <a:latin typeface="Arial" pitchFamily="34" charset="0"/>
                </a:rPr>
                <a:t> </a:t>
              </a:r>
              <a:r>
                <a:rPr lang="en-US" sz="2400" b="1" dirty="0" err="1">
                  <a:solidFill>
                    <a:srgbClr val="000000"/>
                  </a:solidFill>
                  <a:latin typeface="Arial" pitchFamily="34" charset="0"/>
                </a:rPr>
                <a:t>tác</a:t>
              </a:r>
              <a:r>
                <a:rPr lang="en-US" sz="2400" b="1" dirty="0">
                  <a:solidFill>
                    <a:srgbClr val="000000"/>
                  </a:solidFill>
                  <a:latin typeface="Arial" pitchFamily="34" charset="0"/>
                </a:rPr>
                <a:t> </a:t>
              </a:r>
              <a:r>
                <a:rPr lang="en-US" sz="2400" b="1" dirty="0" err="1">
                  <a:solidFill>
                    <a:srgbClr val="000000"/>
                  </a:solidFill>
                  <a:latin typeface="Arial" pitchFamily="34" charset="0"/>
                </a:rPr>
                <a:t>dụng</a:t>
              </a:r>
              <a:r>
                <a:rPr lang="en-US" sz="2400" b="1" dirty="0">
                  <a:solidFill>
                    <a:srgbClr val="000000"/>
                  </a:solidFill>
                  <a:latin typeface="Arial" pitchFamily="34" charset="0"/>
                </a:rPr>
                <a:t> </a:t>
              </a:r>
              <a:r>
                <a:rPr lang="en-US" sz="2400" b="1" dirty="0" err="1">
                  <a:solidFill>
                    <a:srgbClr val="000000"/>
                  </a:solidFill>
                  <a:latin typeface="Arial" pitchFamily="34" charset="0"/>
                </a:rPr>
                <a:t>của</a:t>
              </a:r>
              <a:r>
                <a:rPr lang="en-US" sz="2400" b="1" dirty="0">
                  <a:solidFill>
                    <a:srgbClr val="000000"/>
                  </a:solidFill>
                  <a:latin typeface="Arial" pitchFamily="34" charset="0"/>
                </a:rPr>
                <a:t> </a:t>
              </a:r>
              <a:r>
                <a:rPr lang="en-US" sz="2400" b="1" dirty="0" err="1">
                  <a:solidFill>
                    <a:srgbClr val="000000"/>
                  </a:solidFill>
                  <a:latin typeface="Arial" pitchFamily="34" charset="0"/>
                </a:rPr>
                <a:t>mỗi</a:t>
              </a:r>
              <a:r>
                <a:rPr lang="en-US" sz="2400" b="1" dirty="0">
                  <a:solidFill>
                    <a:srgbClr val="000000"/>
                  </a:solidFill>
                  <a:latin typeface="Arial" pitchFamily="34" charset="0"/>
                </a:rPr>
                <a:t> </a:t>
              </a:r>
              <a:r>
                <a:rPr lang="en-US" sz="2400" b="1" dirty="0" err="1">
                  <a:solidFill>
                    <a:srgbClr val="000000"/>
                  </a:solidFill>
                  <a:latin typeface="Arial" pitchFamily="34" charset="0"/>
                </a:rPr>
                <a:t>biện</a:t>
              </a:r>
              <a:r>
                <a:rPr lang="en-US" sz="2400" b="1" dirty="0">
                  <a:solidFill>
                    <a:srgbClr val="000000"/>
                  </a:solidFill>
                  <a:latin typeface="Arial" pitchFamily="34" charset="0"/>
                </a:rPr>
                <a:t> </a:t>
              </a:r>
              <a:r>
                <a:rPr lang="en-US" sz="2400" b="1" dirty="0" err="1">
                  <a:solidFill>
                    <a:srgbClr val="000000"/>
                  </a:solidFill>
                  <a:latin typeface="Arial" pitchFamily="34" charset="0"/>
                </a:rPr>
                <a:t>pháp</a:t>
              </a:r>
              <a:r>
                <a:rPr lang="en-US" sz="2400" b="1" dirty="0">
                  <a:solidFill>
                    <a:srgbClr val="000000"/>
                  </a:solidFill>
                  <a:latin typeface="Arial" pitchFamily="34" charset="0"/>
                </a:rPr>
                <a:t> </a:t>
              </a:r>
              <a:r>
                <a:rPr lang="en-US" sz="2400" b="1" dirty="0" err="1">
                  <a:solidFill>
                    <a:srgbClr val="000000"/>
                  </a:solidFill>
                  <a:latin typeface="Arial" pitchFamily="34" charset="0"/>
                </a:rPr>
                <a:t>đó</a:t>
              </a:r>
              <a:r>
                <a:rPr lang="en-US" sz="2400" b="1" dirty="0">
                  <a:solidFill>
                    <a:srgbClr val="000000"/>
                  </a:solidFill>
                  <a:latin typeface="Arial" pitchFamily="34" charset="0"/>
                </a:rPr>
                <a:t> </a:t>
              </a:r>
              <a:r>
                <a:rPr lang="en-US" sz="2400" b="1" dirty="0" err="1">
                  <a:solidFill>
                    <a:srgbClr val="000000"/>
                  </a:solidFill>
                  <a:latin typeface="Arial" pitchFamily="34" charset="0"/>
                </a:rPr>
                <a:t>theo</a:t>
              </a:r>
              <a:r>
                <a:rPr lang="en-US" sz="2400" b="1" dirty="0">
                  <a:solidFill>
                    <a:srgbClr val="000000"/>
                  </a:solidFill>
                  <a:latin typeface="Arial" pitchFamily="34" charset="0"/>
                </a:rPr>
                <a:t> </a:t>
              </a:r>
              <a:r>
                <a:rPr lang="en-US" sz="2400" b="1" dirty="0" err="1">
                  <a:solidFill>
                    <a:srgbClr val="000000"/>
                  </a:solidFill>
                  <a:latin typeface="Arial" pitchFamily="34" charset="0"/>
                </a:rPr>
                <a:t>mẫu</a:t>
              </a:r>
              <a:r>
                <a:rPr lang="en-US" sz="2400" b="1" dirty="0">
                  <a:solidFill>
                    <a:srgbClr val="000000"/>
                  </a:solidFill>
                  <a:latin typeface="Arial" pitchFamily="34" charset="0"/>
                </a:rPr>
                <a:t> </a:t>
              </a:r>
              <a:r>
                <a:rPr lang="en-US" sz="2400" b="1" dirty="0" err="1">
                  <a:solidFill>
                    <a:srgbClr val="000000"/>
                  </a:solidFill>
                  <a:latin typeface="Arial" pitchFamily="34" charset="0"/>
                </a:rPr>
                <a:t>sau</a:t>
              </a:r>
              <a:r>
                <a:rPr lang="en-US" sz="2400" b="1" dirty="0">
                  <a:solidFill>
                    <a:srgbClr val="000000"/>
                  </a:solidFill>
                  <a:latin typeface="Arial" pitchFamily="34" charset="0"/>
                </a:rPr>
                <a:t>:</a:t>
              </a:r>
            </a:p>
          </p:txBody>
        </p:sp>
      </p:grpSp>
      <p:sp>
        <p:nvSpPr>
          <p:cNvPr id="15" name="TextBox 15"/>
          <p:cNvSpPr txBox="1"/>
          <p:nvPr/>
        </p:nvSpPr>
        <p:spPr>
          <a:xfrm>
            <a:off x="685621" y="1160483"/>
            <a:ext cx="8377134"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2.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biện</a:t>
            </a:r>
            <a:r>
              <a:rPr lang="en-US" sz="2300" b="1" dirty="0">
                <a:solidFill>
                  <a:srgbClr val="000000"/>
                </a:solidFill>
                <a:latin typeface="Arial" pitchFamily="34" charset="0"/>
              </a:rPr>
              <a:t> </a:t>
            </a:r>
            <a:r>
              <a:rPr lang="en-US" sz="2300" b="1" dirty="0" err="1">
                <a:solidFill>
                  <a:srgbClr val="000000"/>
                </a:solidFill>
                <a:latin typeface="Arial" pitchFamily="34" charset="0"/>
              </a:rPr>
              <a:t>pháp</a:t>
            </a:r>
            <a:r>
              <a:rPr lang="en-US" sz="2300" b="1" dirty="0">
                <a:solidFill>
                  <a:srgbClr val="000000"/>
                </a:solidFill>
                <a:latin typeface="Arial" pitchFamily="34" charset="0"/>
              </a:rPr>
              <a:t> </a:t>
            </a:r>
            <a:r>
              <a:rPr lang="en-US" sz="2300" b="1" dirty="0" err="1">
                <a:solidFill>
                  <a:srgbClr val="000000"/>
                </a:solidFill>
                <a:latin typeface="Arial" pitchFamily="34" charset="0"/>
              </a:rPr>
              <a:t>tránh</a:t>
            </a:r>
            <a:r>
              <a:rPr lang="en-US" sz="2300" b="1" dirty="0">
                <a:solidFill>
                  <a:srgbClr val="000000"/>
                </a:solidFill>
                <a:latin typeface="Arial" pitchFamily="34" charset="0"/>
              </a:rPr>
              <a:t> </a:t>
            </a:r>
            <a:r>
              <a:rPr lang="en-US" sz="2300" b="1" dirty="0" err="1">
                <a:solidFill>
                  <a:srgbClr val="000000"/>
                </a:solidFill>
                <a:latin typeface="Arial" pitchFamily="34" charset="0"/>
              </a:rPr>
              <a:t>thai</a:t>
            </a:r>
            <a:endParaRPr lang="en-US" sz="2300" b="1" dirty="0">
              <a:solidFill>
                <a:srgbClr val="000000"/>
              </a:solidFill>
              <a:latin typeface="Arial"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1797565516"/>
              </p:ext>
            </p:extLst>
          </p:nvPr>
        </p:nvGraphicFramePr>
        <p:xfrm>
          <a:off x="685619" y="3352800"/>
          <a:ext cx="10817584" cy="2819400"/>
        </p:xfrm>
        <a:graphic>
          <a:graphicData uri="http://schemas.openxmlformats.org/drawingml/2006/table">
            <a:tbl>
              <a:tblPr firstRow="1" bandRow="1">
                <a:tableStyleId>{93296810-A885-4BE3-A3E7-6D5BEEA58F35}</a:tableStyleId>
              </a:tblPr>
              <a:tblGrid>
                <a:gridCol w="5408792">
                  <a:extLst>
                    <a:ext uri="{9D8B030D-6E8A-4147-A177-3AD203B41FA5}">
                      <a16:colId xmlns:a16="http://schemas.microsoft.com/office/drawing/2014/main" val="3076685052"/>
                    </a:ext>
                  </a:extLst>
                </a:gridCol>
                <a:gridCol w="5408792">
                  <a:extLst>
                    <a:ext uri="{9D8B030D-6E8A-4147-A177-3AD203B41FA5}">
                      <a16:colId xmlns:a16="http://schemas.microsoft.com/office/drawing/2014/main" val="2700358033"/>
                    </a:ext>
                  </a:extLst>
                </a:gridCol>
              </a:tblGrid>
              <a:tr h="563880">
                <a:tc>
                  <a:txBody>
                    <a:bodyPr/>
                    <a:lstStyle/>
                    <a:p>
                      <a:pPr algn="ctr"/>
                      <a:r>
                        <a:rPr lang="en-US" sz="2000" b="1" kern="1200" dirty="0" smtClean="0">
                          <a:solidFill>
                            <a:srgbClr val="000000"/>
                          </a:solidFill>
                          <a:latin typeface="Arial" pitchFamily="34" charset="0"/>
                          <a:ea typeface="+mn-ea"/>
                          <a:cs typeface="+mn-cs"/>
                        </a:rPr>
                        <a:t>BIỆN PHÁP TRÁNH THAI</a:t>
                      </a:r>
                      <a:endParaRPr lang="en-US" sz="2000" b="1" kern="1200" dirty="0">
                        <a:solidFill>
                          <a:srgbClr val="000000"/>
                        </a:solidFill>
                        <a:latin typeface="Arial"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kern="1200" dirty="0" smtClean="0">
                          <a:solidFill>
                            <a:srgbClr val="000000"/>
                          </a:solidFill>
                          <a:latin typeface="Arial" pitchFamily="34" charset="0"/>
                          <a:ea typeface="+mn-ea"/>
                          <a:cs typeface="+mn-cs"/>
                        </a:rPr>
                        <a:t>TÁC DỤNG</a:t>
                      </a:r>
                      <a:endParaRPr lang="en-US" sz="2000" b="1" kern="1200" dirty="0">
                        <a:solidFill>
                          <a:srgbClr val="000000"/>
                        </a:solidFill>
                        <a:latin typeface="Arial"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7551539"/>
                  </a:ext>
                </a:extLst>
              </a:tr>
              <a:tr h="563880">
                <a:tc>
                  <a:txBody>
                    <a:bodyPr/>
                    <a:lstStyle/>
                    <a:p>
                      <a:r>
                        <a:rPr lang="en-US" sz="2000" b="0" kern="1200" dirty="0" err="1" smtClean="0">
                          <a:solidFill>
                            <a:srgbClr val="000000"/>
                          </a:solidFill>
                          <a:latin typeface="Arial" pitchFamily="34" charset="0"/>
                          <a:ea typeface="+mn-ea"/>
                          <a:cs typeface="+mn-cs"/>
                        </a:rPr>
                        <a:t>Sử</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dụng</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thuốc</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tránh</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thai</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hằng</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ngày</a:t>
                      </a:r>
                      <a:endParaRPr lang="en-US" sz="2000" b="0" kern="1200" dirty="0">
                        <a:solidFill>
                          <a:srgbClr val="000000"/>
                        </a:solidFill>
                        <a:latin typeface="Arial"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kern="1200" dirty="0" smtClean="0">
                          <a:solidFill>
                            <a:srgbClr val="000000"/>
                          </a:solidFill>
                          <a:latin typeface="Arial" pitchFamily="34" charset="0"/>
                          <a:ea typeface="+mn-ea"/>
                          <a:cs typeface="+mn-cs"/>
                        </a:rPr>
                        <a:t>?</a:t>
                      </a:r>
                      <a:endParaRPr lang="en-US" sz="2000" b="0" kern="1200" dirty="0">
                        <a:solidFill>
                          <a:srgbClr val="000000"/>
                        </a:solidFill>
                        <a:latin typeface="Arial"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9053113"/>
                  </a:ext>
                </a:extLst>
              </a:tr>
              <a:tr h="563880">
                <a:tc>
                  <a:txBody>
                    <a:bodyPr/>
                    <a:lstStyle/>
                    <a:p>
                      <a:r>
                        <a:rPr lang="en-US" sz="2000" b="0" kern="1200" dirty="0" err="1" smtClean="0">
                          <a:solidFill>
                            <a:srgbClr val="000000"/>
                          </a:solidFill>
                          <a:latin typeface="Arial" pitchFamily="34" charset="0"/>
                          <a:ea typeface="+mn-ea"/>
                          <a:cs typeface="+mn-cs"/>
                        </a:rPr>
                        <a:t>Sử</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dụng</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thuốc</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tránh</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thai</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khẩn</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cấp</a:t>
                      </a:r>
                      <a:endParaRPr lang="en-US" sz="2000" b="0" kern="1200" dirty="0">
                        <a:solidFill>
                          <a:srgbClr val="000000"/>
                        </a:solidFill>
                        <a:latin typeface="Arial"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kern="1200" dirty="0" smtClean="0">
                          <a:solidFill>
                            <a:srgbClr val="000000"/>
                          </a:solidFill>
                          <a:latin typeface="Arial" pitchFamily="34" charset="0"/>
                          <a:ea typeface="+mn-ea"/>
                          <a:cs typeface="+mn-cs"/>
                        </a:rPr>
                        <a:t>?</a:t>
                      </a:r>
                      <a:endParaRPr lang="en-US" sz="2000" b="0" kern="1200" dirty="0">
                        <a:solidFill>
                          <a:srgbClr val="000000"/>
                        </a:solidFill>
                        <a:latin typeface="Arial"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402189"/>
                  </a:ext>
                </a:extLst>
              </a:tr>
              <a:tr h="563880">
                <a:tc>
                  <a:txBody>
                    <a:bodyPr/>
                    <a:lstStyle/>
                    <a:p>
                      <a:r>
                        <a:rPr lang="en-US" sz="2000" b="0" kern="1200" dirty="0" err="1" smtClean="0">
                          <a:solidFill>
                            <a:srgbClr val="000000"/>
                          </a:solidFill>
                          <a:latin typeface="Arial" pitchFamily="34" charset="0"/>
                          <a:ea typeface="+mn-ea"/>
                          <a:cs typeface="+mn-cs"/>
                        </a:rPr>
                        <a:t>Sử</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dụng</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bao</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cao</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su</a:t>
                      </a:r>
                      <a:endParaRPr lang="en-US" sz="2000" b="0" kern="1200" dirty="0">
                        <a:solidFill>
                          <a:srgbClr val="000000"/>
                        </a:solidFill>
                        <a:latin typeface="Arial"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kern="1200" dirty="0" smtClean="0">
                          <a:solidFill>
                            <a:srgbClr val="000000"/>
                          </a:solidFill>
                          <a:latin typeface="Arial" pitchFamily="34" charset="0"/>
                          <a:ea typeface="+mn-ea"/>
                          <a:cs typeface="+mn-cs"/>
                        </a:rPr>
                        <a:t>?</a:t>
                      </a:r>
                      <a:endParaRPr lang="en-US" sz="2000" b="0" kern="1200" dirty="0">
                        <a:solidFill>
                          <a:srgbClr val="000000"/>
                        </a:solidFill>
                        <a:latin typeface="Arial"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0286981"/>
                  </a:ext>
                </a:extLst>
              </a:tr>
              <a:tr h="563880">
                <a:tc>
                  <a:txBody>
                    <a:bodyPr/>
                    <a:lstStyle/>
                    <a:p>
                      <a:pPr algn="ctr"/>
                      <a:r>
                        <a:rPr lang="en-US" sz="2000" b="0" kern="1200" dirty="0" smtClean="0">
                          <a:solidFill>
                            <a:srgbClr val="000000"/>
                          </a:solidFill>
                          <a:latin typeface="Arial" pitchFamily="34" charset="0"/>
                          <a:ea typeface="+mn-ea"/>
                          <a:cs typeface="+mn-cs"/>
                        </a:rPr>
                        <a:t>?</a:t>
                      </a:r>
                      <a:endParaRPr lang="en-US" sz="2000" b="0" kern="1200" dirty="0">
                        <a:solidFill>
                          <a:srgbClr val="000000"/>
                        </a:solidFill>
                        <a:latin typeface="Arial"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kern="1200" dirty="0" smtClean="0">
                          <a:solidFill>
                            <a:srgbClr val="000000"/>
                          </a:solidFill>
                          <a:latin typeface="Arial" pitchFamily="34" charset="0"/>
                          <a:ea typeface="+mn-ea"/>
                          <a:cs typeface="+mn-cs"/>
                        </a:rPr>
                        <a:t>?</a:t>
                      </a:r>
                      <a:endParaRPr lang="en-US" sz="2000" b="0" kern="1200" dirty="0">
                        <a:solidFill>
                          <a:srgbClr val="000000"/>
                        </a:solidFill>
                        <a:latin typeface="Arial"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7205682"/>
                  </a:ext>
                </a:extLst>
              </a:tr>
            </a:tbl>
          </a:graphicData>
        </a:graphic>
      </p:graphicFrame>
    </p:spTree>
    <p:extLst>
      <p:ext uri="{BB962C8B-B14F-4D97-AF65-F5344CB8AC3E}">
        <p14:creationId xmlns:p14="http://schemas.microsoft.com/office/powerpoint/2010/main" val="33643710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TextBox 5"/>
          <p:cNvSpPr txBox="1"/>
          <p:nvPr/>
        </p:nvSpPr>
        <p:spPr>
          <a:xfrm>
            <a:off x="1306454" y="287867"/>
            <a:ext cx="8727538" cy="375809"/>
          </a:xfrm>
          <a:prstGeom prst="rect">
            <a:avLst/>
          </a:prstGeom>
        </p:spPr>
        <p:txBody>
          <a:bodyPr lIns="0" tIns="0" rIns="0" bIns="0" rtlCol="0" anchor="t">
            <a:spAutoFit/>
          </a:bodyPr>
          <a:lstStyle/>
          <a:p>
            <a:pPr>
              <a:lnSpc>
                <a:spcPts val="3266"/>
              </a:lnSpc>
              <a:spcBef>
                <a:spcPct val="0"/>
              </a:spcBef>
            </a:pPr>
            <a:r>
              <a:rPr lang="en-US" sz="2000" b="1" dirty="0">
                <a:solidFill>
                  <a:srgbClr val="000000"/>
                </a:solidFill>
                <a:latin typeface="Arial" pitchFamily="34" charset="0"/>
              </a:rPr>
              <a:t>III. HIỆN TƯỢNG KINH NGUYỆT VÀ CÁC BIỆN PHÁP TRÁNH THAI</a:t>
            </a:r>
          </a:p>
        </p:txBody>
      </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1021989" y="10075"/>
            <a:ext cx="1157227" cy="1018625"/>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5" name="TextBox 15"/>
          <p:cNvSpPr txBox="1"/>
          <p:nvPr/>
        </p:nvSpPr>
        <p:spPr>
          <a:xfrm>
            <a:off x="685621" y="1160483"/>
            <a:ext cx="8377134"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2.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biện</a:t>
            </a:r>
            <a:r>
              <a:rPr lang="en-US" sz="2300" b="1" dirty="0">
                <a:solidFill>
                  <a:srgbClr val="000000"/>
                </a:solidFill>
                <a:latin typeface="Arial" pitchFamily="34" charset="0"/>
              </a:rPr>
              <a:t> </a:t>
            </a:r>
            <a:r>
              <a:rPr lang="en-US" sz="2300" b="1" dirty="0" err="1">
                <a:solidFill>
                  <a:srgbClr val="000000"/>
                </a:solidFill>
                <a:latin typeface="Arial" pitchFamily="34" charset="0"/>
              </a:rPr>
              <a:t>pháp</a:t>
            </a:r>
            <a:r>
              <a:rPr lang="en-US" sz="2300" b="1" dirty="0">
                <a:solidFill>
                  <a:srgbClr val="000000"/>
                </a:solidFill>
                <a:latin typeface="Arial" pitchFamily="34" charset="0"/>
              </a:rPr>
              <a:t> </a:t>
            </a:r>
            <a:r>
              <a:rPr lang="en-US" sz="2300" b="1" dirty="0" err="1">
                <a:solidFill>
                  <a:srgbClr val="000000"/>
                </a:solidFill>
                <a:latin typeface="Arial" pitchFamily="34" charset="0"/>
              </a:rPr>
              <a:t>tránh</a:t>
            </a:r>
            <a:r>
              <a:rPr lang="en-US" sz="2300" b="1" dirty="0">
                <a:solidFill>
                  <a:srgbClr val="000000"/>
                </a:solidFill>
                <a:latin typeface="Arial" pitchFamily="34" charset="0"/>
              </a:rPr>
              <a:t> </a:t>
            </a:r>
            <a:r>
              <a:rPr lang="en-US" sz="2300" b="1" dirty="0" err="1">
                <a:solidFill>
                  <a:srgbClr val="000000"/>
                </a:solidFill>
                <a:latin typeface="Arial" pitchFamily="34" charset="0"/>
              </a:rPr>
              <a:t>thai</a:t>
            </a:r>
            <a:endParaRPr lang="en-US" sz="2300" b="1" dirty="0">
              <a:solidFill>
                <a:srgbClr val="000000"/>
              </a:solidFill>
              <a:latin typeface="Arial"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830092080"/>
              </p:ext>
            </p:extLst>
          </p:nvPr>
        </p:nvGraphicFramePr>
        <p:xfrm>
          <a:off x="629210" y="1768984"/>
          <a:ext cx="10971392" cy="4725360"/>
        </p:xfrm>
        <a:graphic>
          <a:graphicData uri="http://schemas.openxmlformats.org/drawingml/2006/table">
            <a:tbl>
              <a:tblPr firstRow="1" bandRow="1">
                <a:tableStyleId>{93296810-A885-4BE3-A3E7-6D5BEEA58F35}</a:tableStyleId>
              </a:tblPr>
              <a:tblGrid>
                <a:gridCol w="5485696">
                  <a:extLst>
                    <a:ext uri="{9D8B030D-6E8A-4147-A177-3AD203B41FA5}">
                      <a16:colId xmlns:a16="http://schemas.microsoft.com/office/drawing/2014/main" val="3076685052"/>
                    </a:ext>
                  </a:extLst>
                </a:gridCol>
                <a:gridCol w="5485696">
                  <a:extLst>
                    <a:ext uri="{9D8B030D-6E8A-4147-A177-3AD203B41FA5}">
                      <a16:colId xmlns:a16="http://schemas.microsoft.com/office/drawing/2014/main" val="2700358033"/>
                    </a:ext>
                  </a:extLst>
                </a:gridCol>
              </a:tblGrid>
              <a:tr h="756876">
                <a:tc>
                  <a:txBody>
                    <a:bodyPr/>
                    <a:lstStyle/>
                    <a:p>
                      <a:pPr algn="ctr"/>
                      <a:r>
                        <a:rPr lang="en-US" sz="2000" b="1" kern="1200" dirty="0" smtClean="0">
                          <a:solidFill>
                            <a:srgbClr val="000000"/>
                          </a:solidFill>
                          <a:latin typeface="Arial" pitchFamily="34" charset="0"/>
                          <a:ea typeface="+mn-ea"/>
                          <a:cs typeface="+mn-cs"/>
                        </a:rPr>
                        <a:t>BIỆN PHÁP TRÁNH THAI</a:t>
                      </a:r>
                      <a:endParaRPr lang="en-US" sz="2000" b="1" kern="1200" dirty="0">
                        <a:solidFill>
                          <a:srgbClr val="000000"/>
                        </a:solidFill>
                        <a:latin typeface="Arial"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kern="1200" dirty="0" smtClean="0">
                          <a:solidFill>
                            <a:srgbClr val="000000"/>
                          </a:solidFill>
                          <a:latin typeface="Arial" pitchFamily="34" charset="0"/>
                          <a:ea typeface="+mn-ea"/>
                          <a:cs typeface="+mn-cs"/>
                        </a:rPr>
                        <a:t>TÁC DỤNG</a:t>
                      </a:r>
                      <a:endParaRPr lang="en-US" sz="2000" b="1" kern="1200" dirty="0">
                        <a:solidFill>
                          <a:srgbClr val="000000"/>
                        </a:solidFill>
                        <a:latin typeface="Arial"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7551539"/>
                  </a:ext>
                </a:extLst>
              </a:tr>
              <a:tr h="940980">
                <a:tc>
                  <a:txBody>
                    <a:bodyPr/>
                    <a:lstStyle/>
                    <a:p>
                      <a:pPr algn="l"/>
                      <a:r>
                        <a:rPr lang="en-US" sz="2000" b="0" kern="1200" dirty="0" err="1" smtClean="0">
                          <a:solidFill>
                            <a:srgbClr val="000000"/>
                          </a:solidFill>
                          <a:latin typeface="Arial" pitchFamily="34" charset="0"/>
                          <a:ea typeface="+mn-ea"/>
                          <a:cs typeface="+mn-cs"/>
                        </a:rPr>
                        <a:t>Sử</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dụng</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thuốc</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tránh</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thai</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hằng</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ngày</a:t>
                      </a:r>
                      <a:endParaRPr lang="en-US" sz="2000" b="0" kern="1200" dirty="0">
                        <a:solidFill>
                          <a:srgbClr val="000000"/>
                        </a:solidFill>
                        <a:latin typeface="Arial"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kern="1200" dirty="0" err="1" smtClean="0">
                          <a:solidFill>
                            <a:srgbClr val="000000"/>
                          </a:solidFill>
                          <a:latin typeface="Arial" pitchFamily="34" charset="0"/>
                          <a:ea typeface="+mn-ea"/>
                          <a:cs typeface="+mn-cs"/>
                        </a:rPr>
                        <a:t>Ngăn</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cản</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quá</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trình</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rụng</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trứng</a:t>
                      </a:r>
                      <a:endParaRPr lang="en-US" sz="2000" b="0" kern="1200" dirty="0">
                        <a:solidFill>
                          <a:srgbClr val="000000"/>
                        </a:solidFill>
                        <a:latin typeface="Arial"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9053113"/>
                  </a:ext>
                </a:extLst>
              </a:tr>
              <a:tr h="756876">
                <a:tc>
                  <a:txBody>
                    <a:bodyPr/>
                    <a:lstStyle/>
                    <a:p>
                      <a:pPr algn="l"/>
                      <a:r>
                        <a:rPr lang="en-US" sz="2000" b="0" kern="1200" dirty="0" err="1" smtClean="0">
                          <a:solidFill>
                            <a:srgbClr val="000000"/>
                          </a:solidFill>
                          <a:latin typeface="Arial" pitchFamily="34" charset="0"/>
                          <a:ea typeface="+mn-ea"/>
                          <a:cs typeface="+mn-cs"/>
                        </a:rPr>
                        <a:t>Sử</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dụng</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thuốc</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tránh</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thai</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khẩn</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cấp</a:t>
                      </a:r>
                      <a:endParaRPr lang="en-US" sz="2000" b="0" kern="1200" dirty="0">
                        <a:solidFill>
                          <a:srgbClr val="000000"/>
                        </a:solidFill>
                        <a:latin typeface="Arial"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kern="1200" dirty="0" err="1" smtClean="0">
                          <a:solidFill>
                            <a:srgbClr val="000000"/>
                          </a:solidFill>
                          <a:latin typeface="Arial" pitchFamily="34" charset="0"/>
                          <a:ea typeface="+mn-ea"/>
                          <a:cs typeface="+mn-cs"/>
                        </a:rPr>
                        <a:t>Ngăn</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không</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cho</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phôi</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làm</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tổ</a:t>
                      </a:r>
                      <a:r>
                        <a:rPr lang="en-US" sz="2000" b="0" kern="1200" dirty="0" smtClean="0">
                          <a:solidFill>
                            <a:srgbClr val="000000"/>
                          </a:solidFill>
                          <a:latin typeface="Arial" pitchFamily="34" charset="0"/>
                          <a:ea typeface="+mn-ea"/>
                          <a:cs typeface="+mn-cs"/>
                        </a:rPr>
                        <a:t> ở </a:t>
                      </a:r>
                      <a:r>
                        <a:rPr lang="en-US" sz="2000" b="0" kern="1200" dirty="0" err="1" smtClean="0">
                          <a:solidFill>
                            <a:srgbClr val="000000"/>
                          </a:solidFill>
                          <a:latin typeface="Arial" pitchFamily="34" charset="0"/>
                          <a:ea typeface="+mn-ea"/>
                          <a:cs typeface="+mn-cs"/>
                        </a:rPr>
                        <a:t>tử</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cung</a:t>
                      </a:r>
                      <a:endParaRPr lang="en-US" sz="2000" b="0" kern="1200" dirty="0">
                        <a:solidFill>
                          <a:srgbClr val="000000"/>
                        </a:solidFill>
                        <a:latin typeface="Arial"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402189"/>
                  </a:ext>
                </a:extLst>
              </a:tr>
              <a:tr h="756876">
                <a:tc>
                  <a:txBody>
                    <a:bodyPr/>
                    <a:lstStyle/>
                    <a:p>
                      <a:pPr algn="l"/>
                      <a:r>
                        <a:rPr lang="en-US" sz="2000" b="0" kern="1200" dirty="0" err="1" smtClean="0">
                          <a:solidFill>
                            <a:srgbClr val="000000"/>
                          </a:solidFill>
                          <a:latin typeface="Arial" pitchFamily="34" charset="0"/>
                          <a:ea typeface="+mn-ea"/>
                          <a:cs typeface="+mn-cs"/>
                        </a:rPr>
                        <a:t>Sử</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dụng</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bao</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cao</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su</a:t>
                      </a:r>
                      <a:endParaRPr lang="en-US" sz="2000" b="0" kern="1200" dirty="0">
                        <a:solidFill>
                          <a:srgbClr val="000000"/>
                        </a:solidFill>
                        <a:latin typeface="Arial"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kern="1200" dirty="0" err="1" smtClean="0">
                          <a:solidFill>
                            <a:srgbClr val="000000"/>
                          </a:solidFill>
                          <a:latin typeface="Arial" pitchFamily="34" charset="0"/>
                          <a:ea typeface="+mn-ea"/>
                          <a:cs typeface="+mn-cs"/>
                        </a:rPr>
                        <a:t>Ngăn</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không</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cho</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tinh</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trùng</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gặp</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trứng</a:t>
                      </a:r>
                      <a:endParaRPr lang="en-US" sz="2000" b="0" kern="1200" dirty="0">
                        <a:solidFill>
                          <a:srgbClr val="000000"/>
                        </a:solidFill>
                        <a:latin typeface="Arial"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0286981"/>
                  </a:ext>
                </a:extLst>
              </a:tr>
              <a:tr h="756876">
                <a:tc>
                  <a:txBody>
                    <a:bodyPr/>
                    <a:lstStyle/>
                    <a:p>
                      <a:pPr algn="l"/>
                      <a:r>
                        <a:rPr lang="en-US" sz="2000" b="0" kern="1200" dirty="0" err="1" smtClean="0">
                          <a:solidFill>
                            <a:srgbClr val="000000"/>
                          </a:solidFill>
                          <a:latin typeface="Arial" pitchFamily="34" charset="0"/>
                          <a:ea typeface="+mn-ea"/>
                          <a:cs typeface="+mn-cs"/>
                        </a:rPr>
                        <a:t>Sử</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dụng</a:t>
                      </a:r>
                      <a:r>
                        <a:rPr lang="en-US" sz="2000" b="0" kern="1200" dirty="0" smtClean="0">
                          <a:solidFill>
                            <a:srgbClr val="000000"/>
                          </a:solidFill>
                          <a:latin typeface="Arial" pitchFamily="34" charset="0"/>
                          <a:ea typeface="+mn-ea"/>
                          <a:cs typeface="+mn-cs"/>
                        </a:rPr>
                        <a:t> que </a:t>
                      </a:r>
                      <a:r>
                        <a:rPr lang="en-US" sz="2000" b="0" kern="1200" dirty="0" err="1" smtClean="0">
                          <a:solidFill>
                            <a:srgbClr val="000000"/>
                          </a:solidFill>
                          <a:latin typeface="Arial" pitchFamily="34" charset="0"/>
                          <a:ea typeface="+mn-ea"/>
                          <a:cs typeface="+mn-cs"/>
                        </a:rPr>
                        <a:t>cấy</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tránh</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thai</a:t>
                      </a:r>
                      <a:endParaRPr lang="en-US" sz="2000" b="0" kern="1200" dirty="0">
                        <a:solidFill>
                          <a:srgbClr val="000000"/>
                        </a:solidFill>
                        <a:latin typeface="Arial"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kern="1200" dirty="0" err="1" smtClean="0">
                          <a:solidFill>
                            <a:srgbClr val="000000"/>
                          </a:solidFill>
                          <a:latin typeface="Arial" pitchFamily="34" charset="0"/>
                          <a:ea typeface="+mn-ea"/>
                          <a:cs typeface="+mn-cs"/>
                        </a:rPr>
                        <a:t>Ngăn</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cản</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quá</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trình</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rụng</a:t>
                      </a:r>
                      <a:r>
                        <a:rPr lang="en-US" sz="2000" b="0" kern="1200" dirty="0" smtClean="0">
                          <a:solidFill>
                            <a:srgbClr val="000000"/>
                          </a:solidFill>
                          <a:latin typeface="Arial" pitchFamily="34" charset="0"/>
                          <a:ea typeface="+mn-ea"/>
                          <a:cs typeface="+mn-cs"/>
                        </a:rPr>
                        <a:t> </a:t>
                      </a:r>
                      <a:r>
                        <a:rPr lang="en-US" sz="2000" b="0" kern="1200" dirty="0" err="1" smtClean="0">
                          <a:solidFill>
                            <a:srgbClr val="000000"/>
                          </a:solidFill>
                          <a:latin typeface="Arial" pitchFamily="34" charset="0"/>
                          <a:ea typeface="+mn-ea"/>
                          <a:cs typeface="+mn-cs"/>
                        </a:rPr>
                        <a:t>trứng</a:t>
                      </a:r>
                      <a:endParaRPr lang="en-US" sz="2000" b="0" kern="1200" dirty="0">
                        <a:solidFill>
                          <a:srgbClr val="000000"/>
                        </a:solidFill>
                        <a:latin typeface="Arial"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7205682"/>
                  </a:ext>
                </a:extLst>
              </a:tr>
              <a:tr h="756876">
                <a:tc>
                  <a:txBody>
                    <a:bodyPr/>
                    <a:lstStyle/>
                    <a:p>
                      <a:pPr algn="l" fontAlgn="t"/>
                      <a:r>
                        <a:rPr lang="en-US" sz="2000" b="0" kern="1200" dirty="0" err="1">
                          <a:solidFill>
                            <a:srgbClr val="000000"/>
                          </a:solidFill>
                          <a:latin typeface="Arial" pitchFamily="34" charset="0"/>
                          <a:ea typeface="+mn-ea"/>
                          <a:cs typeface="+mn-cs"/>
                        </a:rPr>
                        <a:t>Sử</a:t>
                      </a:r>
                      <a:r>
                        <a:rPr lang="en-US" sz="2000" b="0" kern="1200" dirty="0">
                          <a:solidFill>
                            <a:srgbClr val="000000"/>
                          </a:solidFill>
                          <a:latin typeface="Arial" pitchFamily="34" charset="0"/>
                          <a:ea typeface="+mn-ea"/>
                          <a:cs typeface="+mn-cs"/>
                        </a:rPr>
                        <a:t> </a:t>
                      </a:r>
                      <a:r>
                        <a:rPr lang="en-US" sz="2000" b="0" kern="1200" dirty="0" err="1">
                          <a:solidFill>
                            <a:srgbClr val="000000"/>
                          </a:solidFill>
                          <a:latin typeface="Arial" pitchFamily="34" charset="0"/>
                          <a:ea typeface="+mn-ea"/>
                          <a:cs typeface="+mn-cs"/>
                        </a:rPr>
                        <a:t>dụng</a:t>
                      </a:r>
                      <a:r>
                        <a:rPr lang="en-US" sz="2000" b="0" kern="1200" dirty="0">
                          <a:solidFill>
                            <a:srgbClr val="000000"/>
                          </a:solidFill>
                          <a:latin typeface="Arial" pitchFamily="34" charset="0"/>
                          <a:ea typeface="+mn-ea"/>
                          <a:cs typeface="+mn-cs"/>
                        </a:rPr>
                        <a:t> </a:t>
                      </a:r>
                      <a:r>
                        <a:rPr lang="en-US" sz="2000" b="0" kern="1200" dirty="0" err="1">
                          <a:solidFill>
                            <a:srgbClr val="000000"/>
                          </a:solidFill>
                          <a:latin typeface="Arial" pitchFamily="34" charset="0"/>
                          <a:ea typeface="+mn-ea"/>
                          <a:cs typeface="+mn-cs"/>
                        </a:rPr>
                        <a:t>dụng</a:t>
                      </a:r>
                      <a:r>
                        <a:rPr lang="en-US" sz="2000" b="0" kern="1200" dirty="0">
                          <a:solidFill>
                            <a:srgbClr val="000000"/>
                          </a:solidFill>
                          <a:latin typeface="Arial" pitchFamily="34" charset="0"/>
                          <a:ea typeface="+mn-ea"/>
                          <a:cs typeface="+mn-cs"/>
                        </a:rPr>
                        <a:t> </a:t>
                      </a:r>
                      <a:r>
                        <a:rPr lang="en-US" sz="2000" b="0" kern="1200" dirty="0" err="1">
                          <a:solidFill>
                            <a:srgbClr val="000000"/>
                          </a:solidFill>
                          <a:latin typeface="Arial" pitchFamily="34" charset="0"/>
                          <a:ea typeface="+mn-ea"/>
                          <a:cs typeface="+mn-cs"/>
                        </a:rPr>
                        <a:t>cụ</a:t>
                      </a:r>
                      <a:r>
                        <a:rPr lang="en-US" sz="2000" b="0" kern="1200" dirty="0">
                          <a:solidFill>
                            <a:srgbClr val="000000"/>
                          </a:solidFill>
                          <a:latin typeface="Arial" pitchFamily="34" charset="0"/>
                          <a:ea typeface="+mn-ea"/>
                          <a:cs typeface="+mn-cs"/>
                        </a:rPr>
                        <a:t> </a:t>
                      </a:r>
                      <a:r>
                        <a:rPr lang="en-US" sz="2000" b="0" kern="1200" dirty="0" err="1">
                          <a:solidFill>
                            <a:srgbClr val="000000"/>
                          </a:solidFill>
                          <a:latin typeface="Arial" pitchFamily="34" charset="0"/>
                          <a:ea typeface="+mn-ea"/>
                          <a:cs typeface="+mn-cs"/>
                        </a:rPr>
                        <a:t>tử</a:t>
                      </a:r>
                      <a:r>
                        <a:rPr lang="en-US" sz="2000" b="0" kern="1200" dirty="0">
                          <a:solidFill>
                            <a:srgbClr val="000000"/>
                          </a:solidFill>
                          <a:latin typeface="Arial" pitchFamily="34" charset="0"/>
                          <a:ea typeface="+mn-ea"/>
                          <a:cs typeface="+mn-cs"/>
                        </a:rPr>
                        <a:t> </a:t>
                      </a:r>
                      <a:r>
                        <a:rPr lang="en-US" sz="2000" b="0" kern="1200" dirty="0" err="1">
                          <a:solidFill>
                            <a:srgbClr val="000000"/>
                          </a:solidFill>
                          <a:latin typeface="Arial" pitchFamily="34" charset="0"/>
                          <a:ea typeface="+mn-ea"/>
                          <a:cs typeface="+mn-cs"/>
                        </a:rPr>
                        <a:t>cung</a:t>
                      </a:r>
                      <a:r>
                        <a:rPr lang="en-US" sz="2000" b="0" kern="1200" dirty="0">
                          <a:solidFill>
                            <a:srgbClr val="000000"/>
                          </a:solidFill>
                          <a:latin typeface="Arial" pitchFamily="34" charset="0"/>
                          <a:ea typeface="+mn-ea"/>
                          <a:cs typeface="+mn-cs"/>
                        </a:rPr>
                        <a:t> (</a:t>
                      </a:r>
                      <a:r>
                        <a:rPr lang="en-US" sz="2000" b="0" kern="1200" dirty="0" err="1">
                          <a:solidFill>
                            <a:srgbClr val="000000"/>
                          </a:solidFill>
                          <a:latin typeface="Arial" pitchFamily="34" charset="0"/>
                          <a:ea typeface="+mn-ea"/>
                          <a:cs typeface="+mn-cs"/>
                        </a:rPr>
                        <a:t>vòng</a:t>
                      </a:r>
                      <a:r>
                        <a:rPr lang="en-US" sz="2000" b="0" kern="1200" dirty="0">
                          <a:solidFill>
                            <a:srgbClr val="000000"/>
                          </a:solidFill>
                          <a:latin typeface="Arial" pitchFamily="34" charset="0"/>
                          <a:ea typeface="+mn-ea"/>
                          <a:cs typeface="+mn-cs"/>
                        </a:rPr>
                        <a:t> </a:t>
                      </a:r>
                      <a:r>
                        <a:rPr lang="en-US" sz="2000" b="0" kern="1200" dirty="0" err="1">
                          <a:solidFill>
                            <a:srgbClr val="000000"/>
                          </a:solidFill>
                          <a:latin typeface="Arial" pitchFamily="34" charset="0"/>
                          <a:ea typeface="+mn-ea"/>
                          <a:cs typeface="+mn-cs"/>
                        </a:rPr>
                        <a:t>tránh</a:t>
                      </a:r>
                      <a:r>
                        <a:rPr lang="en-US" sz="2000" b="0" kern="1200" dirty="0">
                          <a:solidFill>
                            <a:srgbClr val="000000"/>
                          </a:solidFill>
                          <a:latin typeface="Arial" pitchFamily="34" charset="0"/>
                          <a:ea typeface="+mn-ea"/>
                          <a:cs typeface="+mn-cs"/>
                        </a:rPr>
                        <a:t> </a:t>
                      </a:r>
                      <a:r>
                        <a:rPr lang="en-US" sz="2000" b="0" kern="1200" dirty="0" err="1">
                          <a:solidFill>
                            <a:srgbClr val="000000"/>
                          </a:solidFill>
                          <a:latin typeface="Arial" pitchFamily="34" charset="0"/>
                          <a:ea typeface="+mn-ea"/>
                          <a:cs typeface="+mn-cs"/>
                        </a:rPr>
                        <a:t>thai</a:t>
                      </a:r>
                      <a:r>
                        <a:rPr lang="en-US" sz="2000" b="0" kern="1200" dirty="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000" b="0" kern="1200" dirty="0" err="1">
                          <a:solidFill>
                            <a:srgbClr val="000000"/>
                          </a:solidFill>
                          <a:latin typeface="Arial" pitchFamily="34" charset="0"/>
                          <a:ea typeface="+mn-ea"/>
                          <a:cs typeface="+mn-cs"/>
                        </a:rPr>
                        <a:t>Ngăn</a:t>
                      </a:r>
                      <a:r>
                        <a:rPr lang="en-US" sz="2000" b="0" kern="1200" dirty="0">
                          <a:solidFill>
                            <a:srgbClr val="000000"/>
                          </a:solidFill>
                          <a:latin typeface="Arial" pitchFamily="34" charset="0"/>
                          <a:ea typeface="+mn-ea"/>
                          <a:cs typeface="+mn-cs"/>
                        </a:rPr>
                        <a:t> </a:t>
                      </a:r>
                      <a:r>
                        <a:rPr lang="en-US" sz="2000" b="0" kern="1200" dirty="0" err="1">
                          <a:solidFill>
                            <a:srgbClr val="000000"/>
                          </a:solidFill>
                          <a:latin typeface="Arial" pitchFamily="34" charset="0"/>
                          <a:ea typeface="+mn-ea"/>
                          <a:cs typeface="+mn-cs"/>
                        </a:rPr>
                        <a:t>không</a:t>
                      </a:r>
                      <a:r>
                        <a:rPr lang="en-US" sz="2000" b="0" kern="1200" dirty="0">
                          <a:solidFill>
                            <a:srgbClr val="000000"/>
                          </a:solidFill>
                          <a:latin typeface="Arial" pitchFamily="34" charset="0"/>
                          <a:ea typeface="+mn-ea"/>
                          <a:cs typeface="+mn-cs"/>
                        </a:rPr>
                        <a:t> </a:t>
                      </a:r>
                      <a:r>
                        <a:rPr lang="en-US" sz="2000" b="0" kern="1200" dirty="0" err="1">
                          <a:solidFill>
                            <a:srgbClr val="000000"/>
                          </a:solidFill>
                          <a:latin typeface="Arial" pitchFamily="34" charset="0"/>
                          <a:ea typeface="+mn-ea"/>
                          <a:cs typeface="+mn-cs"/>
                        </a:rPr>
                        <a:t>cho</a:t>
                      </a:r>
                      <a:r>
                        <a:rPr lang="en-US" sz="2000" b="0" kern="1200" dirty="0">
                          <a:solidFill>
                            <a:srgbClr val="000000"/>
                          </a:solidFill>
                          <a:latin typeface="Arial" pitchFamily="34" charset="0"/>
                          <a:ea typeface="+mn-ea"/>
                          <a:cs typeface="+mn-cs"/>
                        </a:rPr>
                        <a:t> </a:t>
                      </a:r>
                      <a:r>
                        <a:rPr lang="en-US" sz="2000" b="0" kern="1200" dirty="0" err="1">
                          <a:solidFill>
                            <a:srgbClr val="000000"/>
                          </a:solidFill>
                          <a:latin typeface="Arial" pitchFamily="34" charset="0"/>
                          <a:ea typeface="+mn-ea"/>
                          <a:cs typeface="+mn-cs"/>
                        </a:rPr>
                        <a:t>phôi</a:t>
                      </a:r>
                      <a:r>
                        <a:rPr lang="en-US" sz="2000" b="0" kern="1200" dirty="0">
                          <a:solidFill>
                            <a:srgbClr val="000000"/>
                          </a:solidFill>
                          <a:latin typeface="Arial" pitchFamily="34" charset="0"/>
                          <a:ea typeface="+mn-ea"/>
                          <a:cs typeface="+mn-cs"/>
                        </a:rPr>
                        <a:t> </a:t>
                      </a:r>
                      <a:r>
                        <a:rPr lang="en-US" sz="2000" b="0" kern="1200" dirty="0" err="1">
                          <a:solidFill>
                            <a:srgbClr val="000000"/>
                          </a:solidFill>
                          <a:latin typeface="Arial" pitchFamily="34" charset="0"/>
                          <a:ea typeface="+mn-ea"/>
                          <a:cs typeface="+mn-cs"/>
                        </a:rPr>
                        <a:t>làm</a:t>
                      </a:r>
                      <a:r>
                        <a:rPr lang="en-US" sz="2000" b="0" kern="1200" dirty="0">
                          <a:solidFill>
                            <a:srgbClr val="000000"/>
                          </a:solidFill>
                          <a:latin typeface="Arial" pitchFamily="34" charset="0"/>
                          <a:ea typeface="+mn-ea"/>
                          <a:cs typeface="+mn-cs"/>
                        </a:rPr>
                        <a:t> </a:t>
                      </a:r>
                      <a:r>
                        <a:rPr lang="en-US" sz="2000" b="0" kern="1200" dirty="0" err="1">
                          <a:solidFill>
                            <a:srgbClr val="000000"/>
                          </a:solidFill>
                          <a:latin typeface="Arial" pitchFamily="34" charset="0"/>
                          <a:ea typeface="+mn-ea"/>
                          <a:cs typeface="+mn-cs"/>
                        </a:rPr>
                        <a:t>tổ</a:t>
                      </a:r>
                      <a:r>
                        <a:rPr lang="en-US" sz="2000" b="0" kern="1200" dirty="0">
                          <a:solidFill>
                            <a:srgbClr val="000000"/>
                          </a:solidFill>
                          <a:latin typeface="Arial" pitchFamily="34" charset="0"/>
                          <a:ea typeface="+mn-ea"/>
                          <a:cs typeface="+mn-cs"/>
                        </a:rPr>
                        <a:t> ở </a:t>
                      </a:r>
                      <a:r>
                        <a:rPr lang="en-US" sz="2000" b="0" kern="1200" dirty="0" err="1">
                          <a:solidFill>
                            <a:srgbClr val="000000"/>
                          </a:solidFill>
                          <a:latin typeface="Arial" pitchFamily="34" charset="0"/>
                          <a:ea typeface="+mn-ea"/>
                          <a:cs typeface="+mn-cs"/>
                        </a:rPr>
                        <a:t>tử</a:t>
                      </a:r>
                      <a:r>
                        <a:rPr lang="en-US" sz="2000" b="0" kern="1200" dirty="0">
                          <a:solidFill>
                            <a:srgbClr val="000000"/>
                          </a:solidFill>
                          <a:latin typeface="Arial" pitchFamily="34" charset="0"/>
                          <a:ea typeface="+mn-ea"/>
                          <a:cs typeface="+mn-cs"/>
                        </a:rPr>
                        <a:t> </a:t>
                      </a:r>
                      <a:r>
                        <a:rPr lang="en-US" sz="2000" b="0" kern="1200" dirty="0" err="1">
                          <a:solidFill>
                            <a:srgbClr val="000000"/>
                          </a:solidFill>
                          <a:latin typeface="Arial" pitchFamily="34" charset="0"/>
                          <a:ea typeface="+mn-ea"/>
                          <a:cs typeface="+mn-cs"/>
                        </a:rPr>
                        <a:t>cung</a:t>
                      </a:r>
                      <a:endParaRPr lang="en-US" sz="2000" b="0" kern="1200" dirty="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4785526"/>
                  </a:ext>
                </a:extLst>
              </a:tr>
            </a:tbl>
          </a:graphicData>
        </a:graphic>
      </p:graphicFrame>
    </p:spTree>
    <p:extLst>
      <p:ext uri="{BB962C8B-B14F-4D97-AF65-F5344CB8AC3E}">
        <p14:creationId xmlns:p14="http://schemas.microsoft.com/office/powerpoint/2010/main" val="1323853128"/>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1021989" y="10075"/>
            <a:ext cx="1157227" cy="1018625"/>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7896531" y="1028701"/>
            <a:ext cx="4282686" cy="5816600"/>
          </a:xfrm>
          <a:custGeom>
            <a:avLst/>
            <a:gdLst/>
            <a:ahLst/>
            <a:cxnLst/>
            <a:rect l="l" t="t" r="r" b="b"/>
            <a:pathLst>
              <a:path w="5825398" h="8336884">
                <a:moveTo>
                  <a:pt x="0" y="0"/>
                </a:moveTo>
                <a:lnTo>
                  <a:pt x="5825397" y="0"/>
                </a:lnTo>
                <a:lnTo>
                  <a:pt x="5825397" y="8336884"/>
                </a:lnTo>
                <a:lnTo>
                  <a:pt x="0" y="8336884"/>
                </a:lnTo>
                <a:lnTo>
                  <a:pt x="0" y="0"/>
                </a:lnTo>
                <a:close/>
              </a:path>
            </a:pathLst>
          </a:custGeom>
          <a:blipFill>
            <a:blip r:embed="rId6"/>
            <a:stretch>
              <a:fillRect/>
            </a:stretch>
          </a:blipFill>
        </p:spPr>
      </p:sp>
      <p:grpSp>
        <p:nvGrpSpPr>
          <p:cNvPr id="9" name="Group 9"/>
          <p:cNvGrpSpPr/>
          <p:nvPr/>
        </p:nvGrpSpPr>
        <p:grpSpPr>
          <a:xfrm>
            <a:off x="685622" y="1736217"/>
            <a:ext cx="7210908" cy="2759584"/>
            <a:chOff x="0" y="0"/>
            <a:chExt cx="14425571" cy="5578913"/>
          </a:xfrm>
        </p:grpSpPr>
        <p:grpSp>
          <p:nvGrpSpPr>
            <p:cNvPr id="10" name="Group 10"/>
            <p:cNvGrpSpPr/>
            <p:nvPr/>
          </p:nvGrpSpPr>
          <p:grpSpPr>
            <a:xfrm>
              <a:off x="0" y="0"/>
              <a:ext cx="14425571" cy="5578913"/>
              <a:chOff x="0" y="0"/>
              <a:chExt cx="2849496" cy="1102008"/>
            </a:xfrm>
          </p:grpSpPr>
          <p:sp>
            <p:nvSpPr>
              <p:cNvPr id="11" name="Freeform 11"/>
              <p:cNvSpPr/>
              <p:nvPr/>
            </p:nvSpPr>
            <p:spPr>
              <a:xfrm>
                <a:off x="0" y="0"/>
                <a:ext cx="2849496" cy="1102008"/>
              </a:xfrm>
              <a:custGeom>
                <a:avLst/>
                <a:gdLst/>
                <a:ahLst/>
                <a:cxnLst/>
                <a:rect l="l" t="t" r="r" b="b"/>
                <a:pathLst>
                  <a:path w="2849496" h="1102008">
                    <a:moveTo>
                      <a:pt x="0" y="0"/>
                    </a:moveTo>
                    <a:lnTo>
                      <a:pt x="2849496" y="0"/>
                    </a:lnTo>
                    <a:lnTo>
                      <a:pt x="2849496" y="1102008"/>
                    </a:lnTo>
                    <a:lnTo>
                      <a:pt x="0" y="1102008"/>
                    </a:lnTo>
                    <a:close/>
                  </a:path>
                </a:pathLst>
              </a:custGeom>
              <a:gradFill rotWithShape="1">
                <a:gsLst>
                  <a:gs pos="0">
                    <a:srgbClr val="FFDE59">
                      <a:alpha val="100000"/>
                    </a:srgbClr>
                  </a:gs>
                  <a:gs pos="100000">
                    <a:srgbClr val="FF914D">
                      <a:alpha val="100000"/>
                    </a:srgbClr>
                  </a:gs>
                </a:gsLst>
                <a:lin ang="0"/>
              </a:gra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146"/>
                  </a:lnSpc>
                </a:pPr>
                <a:endParaRPr b="1">
                  <a:latin typeface="Arial" pitchFamily="34" charset="0"/>
                </a:endParaRPr>
              </a:p>
            </p:txBody>
          </p:sp>
        </p:grpSp>
        <p:sp>
          <p:nvSpPr>
            <p:cNvPr id="13" name="TextBox 13"/>
            <p:cNvSpPr txBox="1"/>
            <p:nvPr/>
          </p:nvSpPr>
          <p:spPr>
            <a:xfrm>
              <a:off x="638568" y="305548"/>
              <a:ext cx="13148435" cy="5000985"/>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Bệnh</a:t>
              </a:r>
              <a:r>
                <a:rPr lang="en-US" sz="2300" b="1" dirty="0">
                  <a:solidFill>
                    <a:srgbClr val="000000"/>
                  </a:solidFill>
                  <a:latin typeface="Arial" pitchFamily="34" charset="0"/>
                </a:rPr>
                <a:t> </a:t>
              </a:r>
              <a:r>
                <a:rPr lang="en-US" sz="2300" b="1" dirty="0" err="1">
                  <a:solidFill>
                    <a:srgbClr val="000000"/>
                  </a:solidFill>
                  <a:latin typeface="Arial" pitchFamily="34" charset="0"/>
                </a:rPr>
                <a:t>lây</a:t>
              </a:r>
              <a:r>
                <a:rPr lang="en-US" sz="2300" b="1" dirty="0">
                  <a:solidFill>
                    <a:srgbClr val="000000"/>
                  </a:solidFill>
                  <a:latin typeface="Arial" pitchFamily="34" charset="0"/>
                </a:rPr>
                <a:t> </a:t>
              </a:r>
              <a:r>
                <a:rPr lang="en-US" sz="2300" b="1" dirty="0" err="1">
                  <a:solidFill>
                    <a:srgbClr val="000000"/>
                  </a:solidFill>
                  <a:latin typeface="Arial" pitchFamily="34" charset="0"/>
                </a:rPr>
                <a:t>truyền</a:t>
              </a:r>
              <a:r>
                <a:rPr lang="en-US" sz="2300" b="1" dirty="0">
                  <a:solidFill>
                    <a:srgbClr val="000000"/>
                  </a:solidFill>
                  <a:latin typeface="Arial" pitchFamily="34" charset="0"/>
                </a:rPr>
                <a:t> qua </a:t>
              </a:r>
              <a:r>
                <a:rPr lang="en-US" sz="2300" b="1" dirty="0" err="1">
                  <a:solidFill>
                    <a:srgbClr val="000000"/>
                  </a:solidFill>
                  <a:latin typeface="Arial" pitchFamily="34" charset="0"/>
                </a:rPr>
                <a:t>đường</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dục</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bệnh</a:t>
              </a:r>
              <a:r>
                <a:rPr lang="en-US" sz="2300" b="1" dirty="0">
                  <a:solidFill>
                    <a:srgbClr val="000000"/>
                  </a:solidFill>
                  <a:latin typeface="Arial" pitchFamily="34" charset="0"/>
                </a:rPr>
                <a:t> </a:t>
              </a:r>
              <a:r>
                <a:rPr lang="en-US" sz="2300" b="1" dirty="0" err="1">
                  <a:solidFill>
                    <a:srgbClr val="000000"/>
                  </a:solidFill>
                  <a:latin typeface="Arial" pitchFamily="34" charset="0"/>
                </a:rPr>
                <a:t>lây</a:t>
              </a:r>
              <a:r>
                <a:rPr lang="en-US" sz="2300" b="1" dirty="0">
                  <a:solidFill>
                    <a:srgbClr val="000000"/>
                  </a:solidFill>
                  <a:latin typeface="Arial" pitchFamily="34" charset="0"/>
                </a:rPr>
                <a:t> </a:t>
              </a:r>
              <a:r>
                <a:rPr lang="en-US" sz="2300" b="1" dirty="0" err="1">
                  <a:solidFill>
                    <a:srgbClr val="000000"/>
                  </a:solidFill>
                  <a:latin typeface="Arial" pitchFamily="34" charset="0"/>
                </a:rPr>
                <a:t>từ</a:t>
              </a:r>
              <a:r>
                <a:rPr lang="en-US" sz="2300" b="1" dirty="0">
                  <a:solidFill>
                    <a:srgbClr val="000000"/>
                  </a:solidFill>
                  <a:latin typeface="Arial" pitchFamily="34" charset="0"/>
                </a:rPr>
                <a:t> </a:t>
              </a:r>
              <a:r>
                <a:rPr lang="en-US" sz="2300" b="1" dirty="0" err="1">
                  <a:solidFill>
                    <a:srgbClr val="000000"/>
                  </a:solidFill>
                  <a:latin typeface="Arial" pitchFamily="34" charset="0"/>
                </a:rPr>
                <a:t>người</a:t>
              </a:r>
              <a:r>
                <a:rPr lang="en-US" sz="2300" b="1" dirty="0">
                  <a:solidFill>
                    <a:srgbClr val="000000"/>
                  </a:solidFill>
                  <a:latin typeface="Arial" pitchFamily="34" charset="0"/>
                </a:rPr>
                <a:t> </a:t>
              </a:r>
              <a:r>
                <a:rPr lang="en-US" sz="2300" b="1" dirty="0" err="1">
                  <a:solidFill>
                    <a:srgbClr val="000000"/>
                  </a:solidFill>
                  <a:latin typeface="Arial" pitchFamily="34" charset="0"/>
                </a:rPr>
                <a:t>này</a:t>
              </a:r>
              <a:r>
                <a:rPr lang="en-US" sz="2300" b="1" dirty="0">
                  <a:solidFill>
                    <a:srgbClr val="000000"/>
                  </a:solidFill>
                  <a:latin typeface="Arial" pitchFamily="34" charset="0"/>
                </a:rPr>
                <a:t> sang </a:t>
              </a:r>
              <a:r>
                <a:rPr lang="en-US" sz="2300" b="1" dirty="0" err="1">
                  <a:solidFill>
                    <a:srgbClr val="000000"/>
                  </a:solidFill>
                  <a:latin typeface="Arial" pitchFamily="34" charset="0"/>
                </a:rPr>
                <a:t>người</a:t>
              </a:r>
              <a:r>
                <a:rPr lang="en-US" sz="2300" b="1" dirty="0">
                  <a:solidFill>
                    <a:srgbClr val="000000"/>
                  </a:solidFill>
                  <a:latin typeface="Arial" pitchFamily="34" charset="0"/>
                </a:rPr>
                <a:t> </a:t>
              </a:r>
              <a:r>
                <a:rPr lang="en-US" sz="2300" b="1" dirty="0" err="1">
                  <a:solidFill>
                    <a:srgbClr val="000000"/>
                  </a:solidFill>
                  <a:latin typeface="Arial" pitchFamily="34" charset="0"/>
                </a:rPr>
                <a:t>khác</a:t>
              </a:r>
              <a:r>
                <a:rPr lang="en-US" sz="2300" b="1" dirty="0">
                  <a:solidFill>
                    <a:srgbClr val="000000"/>
                  </a:solidFill>
                  <a:latin typeface="Arial" pitchFamily="34" charset="0"/>
                </a:rPr>
                <a:t> qua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tình</a:t>
              </a:r>
              <a:r>
                <a:rPr lang="en-US" sz="2300" b="1" dirty="0">
                  <a:solidFill>
                    <a:srgbClr val="000000"/>
                  </a:solidFill>
                  <a:latin typeface="Arial" pitchFamily="34" charset="0"/>
                </a:rPr>
                <a:t> </a:t>
              </a:r>
              <a:r>
                <a:rPr lang="en-US" sz="2300" b="1" dirty="0" err="1">
                  <a:solidFill>
                    <a:srgbClr val="000000"/>
                  </a:solidFill>
                  <a:latin typeface="Arial" pitchFamily="34" charset="0"/>
                </a:rPr>
                <a:t>dục</a:t>
              </a:r>
              <a:r>
                <a:rPr lang="en-US" sz="2300" b="1" dirty="0">
                  <a:solidFill>
                    <a:srgbClr val="000000"/>
                  </a:solidFill>
                  <a:latin typeface="Arial" pitchFamily="34" charset="0"/>
                </a:rPr>
                <a:t> </a:t>
              </a:r>
              <a:r>
                <a:rPr lang="en-US" sz="2300" b="1" dirty="0" err="1">
                  <a:solidFill>
                    <a:srgbClr val="000000"/>
                  </a:solidFill>
                  <a:latin typeface="Arial" pitchFamily="34" charset="0"/>
                </a:rPr>
                <a:t>không</a:t>
              </a:r>
              <a:r>
                <a:rPr lang="en-US" sz="2300" b="1" dirty="0">
                  <a:solidFill>
                    <a:srgbClr val="000000"/>
                  </a:solidFill>
                  <a:latin typeface="Arial" pitchFamily="34" charset="0"/>
                </a:rPr>
                <a:t> an </a:t>
              </a:r>
              <a:r>
                <a:rPr lang="en-US" sz="2300" b="1" dirty="0" err="1">
                  <a:solidFill>
                    <a:srgbClr val="000000"/>
                  </a:solidFill>
                  <a:latin typeface="Arial" pitchFamily="34" charset="0"/>
                </a:rPr>
                <a:t>toàn</a:t>
              </a:r>
              <a:r>
                <a:rPr lang="en-US" sz="2300" b="1" dirty="0">
                  <a:solidFill>
                    <a:srgbClr val="000000"/>
                  </a:solidFill>
                  <a:latin typeface="Arial" pitchFamily="34" charset="0"/>
                </a:rPr>
                <a:t>. </a:t>
              </a:r>
              <a:r>
                <a:rPr lang="en-US" sz="2300" b="1" dirty="0" err="1">
                  <a:solidFill>
                    <a:srgbClr val="000000"/>
                  </a:solidFill>
                  <a:latin typeface="Arial" pitchFamily="34" charset="0"/>
                </a:rPr>
                <a:t>Bệnh</a:t>
              </a:r>
              <a:r>
                <a:rPr lang="en-US" sz="2300" b="1" dirty="0">
                  <a:solidFill>
                    <a:srgbClr val="000000"/>
                  </a:solidFill>
                  <a:latin typeface="Arial" pitchFamily="34" charset="0"/>
                </a:rPr>
                <a:t> do vi </a:t>
              </a:r>
              <a:r>
                <a:rPr lang="en-US" sz="2300" b="1" dirty="0" err="1">
                  <a:solidFill>
                    <a:srgbClr val="000000"/>
                  </a:solidFill>
                  <a:latin typeface="Arial" pitchFamily="34" charset="0"/>
                </a:rPr>
                <a:t>khuẩn</a:t>
              </a:r>
              <a:r>
                <a:rPr lang="en-US" sz="2300" b="1" dirty="0">
                  <a:solidFill>
                    <a:srgbClr val="000000"/>
                  </a:solidFill>
                  <a:latin typeface="Arial" pitchFamily="34" charset="0"/>
                </a:rPr>
                <a:t>, virus, </a:t>
              </a:r>
              <a:r>
                <a:rPr lang="en-US" sz="2300" b="1" dirty="0" err="1">
                  <a:solidFill>
                    <a:srgbClr val="000000"/>
                  </a:solidFill>
                  <a:latin typeface="Arial" pitchFamily="34" charset="0"/>
                </a:rPr>
                <a:t>nấm</a:t>
              </a:r>
              <a:r>
                <a:rPr lang="en-US" sz="2300" b="1" dirty="0">
                  <a:solidFill>
                    <a:srgbClr val="000000"/>
                  </a:solidFill>
                  <a:latin typeface="Arial" pitchFamily="34" charset="0"/>
                </a:rPr>
                <a:t> </a:t>
              </a:r>
              <a:r>
                <a:rPr lang="en-US" sz="2300" b="1" dirty="0" err="1">
                  <a:solidFill>
                    <a:srgbClr val="000000"/>
                  </a:solidFill>
                  <a:latin typeface="Arial" pitchFamily="34" charset="0"/>
                </a:rPr>
                <a:t>hoặc</a:t>
              </a:r>
              <a:r>
                <a:rPr lang="en-US" sz="2300" b="1" dirty="0">
                  <a:solidFill>
                    <a:srgbClr val="000000"/>
                  </a:solidFill>
                  <a:latin typeface="Arial" pitchFamily="34" charset="0"/>
                </a:rPr>
                <a:t> </a:t>
              </a:r>
              <a:r>
                <a:rPr lang="en-US" sz="2300" b="1" dirty="0" err="1">
                  <a:solidFill>
                    <a:srgbClr val="000000"/>
                  </a:solidFill>
                  <a:latin typeface="Arial" pitchFamily="34" charset="0"/>
                </a:rPr>
                <a:t>kí</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trùng</a:t>
              </a:r>
              <a:r>
                <a:rPr lang="en-US" sz="2300" b="1" dirty="0">
                  <a:solidFill>
                    <a:srgbClr val="000000"/>
                  </a:solidFill>
                  <a:latin typeface="Arial" pitchFamily="34" charset="0"/>
                </a:rPr>
                <a:t> </a:t>
              </a:r>
              <a:r>
                <a:rPr lang="en-US" sz="2300" b="1" dirty="0" err="1">
                  <a:solidFill>
                    <a:srgbClr val="000000"/>
                  </a:solidFill>
                  <a:latin typeface="Arial" pitchFamily="34" charset="0"/>
                </a:rPr>
                <a:t>gây</a:t>
              </a:r>
              <a:r>
                <a:rPr lang="en-US" sz="2300" b="1" dirty="0">
                  <a:solidFill>
                    <a:srgbClr val="000000"/>
                  </a:solidFill>
                  <a:latin typeface="Arial" pitchFamily="34" charset="0"/>
                </a:rPr>
                <a:t> </a:t>
              </a:r>
              <a:r>
                <a:rPr lang="en-US" sz="2300" b="1" dirty="0" err="1">
                  <a:solidFill>
                    <a:srgbClr val="000000"/>
                  </a:solidFill>
                  <a:latin typeface="Arial" pitchFamily="34" charset="0"/>
                </a:rPr>
                <a:t>nên</a:t>
              </a:r>
              <a:r>
                <a:rPr lang="en-US" sz="2300" b="1" dirty="0">
                  <a:solidFill>
                    <a:srgbClr val="000000"/>
                  </a:solidFill>
                  <a:latin typeface="Arial" pitchFamily="34" charset="0"/>
                </a:rPr>
                <a:t> </a:t>
              </a:r>
              <a:r>
                <a:rPr lang="en-US" sz="2300" b="1" dirty="0" err="1">
                  <a:solidFill>
                    <a:srgbClr val="000000"/>
                  </a:solidFill>
                  <a:latin typeface="Arial" pitchFamily="34" charset="0"/>
                </a:rPr>
                <a:t>như</a:t>
              </a:r>
              <a:r>
                <a:rPr lang="en-US" sz="2300" b="1" dirty="0">
                  <a:solidFill>
                    <a:srgbClr val="000000"/>
                  </a:solidFill>
                  <a:latin typeface="Arial" pitchFamily="34" charset="0"/>
                </a:rPr>
                <a:t> HIV/AIDS, </a:t>
              </a:r>
              <a:r>
                <a:rPr lang="en-US" sz="2300" b="1" dirty="0" err="1">
                  <a:solidFill>
                    <a:srgbClr val="000000"/>
                  </a:solidFill>
                  <a:latin typeface="Arial" pitchFamily="34" charset="0"/>
                </a:rPr>
                <a:t>bệnh</a:t>
              </a:r>
              <a:r>
                <a:rPr lang="en-US" sz="2300" b="1" dirty="0">
                  <a:solidFill>
                    <a:srgbClr val="000000"/>
                  </a:solidFill>
                  <a:latin typeface="Arial" pitchFamily="34" charset="0"/>
                </a:rPr>
                <a:t> </a:t>
              </a:r>
              <a:r>
                <a:rPr lang="en-US" sz="2300" b="1" dirty="0" err="1">
                  <a:solidFill>
                    <a:srgbClr val="000000"/>
                  </a:solidFill>
                  <a:latin typeface="Arial" pitchFamily="34" charset="0"/>
                </a:rPr>
                <a:t>lậu</a:t>
              </a:r>
              <a:r>
                <a:rPr lang="en-US" sz="2300" b="1" dirty="0">
                  <a:solidFill>
                    <a:srgbClr val="000000"/>
                  </a:solidFill>
                  <a:latin typeface="Arial" pitchFamily="34" charset="0"/>
                </a:rPr>
                <a:t>, </a:t>
              </a:r>
              <a:r>
                <a:rPr lang="en-US" sz="2300" b="1" dirty="0" err="1">
                  <a:solidFill>
                    <a:srgbClr val="000000"/>
                  </a:solidFill>
                  <a:latin typeface="Arial" pitchFamily="34" charset="0"/>
                </a:rPr>
                <a:t>giang</a:t>
              </a:r>
              <a:r>
                <a:rPr lang="en-US" sz="2300" b="1" dirty="0">
                  <a:solidFill>
                    <a:srgbClr val="000000"/>
                  </a:solidFill>
                  <a:latin typeface="Arial" pitchFamily="34" charset="0"/>
                </a:rPr>
                <a:t> </a:t>
              </a:r>
              <a:r>
                <a:rPr lang="en-US" sz="2300" b="1" dirty="0" err="1">
                  <a:solidFill>
                    <a:srgbClr val="000000"/>
                  </a:solidFill>
                  <a:latin typeface="Arial" pitchFamily="34" charset="0"/>
                </a:rPr>
                <a:t>mai</a:t>
              </a:r>
              <a:r>
                <a:rPr lang="en-US" sz="2300" b="1" dirty="0">
                  <a:solidFill>
                    <a:srgbClr val="000000"/>
                  </a:solidFill>
                  <a:latin typeface="Arial" pitchFamily="34" charset="0"/>
                </a:rPr>
                <a:t>, </a:t>
              </a:r>
              <a:r>
                <a:rPr lang="en-US" sz="2300" b="1" dirty="0" err="1">
                  <a:solidFill>
                    <a:srgbClr val="000000"/>
                  </a:solidFill>
                  <a:latin typeface="Arial" pitchFamily="34" charset="0"/>
                </a:rPr>
                <a:t>sùi</a:t>
              </a:r>
              <a:r>
                <a:rPr lang="en-US" sz="2300" b="1" dirty="0">
                  <a:solidFill>
                    <a:srgbClr val="000000"/>
                  </a:solidFill>
                  <a:latin typeface="Arial" pitchFamily="34" charset="0"/>
                </a:rPr>
                <a:t> </a:t>
              </a:r>
              <a:r>
                <a:rPr lang="en-US" sz="2300" b="1" dirty="0" err="1">
                  <a:solidFill>
                    <a:srgbClr val="000000"/>
                  </a:solidFill>
                  <a:latin typeface="Arial" pitchFamily="34" charset="0"/>
                </a:rPr>
                <a:t>mào</a:t>
              </a:r>
              <a:r>
                <a:rPr lang="en-US" sz="2300" b="1" dirty="0">
                  <a:solidFill>
                    <a:srgbClr val="000000"/>
                  </a:solidFill>
                  <a:latin typeface="Arial" pitchFamily="34" charset="0"/>
                </a:rPr>
                <a:t> </a:t>
              </a:r>
              <a:r>
                <a:rPr lang="en-US" sz="2300" b="1" dirty="0" err="1">
                  <a:solidFill>
                    <a:srgbClr val="000000"/>
                  </a:solidFill>
                  <a:latin typeface="Arial" pitchFamily="34" charset="0"/>
                </a:rPr>
                <a:t>gà</a:t>
              </a:r>
              <a:r>
                <a:rPr lang="en-US" sz="2300" b="1" dirty="0">
                  <a:solidFill>
                    <a:srgbClr val="000000"/>
                  </a:solidFill>
                  <a:latin typeface="Arial" pitchFamily="34" charset="0"/>
                </a:rPr>
                <a:t>, </a:t>
              </a:r>
              <a:r>
                <a:rPr lang="en-US" sz="2300" b="1" dirty="0" err="1">
                  <a:solidFill>
                    <a:srgbClr val="000000"/>
                  </a:solidFill>
                  <a:latin typeface="Arial" pitchFamily="34" charset="0"/>
                </a:rPr>
                <a:t>viêm</a:t>
              </a:r>
              <a:r>
                <a:rPr lang="en-US" sz="2300" b="1" dirty="0">
                  <a:solidFill>
                    <a:srgbClr val="000000"/>
                  </a:solidFill>
                  <a:latin typeface="Arial" pitchFamily="34" charset="0"/>
                </a:rPr>
                <a:t> </a:t>
              </a:r>
              <a:r>
                <a:rPr lang="en-US" sz="2300" b="1" dirty="0" err="1">
                  <a:solidFill>
                    <a:srgbClr val="000000"/>
                  </a:solidFill>
                  <a:latin typeface="Arial" pitchFamily="34" charset="0"/>
                </a:rPr>
                <a:t>gan</a:t>
              </a:r>
              <a:r>
                <a:rPr lang="en-US" sz="2300" b="1" dirty="0">
                  <a:solidFill>
                    <a:srgbClr val="000000"/>
                  </a:solidFill>
                  <a:latin typeface="Arial" pitchFamily="34" charset="0"/>
                </a:rPr>
                <a:t> B,... </a:t>
              </a:r>
            </a:p>
          </p:txBody>
        </p:sp>
      </p:grpSp>
      <p:sp>
        <p:nvSpPr>
          <p:cNvPr id="14" name="Freeform 14"/>
          <p:cNvSpPr/>
          <p:nvPr/>
        </p:nvSpPr>
        <p:spPr>
          <a:xfrm>
            <a:off x="685621" y="4646939"/>
            <a:ext cx="7196620" cy="2211061"/>
          </a:xfrm>
          <a:custGeom>
            <a:avLst/>
            <a:gdLst/>
            <a:ahLst/>
            <a:cxnLst/>
            <a:rect l="l" t="t" r="r" b="b"/>
            <a:pathLst>
              <a:path w="10819179" h="3089074">
                <a:moveTo>
                  <a:pt x="0" y="0"/>
                </a:moveTo>
                <a:lnTo>
                  <a:pt x="10819179" y="0"/>
                </a:lnTo>
                <a:lnTo>
                  <a:pt x="10819179" y="3089074"/>
                </a:lnTo>
                <a:lnTo>
                  <a:pt x="0" y="3089074"/>
                </a:lnTo>
                <a:lnTo>
                  <a:pt x="0" y="0"/>
                </a:lnTo>
                <a:close/>
              </a:path>
            </a:pathLst>
          </a:custGeom>
          <a:blipFill>
            <a:blip r:embed="rId7"/>
            <a:stretch>
              <a:fillRect t="-64175"/>
            </a:stretch>
          </a:blipFill>
        </p:spPr>
      </p:sp>
      <p:sp>
        <p:nvSpPr>
          <p:cNvPr id="15" name="TextBox 15"/>
          <p:cNvSpPr txBox="1"/>
          <p:nvPr/>
        </p:nvSpPr>
        <p:spPr>
          <a:xfrm>
            <a:off x="685621" y="1160483"/>
            <a:ext cx="8377134"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1.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số</a:t>
            </a:r>
            <a:r>
              <a:rPr lang="en-US" sz="2300" b="1" dirty="0">
                <a:solidFill>
                  <a:srgbClr val="000000"/>
                </a:solidFill>
                <a:latin typeface="Arial" pitchFamily="34" charset="0"/>
              </a:rPr>
              <a:t> </a:t>
            </a:r>
            <a:r>
              <a:rPr lang="en-US" sz="2300" b="1" dirty="0" err="1">
                <a:solidFill>
                  <a:srgbClr val="000000"/>
                </a:solidFill>
                <a:latin typeface="Arial" pitchFamily="34" charset="0"/>
              </a:rPr>
              <a:t>bệnh</a:t>
            </a:r>
            <a:r>
              <a:rPr lang="en-US" sz="2300" b="1" dirty="0">
                <a:solidFill>
                  <a:srgbClr val="000000"/>
                </a:solidFill>
                <a:latin typeface="Arial" pitchFamily="34" charset="0"/>
              </a:rPr>
              <a:t> </a:t>
            </a:r>
            <a:r>
              <a:rPr lang="en-US" sz="2300" b="1" dirty="0" err="1">
                <a:solidFill>
                  <a:srgbClr val="000000"/>
                </a:solidFill>
                <a:latin typeface="Arial" pitchFamily="34" charset="0"/>
              </a:rPr>
              <a:t>lây</a:t>
            </a:r>
            <a:r>
              <a:rPr lang="en-US" sz="2300" b="1" dirty="0">
                <a:solidFill>
                  <a:srgbClr val="000000"/>
                </a:solidFill>
                <a:latin typeface="Arial" pitchFamily="34" charset="0"/>
              </a:rPr>
              <a:t> </a:t>
            </a:r>
            <a:r>
              <a:rPr lang="en-US" sz="2300" b="1" dirty="0" err="1">
                <a:solidFill>
                  <a:srgbClr val="000000"/>
                </a:solidFill>
                <a:latin typeface="Arial" pitchFamily="34" charset="0"/>
              </a:rPr>
              <a:t>truyền</a:t>
            </a:r>
            <a:r>
              <a:rPr lang="en-US" sz="2300" b="1" dirty="0">
                <a:solidFill>
                  <a:srgbClr val="000000"/>
                </a:solidFill>
                <a:latin typeface="Arial" pitchFamily="34" charset="0"/>
              </a:rPr>
              <a:t> qua </a:t>
            </a:r>
            <a:r>
              <a:rPr lang="en-US" sz="2300" b="1" dirty="0" err="1">
                <a:solidFill>
                  <a:srgbClr val="000000"/>
                </a:solidFill>
                <a:latin typeface="Arial" pitchFamily="34" charset="0"/>
              </a:rPr>
              <a:t>đường</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dục</a:t>
            </a:r>
            <a:endParaRPr lang="en-US" sz="2300" b="1" dirty="0">
              <a:solidFill>
                <a:srgbClr val="000000"/>
              </a:solidFill>
              <a:latin typeface="Arial" pitchFamily="34" charset="0"/>
            </a:endParaRPr>
          </a:p>
        </p:txBody>
      </p:sp>
      <p:sp>
        <p:nvSpPr>
          <p:cNvPr id="16" name="TextBox 5"/>
          <p:cNvSpPr txBox="1"/>
          <p:nvPr/>
        </p:nvSpPr>
        <p:spPr>
          <a:xfrm>
            <a:off x="1481674" y="180746"/>
            <a:ext cx="8727538" cy="807722"/>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IV. MỘT SỐ BỆNH LÂY TRUYỀN QUA ĐƯỜNG SINH DỤC VÀ BẢO VỆ SỨC KHỎE VỊ THÀNH NIÊN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TextBox 5"/>
          <p:cNvSpPr txBox="1"/>
          <p:nvPr/>
        </p:nvSpPr>
        <p:spPr>
          <a:xfrm>
            <a:off x="1481674" y="180746"/>
            <a:ext cx="8727538" cy="807722"/>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IV. MỘT SỐ BỆNH LÂY TRUYỀN QUA ĐƯỜNG SINH DỤC VÀ BẢO VỆ SỨC KHỎE VỊ THÀNH NIÊN</a:t>
            </a:r>
          </a:p>
        </p:txBody>
      </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1021989" y="10075"/>
            <a:ext cx="1157227" cy="1018625"/>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685621" y="1160483"/>
            <a:ext cx="8377134"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1. </a:t>
            </a:r>
            <a:r>
              <a:rPr lang="en-US" sz="2300" b="1" dirty="0" err="1" smtClean="0">
                <a:solidFill>
                  <a:srgbClr val="000000"/>
                </a:solidFill>
                <a:latin typeface="Arial" pitchFamily="34" charset="0"/>
              </a:rPr>
              <a:t>Một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bệnh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lây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truyền</a:t>
            </a:r>
            <a:r>
              <a:rPr lang="en-US" sz="2300" b="1" dirty="0" smtClean="0">
                <a:solidFill>
                  <a:srgbClr val="000000"/>
                </a:solidFill>
                <a:latin typeface="Arial" pitchFamily="34" charset="0"/>
              </a:rPr>
              <a:t> qua </a:t>
            </a:r>
            <a:r>
              <a:rPr lang="en-US" sz="2300" b="1" dirty="0" err="1" smtClean="0">
                <a:solidFill>
                  <a:srgbClr val="000000"/>
                </a:solidFill>
                <a:latin typeface="Arial" pitchFamily="34" charset="0"/>
              </a:rPr>
              <a:t>đường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dục</a:t>
            </a:r>
            <a:endParaRPr lang="en-US" sz="2300" b="1" dirty="0">
              <a:solidFill>
                <a:srgbClr val="000000"/>
              </a:solidFill>
              <a:latin typeface="Arial" pitchFamily="34" charset="0"/>
            </a:endParaRPr>
          </a:p>
        </p:txBody>
      </p:sp>
      <p:sp>
        <p:nvSpPr>
          <p:cNvPr id="14" name="TextBox 14"/>
          <p:cNvSpPr txBox="1"/>
          <p:nvPr/>
        </p:nvSpPr>
        <p:spPr>
          <a:xfrm>
            <a:off x="803378" y="1905000"/>
            <a:ext cx="6094591" cy="4247317"/>
          </a:xfrm>
          <a:prstGeom prst="rect">
            <a:avLst/>
          </a:prstGeom>
        </p:spPr>
        <p:txBody>
          <a:bodyPr wrap="square" lIns="0" tIns="0" rIns="0" bIns="0" rtlCol="0" anchor="t">
            <a:spAutoFit/>
          </a:bodyPr>
          <a:lstStyle/>
          <a:p>
            <a:pPr>
              <a:lnSpc>
                <a:spcPct val="120000"/>
              </a:lnSpc>
            </a:pPr>
            <a:r>
              <a:rPr lang="en-US" sz="2300" dirty="0">
                <a:latin typeface="Arial" pitchFamily="34" charset="0"/>
                <a:cs typeface="Arial" pitchFamily="34" charset="0"/>
              </a:rPr>
              <a:t>- </a:t>
            </a:r>
            <a:r>
              <a:rPr lang="en-US" sz="2300" dirty="0" err="1">
                <a:latin typeface="Arial" pitchFamily="34" charset="0"/>
                <a:cs typeface="Arial" pitchFamily="34" charset="0"/>
              </a:rPr>
              <a:t>Ví</a:t>
            </a:r>
            <a:r>
              <a:rPr lang="en-US" sz="2300" dirty="0">
                <a:latin typeface="Arial" pitchFamily="34" charset="0"/>
                <a:cs typeface="Arial" pitchFamily="34" charset="0"/>
              </a:rPr>
              <a:t> </a:t>
            </a:r>
            <a:r>
              <a:rPr lang="en-US" sz="2300" dirty="0" err="1">
                <a:latin typeface="Arial" pitchFamily="34" charset="0"/>
                <a:cs typeface="Arial" pitchFamily="34" charset="0"/>
              </a:rPr>
              <a:t>dụ</a:t>
            </a:r>
            <a:r>
              <a:rPr lang="en-US" sz="2300" dirty="0">
                <a:latin typeface="Arial" pitchFamily="34" charset="0"/>
                <a:cs typeface="Arial" pitchFamily="34" charset="0"/>
              </a:rPr>
              <a:t> </a:t>
            </a:r>
            <a:r>
              <a:rPr lang="en-US" sz="2300" dirty="0" err="1">
                <a:latin typeface="Arial" pitchFamily="34" charset="0"/>
                <a:cs typeface="Arial" pitchFamily="34" charset="0"/>
              </a:rPr>
              <a:t>bệnh</a:t>
            </a:r>
            <a:r>
              <a:rPr lang="en-US" sz="2300" dirty="0">
                <a:latin typeface="Arial" pitchFamily="34" charset="0"/>
                <a:cs typeface="Arial" pitchFamily="34" charset="0"/>
              </a:rPr>
              <a:t> </a:t>
            </a:r>
            <a:r>
              <a:rPr lang="en-US" sz="2300" dirty="0" err="1">
                <a:latin typeface="Arial" pitchFamily="34" charset="0"/>
                <a:cs typeface="Arial" pitchFamily="34" charset="0"/>
              </a:rPr>
              <a:t>lây</a:t>
            </a:r>
            <a:r>
              <a:rPr lang="en-US" sz="2300" dirty="0">
                <a:latin typeface="Arial" pitchFamily="34" charset="0"/>
                <a:cs typeface="Arial" pitchFamily="34" charset="0"/>
              </a:rPr>
              <a:t> </a:t>
            </a:r>
            <a:r>
              <a:rPr lang="en-US" sz="2300" dirty="0" err="1">
                <a:latin typeface="Arial" pitchFamily="34" charset="0"/>
                <a:cs typeface="Arial" pitchFamily="34" charset="0"/>
              </a:rPr>
              <a:t>truyền</a:t>
            </a:r>
            <a:r>
              <a:rPr lang="en-US" sz="2300" dirty="0">
                <a:latin typeface="Arial" pitchFamily="34" charset="0"/>
                <a:cs typeface="Arial" pitchFamily="34" charset="0"/>
              </a:rPr>
              <a:t> qua </a:t>
            </a:r>
            <a:r>
              <a:rPr lang="en-US" sz="2300" dirty="0" err="1">
                <a:latin typeface="Arial" pitchFamily="34" charset="0"/>
                <a:cs typeface="Arial" pitchFamily="34" charset="0"/>
              </a:rPr>
              <a:t>đường</a:t>
            </a:r>
            <a:r>
              <a:rPr lang="en-US" sz="2300" dirty="0">
                <a:latin typeface="Arial" pitchFamily="34" charset="0"/>
                <a:cs typeface="Arial" pitchFamily="34" charset="0"/>
              </a:rPr>
              <a:t> </a:t>
            </a:r>
            <a:r>
              <a:rPr lang="en-US" sz="2300" dirty="0" err="1">
                <a:latin typeface="Arial" pitchFamily="34" charset="0"/>
                <a:cs typeface="Arial" pitchFamily="34" charset="0"/>
              </a:rPr>
              <a:t>sinh</a:t>
            </a:r>
            <a:r>
              <a:rPr lang="en-US" sz="2300" dirty="0">
                <a:latin typeface="Arial" pitchFamily="34" charset="0"/>
                <a:cs typeface="Arial" pitchFamily="34" charset="0"/>
              </a:rPr>
              <a:t> </a:t>
            </a:r>
            <a:r>
              <a:rPr lang="en-US" sz="2300" dirty="0" err="1">
                <a:latin typeface="Arial" pitchFamily="34" charset="0"/>
                <a:cs typeface="Arial" pitchFamily="34" charset="0"/>
              </a:rPr>
              <a:t>dục</a:t>
            </a:r>
            <a:r>
              <a:rPr lang="en-US" sz="2300" dirty="0">
                <a:latin typeface="Arial" pitchFamily="34" charset="0"/>
                <a:cs typeface="Arial" pitchFamily="34" charset="0"/>
              </a:rPr>
              <a:t> </a:t>
            </a:r>
            <a:r>
              <a:rPr lang="en-US" sz="2300" dirty="0" err="1">
                <a:latin typeface="Arial" pitchFamily="34" charset="0"/>
                <a:cs typeface="Arial" pitchFamily="34" charset="0"/>
              </a:rPr>
              <a:t>như</a:t>
            </a:r>
            <a:r>
              <a:rPr lang="en-US" sz="2300" dirty="0">
                <a:latin typeface="Arial" pitchFamily="34" charset="0"/>
                <a:cs typeface="Arial" pitchFamily="34" charset="0"/>
              </a:rPr>
              <a:t>: HIV/AIDS, </a:t>
            </a:r>
            <a:r>
              <a:rPr lang="en-US" sz="2300" dirty="0" err="1">
                <a:latin typeface="Arial" pitchFamily="34" charset="0"/>
                <a:cs typeface="Arial" pitchFamily="34" charset="0"/>
              </a:rPr>
              <a:t>bệnh</a:t>
            </a:r>
            <a:r>
              <a:rPr lang="en-US" sz="2300" dirty="0">
                <a:latin typeface="Arial" pitchFamily="34" charset="0"/>
                <a:cs typeface="Arial" pitchFamily="34" charset="0"/>
              </a:rPr>
              <a:t> </a:t>
            </a:r>
            <a:r>
              <a:rPr lang="en-US" sz="2300" dirty="0" err="1">
                <a:latin typeface="Arial" pitchFamily="34" charset="0"/>
                <a:cs typeface="Arial" pitchFamily="34" charset="0"/>
              </a:rPr>
              <a:t>lậu</a:t>
            </a:r>
            <a:r>
              <a:rPr lang="en-US" sz="2300" dirty="0">
                <a:latin typeface="Arial" pitchFamily="34" charset="0"/>
                <a:cs typeface="Arial" pitchFamily="34" charset="0"/>
              </a:rPr>
              <a:t>, </a:t>
            </a:r>
            <a:r>
              <a:rPr lang="en-US" sz="2300" dirty="0" err="1">
                <a:latin typeface="Arial" pitchFamily="34" charset="0"/>
                <a:cs typeface="Arial" pitchFamily="34" charset="0"/>
              </a:rPr>
              <a:t>giang</a:t>
            </a:r>
            <a:r>
              <a:rPr lang="en-US" sz="2300" dirty="0">
                <a:latin typeface="Arial" pitchFamily="34" charset="0"/>
                <a:cs typeface="Arial" pitchFamily="34" charset="0"/>
              </a:rPr>
              <a:t> </a:t>
            </a:r>
            <a:r>
              <a:rPr lang="en-US" sz="2300" dirty="0" err="1">
                <a:latin typeface="Arial" pitchFamily="34" charset="0"/>
                <a:cs typeface="Arial" pitchFamily="34" charset="0"/>
              </a:rPr>
              <a:t>mai</a:t>
            </a:r>
            <a:r>
              <a:rPr lang="en-US" sz="2300" dirty="0">
                <a:latin typeface="Arial" pitchFamily="34" charset="0"/>
                <a:cs typeface="Arial" pitchFamily="34" charset="0"/>
              </a:rPr>
              <a:t>, </a:t>
            </a:r>
            <a:r>
              <a:rPr lang="en-US" sz="2300" dirty="0" err="1">
                <a:latin typeface="Arial" pitchFamily="34" charset="0"/>
                <a:cs typeface="Arial" pitchFamily="34" charset="0"/>
              </a:rPr>
              <a:t>sùi</a:t>
            </a:r>
            <a:r>
              <a:rPr lang="en-US" sz="2300" dirty="0">
                <a:latin typeface="Arial" pitchFamily="34" charset="0"/>
                <a:cs typeface="Arial" pitchFamily="34" charset="0"/>
              </a:rPr>
              <a:t> </a:t>
            </a:r>
            <a:r>
              <a:rPr lang="en-US" sz="2300" dirty="0" err="1">
                <a:latin typeface="Arial" pitchFamily="34" charset="0"/>
                <a:cs typeface="Arial" pitchFamily="34" charset="0"/>
              </a:rPr>
              <a:t>mào</a:t>
            </a:r>
            <a:r>
              <a:rPr lang="en-US" sz="2300" dirty="0">
                <a:latin typeface="Arial" pitchFamily="34" charset="0"/>
                <a:cs typeface="Arial" pitchFamily="34" charset="0"/>
              </a:rPr>
              <a:t> </a:t>
            </a:r>
            <a:r>
              <a:rPr lang="en-US" sz="2300" dirty="0" err="1">
                <a:latin typeface="Arial" pitchFamily="34" charset="0"/>
                <a:cs typeface="Arial" pitchFamily="34" charset="0"/>
              </a:rPr>
              <a:t>gà</a:t>
            </a:r>
            <a:r>
              <a:rPr lang="en-US" sz="2300" dirty="0">
                <a:latin typeface="Arial" pitchFamily="34" charset="0"/>
                <a:cs typeface="Arial" pitchFamily="34" charset="0"/>
              </a:rPr>
              <a:t>, </a:t>
            </a:r>
            <a:r>
              <a:rPr lang="en-US" sz="2300" dirty="0" err="1">
                <a:latin typeface="Arial" pitchFamily="34" charset="0"/>
                <a:cs typeface="Arial" pitchFamily="34" charset="0"/>
              </a:rPr>
              <a:t>viêm</a:t>
            </a:r>
            <a:r>
              <a:rPr lang="en-US" sz="2300" dirty="0">
                <a:latin typeface="Arial" pitchFamily="34" charset="0"/>
                <a:cs typeface="Arial" pitchFamily="34" charset="0"/>
              </a:rPr>
              <a:t> </a:t>
            </a:r>
            <a:r>
              <a:rPr lang="en-US" sz="2300" dirty="0" err="1">
                <a:latin typeface="Arial" pitchFamily="34" charset="0"/>
                <a:cs typeface="Arial" pitchFamily="34" charset="0"/>
              </a:rPr>
              <a:t>gan</a:t>
            </a:r>
            <a:r>
              <a:rPr lang="en-US" sz="2300" dirty="0">
                <a:latin typeface="Arial" pitchFamily="34" charset="0"/>
                <a:cs typeface="Arial" pitchFamily="34" charset="0"/>
              </a:rPr>
              <a:t> B,…</a:t>
            </a:r>
          </a:p>
          <a:p>
            <a:pPr>
              <a:lnSpc>
                <a:spcPct val="120000"/>
              </a:lnSpc>
            </a:pPr>
            <a:r>
              <a:rPr lang="en-US" sz="2300" dirty="0">
                <a:latin typeface="Arial" pitchFamily="34" charset="0"/>
                <a:cs typeface="Arial" pitchFamily="34" charset="0"/>
              </a:rPr>
              <a:t>- </a:t>
            </a:r>
            <a:r>
              <a:rPr lang="en-US" sz="2300" dirty="0" err="1">
                <a:latin typeface="Arial" pitchFamily="34" charset="0"/>
                <a:cs typeface="Arial" pitchFamily="34" charset="0"/>
              </a:rPr>
              <a:t>Cách</a:t>
            </a:r>
            <a:r>
              <a:rPr lang="en-US" sz="2300" dirty="0">
                <a:latin typeface="Arial" pitchFamily="34" charset="0"/>
                <a:cs typeface="Arial" pitchFamily="34" charset="0"/>
              </a:rPr>
              <a:t> </a:t>
            </a:r>
            <a:r>
              <a:rPr lang="en-US" sz="2300" dirty="0" err="1">
                <a:latin typeface="Arial" pitchFamily="34" charset="0"/>
                <a:cs typeface="Arial" pitchFamily="34" charset="0"/>
              </a:rPr>
              <a:t>phòng</a:t>
            </a:r>
            <a:r>
              <a:rPr lang="en-US" sz="2300" dirty="0">
                <a:latin typeface="Arial" pitchFamily="34" charset="0"/>
                <a:cs typeface="Arial" pitchFamily="34" charset="0"/>
              </a:rPr>
              <a:t> </a:t>
            </a:r>
            <a:r>
              <a:rPr lang="en-US" sz="2300" dirty="0" err="1">
                <a:latin typeface="Arial" pitchFamily="34" charset="0"/>
                <a:cs typeface="Arial" pitchFamily="34" charset="0"/>
              </a:rPr>
              <a:t>tránh</a:t>
            </a:r>
            <a:r>
              <a:rPr lang="en-US" sz="2300" dirty="0">
                <a:latin typeface="Arial" pitchFamily="34" charset="0"/>
                <a:cs typeface="Arial" pitchFamily="34" charset="0"/>
              </a:rPr>
              <a:t> </a:t>
            </a:r>
            <a:r>
              <a:rPr lang="en-US" sz="2300" dirty="0" err="1">
                <a:latin typeface="Arial" pitchFamily="34" charset="0"/>
                <a:cs typeface="Arial" pitchFamily="34" charset="0"/>
              </a:rPr>
              <a:t>bệnh</a:t>
            </a:r>
            <a:r>
              <a:rPr lang="en-US" sz="2300" dirty="0">
                <a:latin typeface="Arial" pitchFamily="34" charset="0"/>
                <a:cs typeface="Arial" pitchFamily="34" charset="0"/>
              </a:rPr>
              <a:t> </a:t>
            </a:r>
            <a:r>
              <a:rPr lang="en-US" sz="2300" dirty="0" err="1">
                <a:latin typeface="Arial" pitchFamily="34" charset="0"/>
                <a:cs typeface="Arial" pitchFamily="34" charset="0"/>
              </a:rPr>
              <a:t>lây</a:t>
            </a:r>
            <a:r>
              <a:rPr lang="en-US" sz="2300" dirty="0">
                <a:latin typeface="Arial" pitchFamily="34" charset="0"/>
                <a:cs typeface="Arial" pitchFamily="34" charset="0"/>
              </a:rPr>
              <a:t> </a:t>
            </a:r>
            <a:r>
              <a:rPr lang="en-US" sz="2300" dirty="0" err="1">
                <a:latin typeface="Arial" pitchFamily="34" charset="0"/>
                <a:cs typeface="Arial" pitchFamily="34" charset="0"/>
              </a:rPr>
              <a:t>truyền</a:t>
            </a:r>
            <a:r>
              <a:rPr lang="en-US" sz="2300" dirty="0">
                <a:latin typeface="Arial" pitchFamily="34" charset="0"/>
                <a:cs typeface="Arial" pitchFamily="34" charset="0"/>
              </a:rPr>
              <a:t> qua </a:t>
            </a:r>
            <a:r>
              <a:rPr lang="en-US" sz="2300" dirty="0" err="1">
                <a:latin typeface="Arial" pitchFamily="34" charset="0"/>
                <a:cs typeface="Arial" pitchFamily="34" charset="0"/>
              </a:rPr>
              <a:t>đường</a:t>
            </a:r>
            <a:r>
              <a:rPr lang="en-US" sz="2300" dirty="0">
                <a:latin typeface="Arial" pitchFamily="34" charset="0"/>
                <a:cs typeface="Arial" pitchFamily="34" charset="0"/>
              </a:rPr>
              <a:t> </a:t>
            </a:r>
            <a:r>
              <a:rPr lang="en-US" sz="2300" dirty="0" err="1">
                <a:latin typeface="Arial" pitchFamily="34" charset="0"/>
                <a:cs typeface="Arial" pitchFamily="34" charset="0"/>
              </a:rPr>
              <a:t>sinh</a:t>
            </a:r>
            <a:r>
              <a:rPr lang="en-US" sz="2300" dirty="0">
                <a:latin typeface="Arial" pitchFamily="34" charset="0"/>
                <a:cs typeface="Arial" pitchFamily="34" charset="0"/>
              </a:rPr>
              <a:t> </a:t>
            </a:r>
            <a:r>
              <a:rPr lang="en-US" sz="2300" dirty="0" err="1">
                <a:latin typeface="Arial" pitchFamily="34" charset="0"/>
                <a:cs typeface="Arial" pitchFamily="34" charset="0"/>
              </a:rPr>
              <a:t>dục</a:t>
            </a:r>
            <a:r>
              <a:rPr lang="en-US" sz="2300" dirty="0">
                <a:latin typeface="Arial" pitchFamily="34" charset="0"/>
                <a:cs typeface="Arial" pitchFamily="34" charset="0"/>
              </a:rPr>
              <a:t>: </a:t>
            </a:r>
            <a:r>
              <a:rPr lang="en-US" sz="2300" dirty="0" err="1">
                <a:latin typeface="Arial" pitchFamily="34" charset="0"/>
                <a:cs typeface="Arial" pitchFamily="34" charset="0"/>
              </a:rPr>
              <a:t>Cần</a:t>
            </a:r>
            <a:r>
              <a:rPr lang="en-US" sz="2300" dirty="0">
                <a:latin typeface="Arial" pitchFamily="34" charset="0"/>
                <a:cs typeface="Arial" pitchFamily="34" charset="0"/>
              </a:rPr>
              <a:t> </a:t>
            </a:r>
            <a:r>
              <a:rPr lang="en-US" sz="2300" dirty="0" err="1">
                <a:latin typeface="Arial" pitchFamily="34" charset="0"/>
                <a:cs typeface="Arial" pitchFamily="34" charset="0"/>
              </a:rPr>
              <a:t>quan</a:t>
            </a:r>
            <a:r>
              <a:rPr lang="en-US" sz="2300" dirty="0">
                <a:latin typeface="Arial" pitchFamily="34" charset="0"/>
                <a:cs typeface="Arial" pitchFamily="34" charset="0"/>
              </a:rPr>
              <a:t> </a:t>
            </a:r>
            <a:r>
              <a:rPr lang="en-US" sz="2300" dirty="0" err="1">
                <a:latin typeface="Arial" pitchFamily="34" charset="0"/>
                <a:cs typeface="Arial" pitchFamily="34" charset="0"/>
              </a:rPr>
              <a:t>hệ</a:t>
            </a:r>
            <a:r>
              <a:rPr lang="en-US" sz="2300" dirty="0">
                <a:latin typeface="Arial" pitchFamily="34" charset="0"/>
                <a:cs typeface="Arial" pitchFamily="34" charset="0"/>
              </a:rPr>
              <a:t> </a:t>
            </a:r>
            <a:r>
              <a:rPr lang="en-US" sz="2300" dirty="0" err="1">
                <a:latin typeface="Arial" pitchFamily="34" charset="0"/>
                <a:cs typeface="Arial" pitchFamily="34" charset="0"/>
              </a:rPr>
              <a:t>tình</a:t>
            </a:r>
            <a:r>
              <a:rPr lang="en-US" sz="2300" dirty="0">
                <a:latin typeface="Arial" pitchFamily="34" charset="0"/>
                <a:cs typeface="Arial" pitchFamily="34" charset="0"/>
              </a:rPr>
              <a:t> </a:t>
            </a:r>
            <a:r>
              <a:rPr lang="en-US" sz="2300" dirty="0" err="1">
                <a:latin typeface="Arial" pitchFamily="34" charset="0"/>
                <a:cs typeface="Arial" pitchFamily="34" charset="0"/>
              </a:rPr>
              <a:t>dục</a:t>
            </a:r>
            <a:r>
              <a:rPr lang="en-US" sz="2300" dirty="0">
                <a:latin typeface="Arial" pitchFamily="34" charset="0"/>
                <a:cs typeface="Arial" pitchFamily="34" charset="0"/>
              </a:rPr>
              <a:t> an </a:t>
            </a:r>
            <a:r>
              <a:rPr lang="en-US" sz="2300" dirty="0" err="1">
                <a:latin typeface="Arial" pitchFamily="34" charset="0"/>
                <a:cs typeface="Arial" pitchFamily="34" charset="0"/>
              </a:rPr>
              <a:t>toàn</a:t>
            </a:r>
            <a:r>
              <a:rPr lang="en-US" sz="2300" dirty="0">
                <a:latin typeface="Arial" pitchFamily="34" charset="0"/>
                <a:cs typeface="Arial" pitchFamily="34" charset="0"/>
              </a:rPr>
              <a:t>, </a:t>
            </a:r>
            <a:r>
              <a:rPr lang="en-US" sz="2300" dirty="0" err="1">
                <a:latin typeface="Arial" pitchFamily="34" charset="0"/>
                <a:cs typeface="Arial" pitchFamily="34" charset="0"/>
              </a:rPr>
              <a:t>sử</a:t>
            </a:r>
            <a:r>
              <a:rPr lang="en-US" sz="2300" dirty="0">
                <a:latin typeface="Arial" pitchFamily="34" charset="0"/>
                <a:cs typeface="Arial" pitchFamily="34" charset="0"/>
              </a:rPr>
              <a:t> </a:t>
            </a:r>
            <a:r>
              <a:rPr lang="en-US" sz="2300" dirty="0" err="1">
                <a:latin typeface="Arial" pitchFamily="34" charset="0"/>
                <a:cs typeface="Arial" pitchFamily="34" charset="0"/>
              </a:rPr>
              <a:t>dụng</a:t>
            </a:r>
            <a:r>
              <a:rPr lang="en-US" sz="2300" dirty="0">
                <a:latin typeface="Arial" pitchFamily="34" charset="0"/>
                <a:cs typeface="Arial" pitchFamily="34" charset="0"/>
              </a:rPr>
              <a:t> </a:t>
            </a:r>
            <a:r>
              <a:rPr lang="en-US" sz="2300" dirty="0" err="1">
                <a:latin typeface="Arial" pitchFamily="34" charset="0"/>
                <a:cs typeface="Arial" pitchFamily="34" charset="0"/>
              </a:rPr>
              <a:t>bao</a:t>
            </a:r>
            <a:r>
              <a:rPr lang="en-US" sz="2300" dirty="0">
                <a:latin typeface="Arial" pitchFamily="34" charset="0"/>
                <a:cs typeface="Arial" pitchFamily="34" charset="0"/>
              </a:rPr>
              <a:t> </a:t>
            </a:r>
            <a:r>
              <a:rPr lang="en-US" sz="2300" dirty="0" err="1">
                <a:latin typeface="Arial" pitchFamily="34" charset="0"/>
                <a:cs typeface="Arial" pitchFamily="34" charset="0"/>
              </a:rPr>
              <a:t>cao</a:t>
            </a:r>
            <a:r>
              <a:rPr lang="en-US" sz="2300" dirty="0">
                <a:latin typeface="Arial" pitchFamily="34" charset="0"/>
                <a:cs typeface="Arial" pitchFamily="34" charset="0"/>
              </a:rPr>
              <a:t> </a:t>
            </a:r>
            <a:r>
              <a:rPr lang="en-US" sz="2300" dirty="0" err="1">
                <a:latin typeface="Arial" pitchFamily="34" charset="0"/>
                <a:cs typeface="Arial" pitchFamily="34" charset="0"/>
              </a:rPr>
              <a:t>su</a:t>
            </a:r>
            <a:r>
              <a:rPr lang="en-US" sz="2300" dirty="0">
                <a:latin typeface="Arial" pitchFamily="34" charset="0"/>
                <a:cs typeface="Arial" pitchFamily="34" charset="0"/>
              </a:rPr>
              <a:t> </a:t>
            </a:r>
            <a:r>
              <a:rPr lang="en-US" sz="2300" dirty="0" err="1">
                <a:latin typeface="Arial" pitchFamily="34" charset="0"/>
                <a:cs typeface="Arial" pitchFamily="34" charset="0"/>
              </a:rPr>
              <a:t>khi</a:t>
            </a:r>
            <a:r>
              <a:rPr lang="en-US" sz="2300" dirty="0">
                <a:latin typeface="Arial" pitchFamily="34" charset="0"/>
                <a:cs typeface="Arial" pitchFamily="34" charset="0"/>
              </a:rPr>
              <a:t> </a:t>
            </a:r>
            <a:r>
              <a:rPr lang="en-US" sz="2300" dirty="0" err="1">
                <a:latin typeface="Arial" pitchFamily="34" charset="0"/>
                <a:cs typeface="Arial" pitchFamily="34" charset="0"/>
              </a:rPr>
              <a:t>quan</a:t>
            </a:r>
            <a:r>
              <a:rPr lang="en-US" sz="2300" dirty="0">
                <a:latin typeface="Arial" pitchFamily="34" charset="0"/>
                <a:cs typeface="Arial" pitchFamily="34" charset="0"/>
              </a:rPr>
              <a:t> </a:t>
            </a:r>
            <a:r>
              <a:rPr lang="en-US" sz="2300" dirty="0" err="1">
                <a:latin typeface="Arial" pitchFamily="34" charset="0"/>
                <a:cs typeface="Arial" pitchFamily="34" charset="0"/>
              </a:rPr>
              <a:t>hệ</a:t>
            </a:r>
            <a:r>
              <a:rPr lang="en-US" sz="2300" dirty="0">
                <a:latin typeface="Arial" pitchFamily="34" charset="0"/>
                <a:cs typeface="Arial" pitchFamily="34" charset="0"/>
              </a:rPr>
              <a:t> </a:t>
            </a:r>
            <a:r>
              <a:rPr lang="en-US" sz="2300" dirty="0" err="1">
                <a:latin typeface="Arial" pitchFamily="34" charset="0"/>
                <a:cs typeface="Arial" pitchFamily="34" charset="0"/>
              </a:rPr>
              <a:t>tình</a:t>
            </a:r>
            <a:r>
              <a:rPr lang="en-US" sz="2300" dirty="0">
                <a:latin typeface="Arial" pitchFamily="34" charset="0"/>
                <a:cs typeface="Arial" pitchFamily="34" charset="0"/>
              </a:rPr>
              <a:t> </a:t>
            </a:r>
            <a:r>
              <a:rPr lang="en-US" sz="2300" dirty="0" err="1">
                <a:latin typeface="Arial" pitchFamily="34" charset="0"/>
                <a:cs typeface="Arial" pitchFamily="34" charset="0"/>
              </a:rPr>
              <a:t>dục</a:t>
            </a:r>
            <a:r>
              <a:rPr lang="en-US" sz="2300" dirty="0">
                <a:latin typeface="Arial" pitchFamily="34" charset="0"/>
                <a:cs typeface="Arial" pitchFamily="34" charset="0"/>
              </a:rPr>
              <a:t>, </a:t>
            </a:r>
            <a:r>
              <a:rPr lang="en-US" sz="2300" dirty="0" err="1">
                <a:latin typeface="Arial" pitchFamily="34" charset="0"/>
                <a:cs typeface="Arial" pitchFamily="34" charset="0"/>
              </a:rPr>
              <a:t>tiêm</a:t>
            </a:r>
            <a:r>
              <a:rPr lang="en-US" sz="2300" dirty="0">
                <a:latin typeface="Arial" pitchFamily="34" charset="0"/>
                <a:cs typeface="Arial" pitchFamily="34" charset="0"/>
              </a:rPr>
              <a:t> vaccine </a:t>
            </a:r>
            <a:r>
              <a:rPr lang="en-US" sz="2300" dirty="0" err="1">
                <a:latin typeface="Arial" pitchFamily="34" charset="0"/>
                <a:cs typeface="Arial" pitchFamily="34" charset="0"/>
              </a:rPr>
              <a:t>phòng</a:t>
            </a:r>
            <a:r>
              <a:rPr lang="en-US" sz="2300" dirty="0">
                <a:latin typeface="Arial" pitchFamily="34" charset="0"/>
                <a:cs typeface="Arial" pitchFamily="34" charset="0"/>
              </a:rPr>
              <a:t> </a:t>
            </a:r>
            <a:r>
              <a:rPr lang="en-US" sz="2300" dirty="0" err="1">
                <a:latin typeface="Arial" pitchFamily="34" charset="0"/>
                <a:cs typeface="Arial" pitchFamily="34" charset="0"/>
              </a:rPr>
              <a:t>bệnh</a:t>
            </a:r>
            <a:r>
              <a:rPr lang="en-US" sz="2300" dirty="0">
                <a:latin typeface="Arial" pitchFamily="34" charset="0"/>
                <a:cs typeface="Arial" pitchFamily="34" charset="0"/>
              </a:rPr>
              <a:t>, </a:t>
            </a:r>
            <a:r>
              <a:rPr lang="en-US" sz="2300" dirty="0" err="1">
                <a:latin typeface="Arial" pitchFamily="34" charset="0"/>
                <a:cs typeface="Arial" pitchFamily="34" charset="0"/>
              </a:rPr>
              <a:t>khám</a:t>
            </a:r>
            <a:r>
              <a:rPr lang="en-US" sz="2300" dirty="0">
                <a:latin typeface="Arial" pitchFamily="34" charset="0"/>
                <a:cs typeface="Arial" pitchFamily="34" charset="0"/>
              </a:rPr>
              <a:t> </a:t>
            </a:r>
            <a:r>
              <a:rPr lang="en-US" sz="2300" dirty="0" err="1">
                <a:latin typeface="Arial" pitchFamily="34" charset="0"/>
                <a:cs typeface="Arial" pitchFamily="34" charset="0"/>
              </a:rPr>
              <a:t>phụ</a:t>
            </a:r>
            <a:r>
              <a:rPr lang="en-US" sz="2300" dirty="0">
                <a:latin typeface="Arial" pitchFamily="34" charset="0"/>
                <a:cs typeface="Arial" pitchFamily="34" charset="0"/>
              </a:rPr>
              <a:t> </a:t>
            </a:r>
            <a:r>
              <a:rPr lang="en-US" sz="2300" dirty="0" err="1">
                <a:latin typeface="Arial" pitchFamily="34" charset="0"/>
                <a:cs typeface="Arial" pitchFamily="34" charset="0"/>
              </a:rPr>
              <a:t>khoa</a:t>
            </a:r>
            <a:r>
              <a:rPr lang="en-US" sz="2300" dirty="0">
                <a:latin typeface="Arial" pitchFamily="34" charset="0"/>
                <a:cs typeface="Arial" pitchFamily="34" charset="0"/>
              </a:rPr>
              <a:t> </a:t>
            </a:r>
            <a:r>
              <a:rPr lang="en-US" sz="2300" dirty="0" err="1">
                <a:latin typeface="Arial" pitchFamily="34" charset="0"/>
                <a:cs typeface="Arial" pitchFamily="34" charset="0"/>
              </a:rPr>
              <a:t>định</a:t>
            </a:r>
            <a:r>
              <a:rPr lang="en-US" sz="2300" dirty="0">
                <a:latin typeface="Arial" pitchFamily="34" charset="0"/>
                <a:cs typeface="Arial" pitchFamily="34" charset="0"/>
              </a:rPr>
              <a:t> </a:t>
            </a:r>
            <a:r>
              <a:rPr lang="en-US" sz="2300" dirty="0" err="1">
                <a:latin typeface="Arial" pitchFamily="34" charset="0"/>
                <a:cs typeface="Arial" pitchFamily="34" charset="0"/>
              </a:rPr>
              <a:t>kì</a:t>
            </a:r>
            <a:r>
              <a:rPr lang="en-US" sz="2300" dirty="0">
                <a:latin typeface="Arial" pitchFamily="34" charset="0"/>
                <a:cs typeface="Arial" pitchFamily="34" charset="0"/>
              </a:rPr>
              <a:t>, </a:t>
            </a:r>
            <a:r>
              <a:rPr lang="en-US" sz="2300" dirty="0" err="1">
                <a:latin typeface="Arial" pitchFamily="34" charset="0"/>
                <a:cs typeface="Arial" pitchFamily="34" charset="0"/>
              </a:rPr>
              <a:t>không</a:t>
            </a:r>
            <a:r>
              <a:rPr lang="en-US" sz="2300" dirty="0">
                <a:latin typeface="Arial" pitchFamily="34" charset="0"/>
                <a:cs typeface="Arial" pitchFamily="34" charset="0"/>
              </a:rPr>
              <a:t> </a:t>
            </a:r>
            <a:r>
              <a:rPr lang="en-US" sz="2300" dirty="0" err="1">
                <a:latin typeface="Arial" pitchFamily="34" charset="0"/>
                <a:cs typeface="Arial" pitchFamily="34" charset="0"/>
              </a:rPr>
              <a:t>dùng</a:t>
            </a:r>
            <a:r>
              <a:rPr lang="en-US" sz="2300" dirty="0">
                <a:latin typeface="Arial" pitchFamily="34" charset="0"/>
                <a:cs typeface="Arial" pitchFamily="34" charset="0"/>
              </a:rPr>
              <a:t> </a:t>
            </a:r>
            <a:r>
              <a:rPr lang="en-US" sz="2300" dirty="0" err="1">
                <a:latin typeface="Arial" pitchFamily="34" charset="0"/>
                <a:cs typeface="Arial" pitchFamily="34" charset="0"/>
              </a:rPr>
              <a:t>chung</a:t>
            </a:r>
            <a:r>
              <a:rPr lang="en-US" sz="2300" dirty="0">
                <a:latin typeface="Arial" pitchFamily="34" charset="0"/>
                <a:cs typeface="Arial" pitchFamily="34" charset="0"/>
              </a:rPr>
              <a:t> </a:t>
            </a:r>
            <a:r>
              <a:rPr lang="en-US" sz="2300" dirty="0" err="1">
                <a:latin typeface="Arial" pitchFamily="34" charset="0"/>
                <a:cs typeface="Arial" pitchFamily="34" charset="0"/>
              </a:rPr>
              <a:t>các</a:t>
            </a:r>
            <a:r>
              <a:rPr lang="en-US" sz="2300" dirty="0">
                <a:latin typeface="Arial" pitchFamily="34" charset="0"/>
                <a:cs typeface="Arial" pitchFamily="34" charset="0"/>
              </a:rPr>
              <a:t> </a:t>
            </a:r>
            <a:r>
              <a:rPr lang="en-US" sz="2300" dirty="0" err="1">
                <a:latin typeface="Arial" pitchFamily="34" charset="0"/>
                <a:cs typeface="Arial" pitchFamily="34" charset="0"/>
              </a:rPr>
              <a:t>vật</a:t>
            </a:r>
            <a:r>
              <a:rPr lang="en-US" sz="2300" dirty="0">
                <a:latin typeface="Arial" pitchFamily="34" charset="0"/>
                <a:cs typeface="Arial" pitchFamily="34" charset="0"/>
              </a:rPr>
              <a:t> </a:t>
            </a:r>
            <a:r>
              <a:rPr lang="en-US" sz="2300" dirty="0" err="1">
                <a:latin typeface="Arial" pitchFamily="34" charset="0"/>
                <a:cs typeface="Arial" pitchFamily="34" charset="0"/>
              </a:rPr>
              <a:t>dụng</a:t>
            </a:r>
            <a:r>
              <a:rPr lang="en-US" sz="2300" dirty="0">
                <a:latin typeface="Arial" pitchFamily="34" charset="0"/>
                <a:cs typeface="Arial" pitchFamily="34" charset="0"/>
              </a:rPr>
              <a:t> </a:t>
            </a:r>
            <a:r>
              <a:rPr lang="en-US" sz="2300" dirty="0" err="1">
                <a:latin typeface="Arial" pitchFamily="34" charset="0"/>
                <a:cs typeface="Arial" pitchFamily="34" charset="0"/>
              </a:rPr>
              <a:t>dính</a:t>
            </a:r>
            <a:r>
              <a:rPr lang="en-US" sz="2300" dirty="0">
                <a:latin typeface="Arial" pitchFamily="34" charset="0"/>
                <a:cs typeface="Arial" pitchFamily="34" charset="0"/>
              </a:rPr>
              <a:t> </a:t>
            </a:r>
            <a:r>
              <a:rPr lang="en-US" sz="2300" dirty="0" err="1">
                <a:latin typeface="Arial" pitchFamily="34" charset="0"/>
                <a:cs typeface="Arial" pitchFamily="34" charset="0"/>
              </a:rPr>
              <a:t>máu</a:t>
            </a:r>
            <a:r>
              <a:rPr lang="en-US" sz="2300" dirty="0">
                <a:latin typeface="Arial" pitchFamily="34" charset="0"/>
                <a:cs typeface="Arial" pitchFamily="34" charset="0"/>
              </a:rPr>
              <a:t> </a:t>
            </a:r>
            <a:r>
              <a:rPr lang="en-US" sz="2300" dirty="0" err="1">
                <a:latin typeface="Arial" pitchFamily="34" charset="0"/>
                <a:cs typeface="Arial" pitchFamily="34" charset="0"/>
              </a:rPr>
              <a:t>hoặc</a:t>
            </a:r>
            <a:r>
              <a:rPr lang="en-US" sz="2300" dirty="0">
                <a:latin typeface="Arial" pitchFamily="34" charset="0"/>
                <a:cs typeface="Arial" pitchFamily="34" charset="0"/>
              </a:rPr>
              <a:t> </a:t>
            </a:r>
            <a:r>
              <a:rPr lang="en-US" sz="2300" dirty="0" err="1">
                <a:latin typeface="Arial" pitchFamily="34" charset="0"/>
                <a:cs typeface="Arial" pitchFamily="34" charset="0"/>
              </a:rPr>
              <a:t>dịch</a:t>
            </a:r>
            <a:r>
              <a:rPr lang="en-US" sz="2300" dirty="0">
                <a:latin typeface="Arial" pitchFamily="34" charset="0"/>
                <a:cs typeface="Arial" pitchFamily="34" charset="0"/>
              </a:rPr>
              <a:t> </a:t>
            </a:r>
            <a:r>
              <a:rPr lang="en-US" sz="2300" dirty="0" err="1">
                <a:latin typeface="Arial" pitchFamily="34" charset="0"/>
                <a:cs typeface="Arial" pitchFamily="34" charset="0"/>
              </a:rPr>
              <a:t>cơ</a:t>
            </a:r>
            <a:r>
              <a:rPr lang="en-US" sz="2300" dirty="0">
                <a:latin typeface="Arial" pitchFamily="34" charset="0"/>
                <a:cs typeface="Arial" pitchFamily="34" charset="0"/>
              </a:rPr>
              <a:t> </a:t>
            </a:r>
            <a:r>
              <a:rPr lang="en-US" sz="2300" dirty="0" err="1">
                <a:latin typeface="Arial" pitchFamily="34" charset="0"/>
                <a:cs typeface="Arial" pitchFamily="34" charset="0"/>
              </a:rPr>
              <a:t>thể</a:t>
            </a:r>
            <a:r>
              <a:rPr lang="en-US" sz="2300" dirty="0">
                <a:latin typeface="Arial" pitchFamily="34" charset="0"/>
                <a:cs typeface="Arial" pitchFamily="34" charset="0"/>
              </a:rPr>
              <a:t> </a:t>
            </a:r>
            <a:r>
              <a:rPr lang="en-US" sz="2300" dirty="0" err="1">
                <a:latin typeface="Arial" pitchFamily="34" charset="0"/>
                <a:cs typeface="Arial" pitchFamily="34" charset="0"/>
              </a:rPr>
              <a:t>và</a:t>
            </a:r>
            <a:r>
              <a:rPr lang="en-US" sz="2300" dirty="0">
                <a:latin typeface="Arial" pitchFamily="34" charset="0"/>
                <a:cs typeface="Arial" pitchFamily="34" charset="0"/>
              </a:rPr>
              <a:t> </a:t>
            </a:r>
            <a:r>
              <a:rPr lang="en-US" sz="2300" dirty="0" err="1">
                <a:latin typeface="Arial" pitchFamily="34" charset="0"/>
                <a:cs typeface="Arial" pitchFamily="34" charset="0"/>
              </a:rPr>
              <a:t>đến</a:t>
            </a:r>
            <a:r>
              <a:rPr lang="en-US" sz="2300" dirty="0">
                <a:latin typeface="Arial" pitchFamily="34" charset="0"/>
                <a:cs typeface="Arial" pitchFamily="34" charset="0"/>
              </a:rPr>
              <a:t> </a:t>
            </a:r>
            <a:r>
              <a:rPr lang="en-US" sz="2300" dirty="0" err="1">
                <a:latin typeface="Arial" pitchFamily="34" charset="0"/>
                <a:cs typeface="Arial" pitchFamily="34" charset="0"/>
              </a:rPr>
              <a:t>ngay</a:t>
            </a:r>
            <a:r>
              <a:rPr lang="en-US" sz="2300" dirty="0">
                <a:latin typeface="Arial" pitchFamily="34" charset="0"/>
                <a:cs typeface="Arial" pitchFamily="34" charset="0"/>
              </a:rPr>
              <a:t> </a:t>
            </a:r>
            <a:r>
              <a:rPr lang="en-US" sz="2300" dirty="0" err="1">
                <a:latin typeface="Arial" pitchFamily="34" charset="0"/>
                <a:cs typeface="Arial" pitchFamily="34" charset="0"/>
              </a:rPr>
              <a:t>cơ</a:t>
            </a:r>
            <a:r>
              <a:rPr lang="en-US" sz="2300" dirty="0">
                <a:latin typeface="Arial" pitchFamily="34" charset="0"/>
                <a:cs typeface="Arial" pitchFamily="34" charset="0"/>
              </a:rPr>
              <a:t> </a:t>
            </a:r>
            <a:r>
              <a:rPr lang="en-US" sz="2300" dirty="0" err="1">
                <a:latin typeface="Arial" pitchFamily="34" charset="0"/>
                <a:cs typeface="Arial" pitchFamily="34" charset="0"/>
              </a:rPr>
              <a:t>sở</a:t>
            </a:r>
            <a:r>
              <a:rPr lang="en-US" sz="2300" dirty="0">
                <a:latin typeface="Arial" pitchFamily="34" charset="0"/>
                <a:cs typeface="Arial" pitchFamily="34" charset="0"/>
              </a:rPr>
              <a:t> y </a:t>
            </a:r>
            <a:r>
              <a:rPr lang="en-US" sz="2300" dirty="0" err="1">
                <a:latin typeface="Arial" pitchFamily="34" charset="0"/>
                <a:cs typeface="Arial" pitchFamily="34" charset="0"/>
              </a:rPr>
              <a:t>tế</a:t>
            </a:r>
            <a:r>
              <a:rPr lang="en-US" sz="2300" dirty="0">
                <a:latin typeface="Arial" pitchFamily="34" charset="0"/>
                <a:cs typeface="Arial" pitchFamily="34" charset="0"/>
              </a:rPr>
              <a:t> </a:t>
            </a:r>
            <a:r>
              <a:rPr lang="en-US" sz="2300" dirty="0" err="1">
                <a:latin typeface="Arial" pitchFamily="34" charset="0"/>
                <a:cs typeface="Arial" pitchFamily="34" charset="0"/>
              </a:rPr>
              <a:t>khi</a:t>
            </a:r>
            <a:r>
              <a:rPr lang="en-US" sz="2300" dirty="0">
                <a:latin typeface="Arial" pitchFamily="34" charset="0"/>
                <a:cs typeface="Arial" pitchFamily="34" charset="0"/>
              </a:rPr>
              <a:t> </a:t>
            </a:r>
            <a:r>
              <a:rPr lang="en-US" sz="2300" dirty="0" err="1">
                <a:latin typeface="Arial" pitchFamily="34" charset="0"/>
                <a:cs typeface="Arial" pitchFamily="34" charset="0"/>
              </a:rPr>
              <a:t>có</a:t>
            </a:r>
            <a:r>
              <a:rPr lang="en-US" sz="2300" dirty="0">
                <a:latin typeface="Arial" pitchFamily="34" charset="0"/>
                <a:cs typeface="Arial" pitchFamily="34" charset="0"/>
              </a:rPr>
              <a:t> </a:t>
            </a:r>
            <a:r>
              <a:rPr lang="en-US" sz="2300" dirty="0" err="1">
                <a:latin typeface="Arial" pitchFamily="34" charset="0"/>
                <a:cs typeface="Arial" pitchFamily="34" charset="0"/>
              </a:rPr>
              <a:t>dấu</a:t>
            </a:r>
            <a:r>
              <a:rPr lang="en-US" sz="2300" dirty="0">
                <a:latin typeface="Arial" pitchFamily="34" charset="0"/>
                <a:cs typeface="Arial" pitchFamily="34" charset="0"/>
              </a:rPr>
              <a:t> </a:t>
            </a:r>
            <a:r>
              <a:rPr lang="en-US" sz="2300" dirty="0" err="1">
                <a:latin typeface="Arial" pitchFamily="34" charset="0"/>
                <a:cs typeface="Arial" pitchFamily="34" charset="0"/>
              </a:rPr>
              <a:t>hiệu</a:t>
            </a:r>
            <a:r>
              <a:rPr lang="en-US" sz="2300" dirty="0">
                <a:latin typeface="Arial" pitchFamily="34" charset="0"/>
                <a:cs typeface="Arial" pitchFamily="34" charset="0"/>
              </a:rPr>
              <a:t> </a:t>
            </a:r>
            <a:r>
              <a:rPr lang="en-US" sz="2300" dirty="0" err="1">
                <a:latin typeface="Arial" pitchFamily="34" charset="0"/>
                <a:cs typeface="Arial" pitchFamily="34" charset="0"/>
              </a:rPr>
              <a:t>bất</a:t>
            </a:r>
            <a:r>
              <a:rPr lang="en-US" sz="2300" dirty="0">
                <a:latin typeface="Arial" pitchFamily="34" charset="0"/>
                <a:cs typeface="Arial" pitchFamily="34" charset="0"/>
              </a:rPr>
              <a:t> </a:t>
            </a:r>
            <a:r>
              <a:rPr lang="en-US" sz="2300" dirty="0" err="1">
                <a:latin typeface="Arial" pitchFamily="34" charset="0"/>
                <a:cs typeface="Arial" pitchFamily="34" charset="0"/>
              </a:rPr>
              <a:t>thường</a:t>
            </a:r>
            <a:r>
              <a:rPr lang="en-US" sz="2300" dirty="0">
                <a:latin typeface="Arial" pitchFamily="34" charset="0"/>
                <a:cs typeface="Arial" pitchFamily="34" charset="0"/>
              </a:rPr>
              <a:t> ở </a:t>
            </a:r>
            <a:r>
              <a:rPr lang="en-US" sz="2300" dirty="0" err="1">
                <a:latin typeface="Arial" pitchFamily="34" charset="0"/>
                <a:cs typeface="Arial" pitchFamily="34" charset="0"/>
              </a:rPr>
              <a:t>cơ</a:t>
            </a:r>
            <a:r>
              <a:rPr lang="en-US" sz="2300" dirty="0">
                <a:latin typeface="Arial" pitchFamily="34" charset="0"/>
                <a:cs typeface="Arial" pitchFamily="34" charset="0"/>
              </a:rPr>
              <a:t> </a:t>
            </a:r>
            <a:r>
              <a:rPr lang="en-US" sz="2300" dirty="0" err="1">
                <a:latin typeface="Arial" pitchFamily="34" charset="0"/>
                <a:cs typeface="Arial" pitchFamily="34" charset="0"/>
              </a:rPr>
              <a:t>quan</a:t>
            </a:r>
            <a:r>
              <a:rPr lang="en-US" sz="2300" dirty="0">
                <a:latin typeface="Arial" pitchFamily="34" charset="0"/>
                <a:cs typeface="Arial" pitchFamily="34" charset="0"/>
              </a:rPr>
              <a:t> </a:t>
            </a:r>
            <a:r>
              <a:rPr lang="en-US" sz="2300" dirty="0" err="1">
                <a:latin typeface="Arial" pitchFamily="34" charset="0"/>
                <a:cs typeface="Arial" pitchFamily="34" charset="0"/>
              </a:rPr>
              <a:t>sinh</a:t>
            </a:r>
            <a:r>
              <a:rPr lang="en-US" sz="2300" dirty="0">
                <a:latin typeface="Arial" pitchFamily="34" charset="0"/>
                <a:cs typeface="Arial" pitchFamily="34" charset="0"/>
              </a:rPr>
              <a:t> </a:t>
            </a:r>
            <a:r>
              <a:rPr lang="en-US" sz="2300" dirty="0" err="1">
                <a:latin typeface="Arial" pitchFamily="34" charset="0"/>
                <a:cs typeface="Arial" pitchFamily="34" charset="0"/>
              </a:rPr>
              <a:t>dục</a:t>
            </a:r>
            <a:r>
              <a:rPr lang="en-US" sz="2300" dirty="0">
                <a:latin typeface="Arial" pitchFamily="34" charset="0"/>
                <a:cs typeface="Arial" pitchFamily="34" charset="0"/>
              </a:rPr>
              <a:t>.</a:t>
            </a:r>
          </a:p>
        </p:txBody>
      </p:sp>
      <p:pic>
        <p:nvPicPr>
          <p:cNvPr id="1028" name="Picture 4" descr="Bệnh lậu là gì? triệu chứng, nguyên nhân, cách điều trị"/>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3612" y="4385006"/>
            <a:ext cx="3733800" cy="23066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Quá trình phát triển của bệnh giang mai như thế nào?"/>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716"/>
          <a:stretch/>
        </p:blipFill>
        <p:spPr bwMode="auto">
          <a:xfrm>
            <a:off x="7283998" y="1558416"/>
            <a:ext cx="3915814" cy="28200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500"/>
                                        <p:tgtEl>
                                          <p:spTgt spid="1030"/>
                                        </p:tgtEl>
                                      </p:cBhvr>
                                    </p:animEffect>
                                  </p:childTnLst>
                                </p:cTn>
                              </p:par>
                              <p:par>
                                <p:cTn id="14" presetID="10"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1021989" y="10075"/>
            <a:ext cx="1157227" cy="1018625"/>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12" name="Group 9"/>
          <p:cNvGrpSpPr/>
          <p:nvPr/>
        </p:nvGrpSpPr>
        <p:grpSpPr>
          <a:xfrm>
            <a:off x="757841" y="1508216"/>
            <a:ext cx="11051572" cy="1539784"/>
            <a:chOff x="0" y="-241101"/>
            <a:chExt cx="14425571" cy="4355900"/>
          </a:xfrm>
        </p:grpSpPr>
        <p:grpSp>
          <p:nvGrpSpPr>
            <p:cNvPr id="13" name="Group 10"/>
            <p:cNvGrpSpPr/>
            <p:nvPr/>
          </p:nvGrpSpPr>
          <p:grpSpPr>
            <a:xfrm>
              <a:off x="0" y="-241101"/>
              <a:ext cx="14425571" cy="4355900"/>
              <a:chOff x="0" y="-47625"/>
              <a:chExt cx="2849496" cy="860425"/>
            </a:xfrm>
          </p:grpSpPr>
          <p:sp>
            <p:nvSpPr>
              <p:cNvPr id="15" name="Freeform 11"/>
              <p:cNvSpPr/>
              <p:nvPr/>
            </p:nvSpPr>
            <p:spPr>
              <a:xfrm>
                <a:off x="0" y="0"/>
                <a:ext cx="2849496" cy="488132"/>
              </a:xfrm>
              <a:custGeom>
                <a:avLst/>
                <a:gdLst/>
                <a:ahLst/>
                <a:cxnLst/>
                <a:rect l="l" t="t" r="r" b="b"/>
                <a:pathLst>
                  <a:path w="2849496" h="1102008">
                    <a:moveTo>
                      <a:pt x="0" y="0"/>
                    </a:moveTo>
                    <a:lnTo>
                      <a:pt x="2849496" y="0"/>
                    </a:lnTo>
                    <a:lnTo>
                      <a:pt x="2849496" y="1102008"/>
                    </a:lnTo>
                    <a:lnTo>
                      <a:pt x="0" y="1102008"/>
                    </a:lnTo>
                    <a:close/>
                  </a:path>
                </a:pathLst>
              </a:custGeom>
              <a:gradFill rotWithShape="1">
                <a:gsLst>
                  <a:gs pos="0">
                    <a:srgbClr val="FFDE59">
                      <a:alpha val="100000"/>
                    </a:srgbClr>
                  </a:gs>
                  <a:gs pos="100000">
                    <a:srgbClr val="FF914D">
                      <a:alpha val="100000"/>
                    </a:srgbClr>
                  </a:gs>
                </a:gsLst>
                <a:lin ang="0"/>
              </a:gradFill>
            </p:spPr>
          </p:sp>
          <p:sp>
            <p:nvSpPr>
              <p:cNvPr id="16" name="TextBox 12"/>
              <p:cNvSpPr txBox="1"/>
              <p:nvPr/>
            </p:nvSpPr>
            <p:spPr>
              <a:xfrm>
                <a:off x="0" y="-47625"/>
                <a:ext cx="812800" cy="860425"/>
              </a:xfrm>
              <a:prstGeom prst="rect">
                <a:avLst/>
              </a:prstGeom>
            </p:spPr>
            <p:txBody>
              <a:bodyPr lIns="50800" tIns="50800" rIns="50800" bIns="50800" rtlCol="0" anchor="ctr"/>
              <a:lstStyle/>
              <a:p>
                <a:pPr>
                  <a:lnSpc>
                    <a:spcPts val="2146"/>
                  </a:lnSpc>
                </a:pPr>
                <a:endParaRPr b="1">
                  <a:latin typeface="Arial" pitchFamily="34" charset="0"/>
                </a:endParaRPr>
              </a:p>
            </p:txBody>
          </p:sp>
        </p:grpSp>
        <p:sp>
          <p:nvSpPr>
            <p:cNvPr id="14" name="TextBox 13"/>
            <p:cNvSpPr txBox="1"/>
            <p:nvPr/>
          </p:nvSpPr>
          <p:spPr>
            <a:xfrm>
              <a:off x="638568" y="536151"/>
              <a:ext cx="13148436" cy="804837"/>
            </a:xfrm>
            <a:prstGeom prst="rect">
              <a:avLst/>
            </a:prstGeom>
          </p:spPr>
          <p:txBody>
            <a:bodyPr lIns="0" tIns="0" rIns="0" bIns="0" rtlCol="0" anchor="t">
              <a:spAutoFit/>
            </a:bodyPr>
            <a:lstStyle/>
            <a:p>
              <a:pPr>
                <a:lnSpc>
                  <a:spcPct val="120000"/>
                </a:lnSpc>
                <a:spcBef>
                  <a:spcPct val="0"/>
                </a:spcBef>
              </a:pPr>
              <a:r>
                <a:rPr lang="vi-VN" sz="2400" b="1" dirty="0">
                  <a:solidFill>
                    <a:srgbClr val="000000"/>
                  </a:solidFill>
                  <a:latin typeface="Arial" pitchFamily="34" charset="0"/>
                </a:rPr>
                <a:t>Các bệnh lây qua đường sinh dục có thể gây ra hậu quả gì?</a:t>
              </a:r>
              <a:endParaRPr lang="en-US" sz="2400" b="1" dirty="0">
                <a:solidFill>
                  <a:srgbClr val="000000"/>
                </a:solidFill>
                <a:latin typeface="Arial" pitchFamily="34" charset="0"/>
              </a:endParaRPr>
            </a:p>
          </p:txBody>
        </p:sp>
      </p:grpSp>
      <p:sp>
        <p:nvSpPr>
          <p:cNvPr id="17" name="TextBox 16"/>
          <p:cNvSpPr txBox="1"/>
          <p:nvPr/>
        </p:nvSpPr>
        <p:spPr>
          <a:xfrm>
            <a:off x="787852" y="2684920"/>
            <a:ext cx="8274903" cy="2954655"/>
          </a:xfrm>
          <a:prstGeom prst="rect">
            <a:avLst/>
          </a:prstGeom>
        </p:spPr>
        <p:txBody>
          <a:bodyPr wrap="square" lIns="0" tIns="0" rIns="0" bIns="0" rtlCol="0" anchor="t">
            <a:spAutoFit/>
          </a:bodyPr>
          <a:lstStyle/>
          <a:p>
            <a:r>
              <a:rPr lang="vi-VN" sz="2400" dirty="0">
                <a:solidFill>
                  <a:srgbClr val="000000"/>
                </a:solidFill>
                <a:latin typeface="Arial" pitchFamily="34" charset="0"/>
              </a:rPr>
              <a:t>Các bệnh lây truyền qua đường sinh dục có thể gây ra những hậu quả nghiêm trọng về sức khoẻ cho người mắc bệnh </a:t>
            </a:r>
            <a:r>
              <a:rPr lang="vi-VN" sz="2400" dirty="0" smtClean="0">
                <a:solidFill>
                  <a:srgbClr val="000000"/>
                </a:solidFill>
                <a:latin typeface="Arial" pitchFamily="34" charset="0"/>
              </a:rPr>
              <a:t>như</a:t>
            </a:r>
            <a:r>
              <a:rPr lang="en-US" sz="2400" dirty="0">
                <a:solidFill>
                  <a:srgbClr val="000000"/>
                </a:solidFill>
                <a:latin typeface="Arial" pitchFamily="34" charset="0"/>
              </a:rPr>
              <a:t>:</a:t>
            </a:r>
          </a:p>
          <a:p>
            <a:r>
              <a:rPr lang="en-US" sz="2400" dirty="0" smtClean="0">
                <a:solidFill>
                  <a:srgbClr val="000000"/>
                </a:solidFill>
                <a:latin typeface="Arial" pitchFamily="34" charset="0"/>
              </a:rPr>
              <a:t>-T</a:t>
            </a:r>
            <a:r>
              <a:rPr lang="vi-VN" sz="2400" dirty="0" smtClean="0">
                <a:solidFill>
                  <a:srgbClr val="000000"/>
                </a:solidFill>
                <a:latin typeface="Arial" pitchFamily="34" charset="0"/>
              </a:rPr>
              <a:t>ổn </a:t>
            </a:r>
            <a:r>
              <a:rPr lang="vi-VN" sz="2400" dirty="0">
                <a:solidFill>
                  <a:srgbClr val="000000"/>
                </a:solidFill>
                <a:latin typeface="Arial" pitchFamily="34" charset="0"/>
              </a:rPr>
              <a:t>thương các cơ quan trong cơ </a:t>
            </a:r>
            <a:r>
              <a:rPr lang="vi-VN" sz="2400" dirty="0" smtClean="0">
                <a:solidFill>
                  <a:srgbClr val="000000"/>
                </a:solidFill>
                <a:latin typeface="Arial" pitchFamily="34" charset="0"/>
              </a:rPr>
              <a:t>thể</a:t>
            </a:r>
            <a:endParaRPr lang="en-US" sz="2400" dirty="0" smtClean="0">
              <a:solidFill>
                <a:srgbClr val="000000"/>
              </a:solidFill>
              <a:latin typeface="Arial" pitchFamily="34" charset="0"/>
            </a:endParaRPr>
          </a:p>
          <a:p>
            <a:r>
              <a:rPr lang="en-US" sz="2400" dirty="0" smtClean="0">
                <a:solidFill>
                  <a:srgbClr val="000000"/>
                </a:solidFill>
                <a:latin typeface="Arial" pitchFamily="34" charset="0"/>
              </a:rPr>
              <a:t>-V</a:t>
            </a:r>
            <a:r>
              <a:rPr lang="vi-VN" sz="2400" dirty="0" smtClean="0">
                <a:solidFill>
                  <a:srgbClr val="000000"/>
                </a:solidFill>
                <a:latin typeface="Arial" pitchFamily="34" charset="0"/>
              </a:rPr>
              <a:t>ô sinh</a:t>
            </a:r>
            <a:endParaRPr lang="en-US" sz="2400" dirty="0" smtClean="0">
              <a:solidFill>
                <a:srgbClr val="000000"/>
              </a:solidFill>
              <a:latin typeface="Arial" pitchFamily="34" charset="0"/>
            </a:endParaRPr>
          </a:p>
          <a:p>
            <a:r>
              <a:rPr lang="en-US" sz="2400" dirty="0" smtClean="0">
                <a:solidFill>
                  <a:srgbClr val="000000"/>
                </a:solidFill>
                <a:latin typeface="Arial" pitchFamily="34" charset="0"/>
              </a:rPr>
              <a:t>-S</a:t>
            </a:r>
            <a:r>
              <a:rPr lang="vi-VN" sz="2400" dirty="0" smtClean="0">
                <a:solidFill>
                  <a:srgbClr val="000000"/>
                </a:solidFill>
                <a:latin typeface="Arial" pitchFamily="34" charset="0"/>
              </a:rPr>
              <a:t>uy </a:t>
            </a:r>
            <a:r>
              <a:rPr lang="vi-VN" sz="2400" dirty="0">
                <a:solidFill>
                  <a:srgbClr val="000000"/>
                </a:solidFill>
                <a:latin typeface="Arial" pitchFamily="34" charset="0"/>
              </a:rPr>
              <a:t>giảm miễn dịch,... </a:t>
            </a:r>
          </a:p>
          <a:p>
            <a:r>
              <a:rPr lang="vi-VN" sz="2400" dirty="0">
                <a:solidFill>
                  <a:srgbClr val="000000"/>
                </a:solidFill>
                <a:latin typeface="Arial" pitchFamily="34" charset="0"/>
              </a:rPr>
              <a:t/>
            </a:r>
            <a:br>
              <a:rPr lang="vi-VN" sz="2400" dirty="0">
                <a:solidFill>
                  <a:srgbClr val="000000"/>
                </a:solidFill>
                <a:latin typeface="Arial" pitchFamily="34" charset="0"/>
              </a:rPr>
            </a:br>
            <a:endParaRPr lang="en-US" sz="2400" dirty="0">
              <a:solidFill>
                <a:srgbClr val="000000"/>
              </a:solidFill>
              <a:latin typeface="Arial" pitchFamily="34" charset="0"/>
            </a:endParaRPr>
          </a:p>
        </p:txBody>
      </p:sp>
      <p:pic>
        <p:nvPicPr>
          <p:cNvPr id="2050" name="Picture 2" descr="Bệnh Giang Mai Là Gì?Các Dấu Hiệu &amp; Triệu Chứng"/>
          <p:cNvPicPr>
            <a:picLocks noChangeAspect="1" noChangeArrowheads="1"/>
          </p:cNvPicPr>
          <p:nvPr/>
        </p:nvPicPr>
        <p:blipFill rotWithShape="1">
          <a:blip r:embed="rId7">
            <a:extLst>
              <a:ext uri="{28A0092B-C50C-407E-A947-70E740481C1C}">
                <a14:useLocalDpi xmlns:a14="http://schemas.microsoft.com/office/drawing/2010/main" val="0"/>
              </a:ext>
            </a:extLst>
          </a:blip>
          <a:srcRect l="4232" r="17368"/>
          <a:stretch/>
        </p:blipFill>
        <p:spPr bwMode="auto">
          <a:xfrm>
            <a:off x="9250028" y="2646183"/>
            <a:ext cx="2559385" cy="2611617"/>
          </a:xfrm>
          <a:prstGeom prst="ellipse">
            <a:avLst/>
          </a:prstGeom>
          <a:noFill/>
          <a:extLst>
            <a:ext uri="{909E8E84-426E-40DD-AFC4-6F175D3DCCD1}">
              <a14:hiddenFill xmlns:a14="http://schemas.microsoft.com/office/drawing/2010/main">
                <a:solidFill>
                  <a:srgbClr val="FFFFFF"/>
                </a:solidFill>
              </a14:hiddenFill>
            </a:ext>
          </a:extLst>
        </p:spPr>
      </p:pic>
      <p:pic>
        <p:nvPicPr>
          <p:cNvPr id="2052" name="Picture 4" descr="Vô sinh hiếm muộn và 16 câu hỏi thường gặp nhấ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12767" y="3632295"/>
            <a:ext cx="4719637" cy="314642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5"/>
          <p:cNvSpPr txBox="1"/>
          <p:nvPr/>
        </p:nvSpPr>
        <p:spPr>
          <a:xfrm>
            <a:off x="1481674" y="180746"/>
            <a:ext cx="8727538" cy="807722"/>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IV. MỘT SỐ BỆNH LÂY TRUYỀN QUA ĐƯỜNG SINH DỤC VÀ BẢO VỆ SỨC KHỎE VỊ THÀNH NIÊN</a:t>
            </a:r>
          </a:p>
        </p:txBody>
      </p:sp>
      <p:sp>
        <p:nvSpPr>
          <p:cNvPr id="22" name="TextBox 8"/>
          <p:cNvSpPr txBox="1"/>
          <p:nvPr/>
        </p:nvSpPr>
        <p:spPr>
          <a:xfrm>
            <a:off x="685621" y="1160483"/>
            <a:ext cx="8377134"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1. </a:t>
            </a:r>
            <a:r>
              <a:rPr lang="en-US" sz="2300" b="1" dirty="0" err="1" smtClean="0">
                <a:solidFill>
                  <a:srgbClr val="000000"/>
                </a:solidFill>
                <a:latin typeface="Arial" pitchFamily="34" charset="0"/>
              </a:rPr>
              <a:t>Một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bệnh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lây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truyền</a:t>
            </a:r>
            <a:r>
              <a:rPr lang="en-US" sz="2300" b="1" dirty="0" smtClean="0">
                <a:solidFill>
                  <a:srgbClr val="000000"/>
                </a:solidFill>
                <a:latin typeface="Arial" pitchFamily="34" charset="0"/>
              </a:rPr>
              <a:t> qua </a:t>
            </a:r>
            <a:r>
              <a:rPr lang="en-US" sz="2300" b="1" dirty="0" err="1" smtClean="0">
                <a:solidFill>
                  <a:srgbClr val="000000"/>
                </a:solidFill>
                <a:latin typeface="Arial" pitchFamily="34" charset="0"/>
              </a:rPr>
              <a:t>đường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dục</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fade">
                                      <p:cBhvr>
                                        <p:cTn id="20" dur="500"/>
                                        <p:tgtEl>
                                          <p:spTgt spid="2052"/>
                                        </p:tgtEl>
                                      </p:cBhvr>
                                    </p:animEffect>
                                  </p:childTnLst>
                                </p:cTn>
                              </p:par>
                              <p:par>
                                <p:cTn id="21" presetID="10"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1021989" y="10075"/>
            <a:ext cx="1157227" cy="1018625"/>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8" name="Group 8"/>
          <p:cNvGrpSpPr/>
          <p:nvPr/>
        </p:nvGrpSpPr>
        <p:grpSpPr>
          <a:xfrm>
            <a:off x="685622" y="1615665"/>
            <a:ext cx="10817582" cy="2177952"/>
            <a:chOff x="0" y="-241102"/>
            <a:chExt cx="21640800" cy="4355904"/>
          </a:xfrm>
        </p:grpSpPr>
        <p:grpSp>
          <p:nvGrpSpPr>
            <p:cNvPr id="9" name="Group 9"/>
            <p:cNvGrpSpPr/>
            <p:nvPr/>
          </p:nvGrpSpPr>
          <p:grpSpPr>
            <a:xfrm>
              <a:off x="0" y="-241102"/>
              <a:ext cx="21640800" cy="4355904"/>
              <a:chOff x="0" y="-47625"/>
              <a:chExt cx="4274726" cy="860425"/>
            </a:xfrm>
          </p:grpSpPr>
          <p:sp>
            <p:nvSpPr>
              <p:cNvPr id="10" name="Freeform 10"/>
              <p:cNvSpPr/>
              <p:nvPr/>
            </p:nvSpPr>
            <p:spPr>
              <a:xfrm>
                <a:off x="0" y="0"/>
                <a:ext cx="4274726" cy="385561"/>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2" name="TextBox 12"/>
            <p:cNvSpPr txBox="1"/>
            <p:nvPr/>
          </p:nvSpPr>
          <p:spPr>
            <a:xfrm>
              <a:off x="639355" y="235190"/>
              <a:ext cx="20362091" cy="3139320"/>
            </a:xfrm>
            <a:prstGeom prst="rect">
              <a:avLst/>
            </a:prstGeom>
          </p:spPr>
          <p:txBody>
            <a:bodyPr lIns="0" tIns="0" rIns="0" bIns="0" rtlCol="0" anchor="t">
              <a:spAutoFit/>
            </a:bodyPr>
            <a:lstStyle/>
            <a:p>
              <a:r>
                <a:rPr lang="vi-VN" sz="2300" b="1" dirty="0">
                  <a:solidFill>
                    <a:srgbClr val="000000"/>
                  </a:solidFill>
                  <a:latin typeface="Arial" pitchFamily="34" charset="0"/>
                </a:rPr>
                <a:t>Từ những hiểu biết về các bệnh lây qua đường sinh dục, em hãy đề xuất các biện pháp phòng chống các bệnh đó.</a:t>
              </a:r>
            </a:p>
            <a:p>
              <a:r>
                <a:rPr lang="vi-VN" sz="2800" b="1" dirty="0">
                  <a:solidFill>
                    <a:srgbClr val="000000"/>
                  </a:solidFill>
                  <a:latin typeface="Arial" pitchFamily="34" charset="0"/>
                </a:rPr>
                <a:t/>
              </a:r>
              <a:br>
                <a:rPr lang="vi-VN" sz="2800" b="1" dirty="0">
                  <a:solidFill>
                    <a:srgbClr val="000000"/>
                  </a:solidFill>
                  <a:latin typeface="Arial" pitchFamily="34" charset="0"/>
                </a:rPr>
              </a:br>
              <a:endParaRPr lang="en-US" sz="2800" b="1" dirty="0">
                <a:solidFill>
                  <a:srgbClr val="000000"/>
                </a:solidFill>
                <a:latin typeface="Arial" pitchFamily="34" charset="0"/>
              </a:endParaRPr>
            </a:p>
          </p:txBody>
        </p:sp>
      </p:grpSp>
      <p:grpSp>
        <p:nvGrpSpPr>
          <p:cNvPr id="14" name="Group 14"/>
          <p:cNvGrpSpPr/>
          <p:nvPr/>
        </p:nvGrpSpPr>
        <p:grpSpPr>
          <a:xfrm>
            <a:off x="685622" y="2819400"/>
            <a:ext cx="10817582" cy="1212320"/>
            <a:chOff x="0" y="-66674"/>
            <a:chExt cx="21640800" cy="2424641"/>
          </a:xfrm>
        </p:grpSpPr>
        <p:sp>
          <p:nvSpPr>
            <p:cNvPr id="15" name="Freeform 15"/>
            <p:cNvSpPr/>
            <p:nvPr/>
          </p:nvSpPr>
          <p:spPr>
            <a:xfrm>
              <a:off x="0" y="0"/>
              <a:ext cx="2357967" cy="2357967"/>
            </a:xfrm>
            <a:custGeom>
              <a:avLst/>
              <a:gdLst/>
              <a:ahLst/>
              <a:cxnLst/>
              <a:rect l="l" t="t" r="r" b="b"/>
              <a:pathLst>
                <a:path w="2357967" h="2357967">
                  <a:moveTo>
                    <a:pt x="0" y="0"/>
                  </a:moveTo>
                  <a:lnTo>
                    <a:pt x="2357967" y="0"/>
                  </a:lnTo>
                  <a:lnTo>
                    <a:pt x="2357967" y="2357967"/>
                  </a:lnTo>
                  <a:lnTo>
                    <a:pt x="0" y="235796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TextBox 16"/>
            <p:cNvSpPr txBox="1"/>
            <p:nvPr/>
          </p:nvSpPr>
          <p:spPr>
            <a:xfrm>
              <a:off x="2658344" y="-66674"/>
              <a:ext cx="18982456" cy="1973235"/>
            </a:xfrm>
            <a:prstGeom prst="rect">
              <a:avLst/>
            </a:prstGeom>
          </p:spPr>
          <p:txBody>
            <a:bodyPr lIns="0" tIns="0" rIns="0" bIns="0" rtlCol="0" anchor="t">
              <a:spAutoFit/>
            </a:bodyPr>
            <a:lstStyle/>
            <a:p>
              <a:pPr algn="just">
                <a:lnSpc>
                  <a:spcPct val="120000"/>
                </a:lnSpc>
                <a:spcBef>
                  <a:spcPct val="0"/>
                </a:spcBef>
              </a:pPr>
              <a:r>
                <a:rPr lang="vi-VN" sz="2800" b="1" dirty="0">
                  <a:solidFill>
                    <a:srgbClr val="000000"/>
                  </a:solidFill>
                  <a:latin typeface="Arial" pitchFamily="34" charset="0"/>
                </a:rPr>
                <a:t>Không dùng chung các vật dụng cá nhân như bàn chải đánh răng, khăn tắm,...</a:t>
              </a:r>
              <a:endParaRPr lang="en-US" sz="2800" b="1" dirty="0">
                <a:solidFill>
                  <a:srgbClr val="000000"/>
                </a:solidFill>
                <a:latin typeface="Arial" pitchFamily="34" charset="0"/>
              </a:endParaRPr>
            </a:p>
          </p:txBody>
        </p:sp>
      </p:grpSp>
      <p:grpSp>
        <p:nvGrpSpPr>
          <p:cNvPr id="17" name="Group 17"/>
          <p:cNvGrpSpPr/>
          <p:nvPr/>
        </p:nvGrpSpPr>
        <p:grpSpPr>
          <a:xfrm>
            <a:off x="717116" y="4176184"/>
            <a:ext cx="10786088" cy="1242550"/>
            <a:chOff x="0" y="-66674"/>
            <a:chExt cx="21577795" cy="2485101"/>
          </a:xfrm>
        </p:grpSpPr>
        <p:sp>
          <p:nvSpPr>
            <p:cNvPr id="18" name="Freeform 18"/>
            <p:cNvSpPr/>
            <p:nvPr/>
          </p:nvSpPr>
          <p:spPr>
            <a:xfrm>
              <a:off x="0" y="0"/>
              <a:ext cx="2357967" cy="2418427"/>
            </a:xfrm>
            <a:custGeom>
              <a:avLst/>
              <a:gdLst/>
              <a:ahLst/>
              <a:cxnLst/>
              <a:rect l="l" t="t" r="r" b="b"/>
              <a:pathLst>
                <a:path w="2357967" h="2418427">
                  <a:moveTo>
                    <a:pt x="0" y="0"/>
                  </a:moveTo>
                  <a:lnTo>
                    <a:pt x="2357967" y="0"/>
                  </a:lnTo>
                  <a:lnTo>
                    <a:pt x="2357967" y="2418427"/>
                  </a:lnTo>
                  <a:lnTo>
                    <a:pt x="0" y="2418427"/>
                  </a:lnTo>
                  <a:lnTo>
                    <a:pt x="0" y="0"/>
                  </a:lnTo>
                  <a:close/>
                </a:path>
              </a:pathLst>
            </a:custGeom>
            <a:blipFill>
              <a:blip r:embed="rId8"/>
              <a:stretch>
                <a:fillRect/>
              </a:stretch>
            </a:blipFill>
          </p:spPr>
        </p:sp>
        <p:sp>
          <p:nvSpPr>
            <p:cNvPr id="19" name="TextBox 19"/>
            <p:cNvSpPr txBox="1"/>
            <p:nvPr/>
          </p:nvSpPr>
          <p:spPr>
            <a:xfrm>
              <a:off x="2595340" y="-66674"/>
              <a:ext cx="18982455" cy="2068259"/>
            </a:xfrm>
            <a:prstGeom prst="rect">
              <a:avLst/>
            </a:prstGeom>
          </p:spPr>
          <p:txBody>
            <a:bodyPr lIns="0" tIns="0" rIns="0" bIns="0" rtlCol="0" anchor="t">
              <a:spAutoFit/>
            </a:bodyPr>
            <a:lstStyle/>
            <a:p>
              <a:pPr algn="just">
                <a:lnSpc>
                  <a:spcPct val="120000"/>
                </a:lnSpc>
                <a:spcBef>
                  <a:spcPct val="0"/>
                </a:spcBef>
              </a:pPr>
              <a:r>
                <a:rPr lang="vi-VN" sz="2800" b="1" dirty="0">
                  <a:solidFill>
                    <a:srgbClr val="000000"/>
                  </a:solidFill>
                  <a:latin typeface="Arial" pitchFamily="34" charset="0"/>
                </a:rPr>
                <a:t>Tiêm phòng vaccine như viêm gan B, ung thư cổ tử cung</a:t>
              </a:r>
              <a:r>
                <a:rPr lang="vi-VN" sz="2800" b="1" dirty="0" smtClean="0">
                  <a:solidFill>
                    <a:srgbClr val="000000"/>
                  </a:solidFill>
                  <a:latin typeface="Arial" pitchFamily="34" charset="0"/>
                </a:rPr>
                <a:t>...</a:t>
              </a:r>
              <a:r>
                <a:rPr lang="en-US" sz="2800" b="1" dirty="0" smtClean="0">
                  <a:solidFill>
                    <a:srgbClr val="000000"/>
                  </a:solidFill>
                  <a:latin typeface="Arial" pitchFamily="34" charset="0"/>
                </a:rPr>
                <a:t>, </a:t>
              </a:r>
              <a:r>
                <a:rPr lang="en-US" sz="2800" b="1" dirty="0" err="1">
                  <a:solidFill>
                    <a:srgbClr val="000000"/>
                  </a:solidFill>
                  <a:latin typeface="Arial" pitchFamily="34" charset="0"/>
                </a:rPr>
                <a:t>s</a:t>
              </a:r>
              <a:r>
                <a:rPr lang="en-US" sz="2800" b="1" dirty="0" err="1" smtClean="0">
                  <a:solidFill>
                    <a:srgbClr val="000000"/>
                  </a:solidFill>
                  <a:latin typeface="Arial" pitchFamily="34" charset="0"/>
                </a:rPr>
                <a:t>ử</a:t>
              </a:r>
              <a:r>
                <a:rPr lang="en-US" sz="2800" b="1" dirty="0" smtClean="0">
                  <a:solidFill>
                    <a:srgbClr val="000000"/>
                  </a:solidFill>
                  <a:latin typeface="Arial" pitchFamily="34" charset="0"/>
                </a:rPr>
                <a:t> </a:t>
              </a:r>
              <a:r>
                <a:rPr lang="en-US" sz="2800" b="1" dirty="0" err="1">
                  <a:solidFill>
                    <a:srgbClr val="000000"/>
                  </a:solidFill>
                  <a:latin typeface="Arial" pitchFamily="34" charset="0"/>
                </a:rPr>
                <a:t>dụng</a:t>
              </a:r>
              <a:r>
                <a:rPr lang="en-US" sz="2800" b="1" dirty="0">
                  <a:solidFill>
                    <a:srgbClr val="000000"/>
                  </a:solidFill>
                  <a:latin typeface="Arial" pitchFamily="34" charset="0"/>
                </a:rPr>
                <a:t> </a:t>
              </a:r>
              <a:r>
                <a:rPr lang="en-US" sz="2800" b="1" dirty="0" err="1">
                  <a:solidFill>
                    <a:srgbClr val="000000"/>
                  </a:solidFill>
                  <a:latin typeface="Arial" pitchFamily="34" charset="0"/>
                </a:rPr>
                <a:t>bao</a:t>
              </a:r>
              <a:r>
                <a:rPr lang="en-US" sz="2800" b="1" dirty="0">
                  <a:solidFill>
                    <a:srgbClr val="000000"/>
                  </a:solidFill>
                  <a:latin typeface="Arial" pitchFamily="34" charset="0"/>
                </a:rPr>
                <a:t> </a:t>
              </a:r>
              <a:r>
                <a:rPr lang="en-US" sz="2800" b="1" dirty="0" err="1">
                  <a:solidFill>
                    <a:srgbClr val="000000"/>
                  </a:solidFill>
                  <a:latin typeface="Arial" pitchFamily="34" charset="0"/>
                </a:rPr>
                <a:t>cao</a:t>
              </a:r>
              <a:r>
                <a:rPr lang="en-US" sz="2800" b="1" dirty="0">
                  <a:solidFill>
                    <a:srgbClr val="000000"/>
                  </a:solidFill>
                  <a:latin typeface="Arial" pitchFamily="34" charset="0"/>
                </a:rPr>
                <a:t> </a:t>
              </a:r>
              <a:r>
                <a:rPr lang="en-US" sz="2800" b="1" dirty="0" err="1">
                  <a:solidFill>
                    <a:srgbClr val="000000"/>
                  </a:solidFill>
                  <a:latin typeface="Arial" pitchFamily="34" charset="0"/>
                </a:rPr>
                <a:t>su</a:t>
              </a:r>
              <a:r>
                <a:rPr lang="en-US" sz="2800" b="1" dirty="0">
                  <a:solidFill>
                    <a:srgbClr val="000000"/>
                  </a:solidFill>
                  <a:latin typeface="Arial" pitchFamily="34" charset="0"/>
                </a:rPr>
                <a:t> </a:t>
              </a:r>
              <a:r>
                <a:rPr lang="en-US" sz="2800" b="1" dirty="0" err="1">
                  <a:solidFill>
                    <a:srgbClr val="000000"/>
                  </a:solidFill>
                  <a:latin typeface="Arial" pitchFamily="34" charset="0"/>
                </a:rPr>
                <a:t>khi</a:t>
              </a:r>
              <a:r>
                <a:rPr lang="en-US" sz="2800" b="1" dirty="0">
                  <a:solidFill>
                    <a:srgbClr val="000000"/>
                  </a:solidFill>
                  <a:latin typeface="Arial" pitchFamily="34" charset="0"/>
                </a:rPr>
                <a:t> </a:t>
              </a:r>
              <a:r>
                <a:rPr lang="en-US" sz="2800" b="1" dirty="0" err="1">
                  <a:solidFill>
                    <a:srgbClr val="000000"/>
                  </a:solidFill>
                  <a:latin typeface="Arial" pitchFamily="34" charset="0"/>
                </a:rPr>
                <a:t>quan</a:t>
              </a:r>
              <a:r>
                <a:rPr lang="en-US" sz="2800" b="1" dirty="0">
                  <a:solidFill>
                    <a:srgbClr val="000000"/>
                  </a:solidFill>
                  <a:latin typeface="Arial" pitchFamily="34" charset="0"/>
                </a:rPr>
                <a:t> </a:t>
              </a:r>
              <a:r>
                <a:rPr lang="en-US" sz="2800" b="1" dirty="0" err="1">
                  <a:solidFill>
                    <a:srgbClr val="000000"/>
                  </a:solidFill>
                  <a:latin typeface="Arial" pitchFamily="34" charset="0"/>
                </a:rPr>
                <a:t>hệ</a:t>
              </a:r>
              <a:r>
                <a:rPr lang="en-US" sz="2800" b="1" dirty="0">
                  <a:solidFill>
                    <a:srgbClr val="000000"/>
                  </a:solidFill>
                  <a:latin typeface="Arial" pitchFamily="34" charset="0"/>
                </a:rPr>
                <a:t> </a:t>
              </a:r>
              <a:r>
                <a:rPr lang="en-US" sz="2800" b="1" dirty="0" err="1">
                  <a:solidFill>
                    <a:srgbClr val="000000"/>
                  </a:solidFill>
                  <a:latin typeface="Arial" pitchFamily="34" charset="0"/>
                </a:rPr>
                <a:t>tình</a:t>
              </a:r>
              <a:r>
                <a:rPr lang="en-US" sz="2800" b="1" dirty="0">
                  <a:solidFill>
                    <a:srgbClr val="000000"/>
                  </a:solidFill>
                  <a:latin typeface="Arial" pitchFamily="34" charset="0"/>
                </a:rPr>
                <a:t> </a:t>
              </a:r>
              <a:r>
                <a:rPr lang="en-US" sz="2800" b="1" dirty="0" err="1">
                  <a:solidFill>
                    <a:srgbClr val="000000"/>
                  </a:solidFill>
                  <a:latin typeface="Arial" pitchFamily="34" charset="0"/>
                </a:rPr>
                <a:t>dục</a:t>
              </a:r>
              <a:r>
                <a:rPr lang="en-US" sz="2800" b="1" dirty="0">
                  <a:solidFill>
                    <a:srgbClr val="000000"/>
                  </a:solidFill>
                  <a:latin typeface="Arial" pitchFamily="34" charset="0"/>
                </a:rPr>
                <a:t>.</a:t>
              </a:r>
            </a:p>
          </p:txBody>
        </p:sp>
      </p:grpSp>
      <p:grpSp>
        <p:nvGrpSpPr>
          <p:cNvPr id="20" name="Group 20"/>
          <p:cNvGrpSpPr/>
          <p:nvPr/>
        </p:nvGrpSpPr>
        <p:grpSpPr>
          <a:xfrm>
            <a:off x="717116" y="5532967"/>
            <a:ext cx="10786088" cy="1211602"/>
            <a:chOff x="0" y="-66674"/>
            <a:chExt cx="21577795" cy="2423205"/>
          </a:xfrm>
        </p:grpSpPr>
        <p:sp>
          <p:nvSpPr>
            <p:cNvPr id="21" name="Freeform 21"/>
            <p:cNvSpPr/>
            <p:nvPr/>
          </p:nvSpPr>
          <p:spPr>
            <a:xfrm>
              <a:off x="0" y="60461"/>
              <a:ext cx="2357967" cy="2296070"/>
            </a:xfrm>
            <a:custGeom>
              <a:avLst/>
              <a:gdLst/>
              <a:ahLst/>
              <a:cxnLst/>
              <a:rect l="l" t="t" r="r" b="b"/>
              <a:pathLst>
                <a:path w="2357967" h="2296070">
                  <a:moveTo>
                    <a:pt x="0" y="0"/>
                  </a:moveTo>
                  <a:lnTo>
                    <a:pt x="2357967" y="0"/>
                  </a:lnTo>
                  <a:lnTo>
                    <a:pt x="2357967" y="2296070"/>
                  </a:lnTo>
                  <a:lnTo>
                    <a:pt x="0" y="229607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2" name="TextBox 22"/>
            <p:cNvSpPr txBox="1"/>
            <p:nvPr/>
          </p:nvSpPr>
          <p:spPr>
            <a:xfrm>
              <a:off x="2595340" y="-66674"/>
              <a:ext cx="18982455" cy="1973235"/>
            </a:xfrm>
            <a:prstGeom prst="rect">
              <a:avLst/>
            </a:prstGeom>
          </p:spPr>
          <p:txBody>
            <a:bodyPr lIns="0" tIns="0" rIns="0" bIns="0" rtlCol="0" anchor="t">
              <a:spAutoFit/>
            </a:bodyPr>
            <a:lstStyle/>
            <a:p>
              <a:pPr algn="just">
                <a:lnSpc>
                  <a:spcPct val="120000"/>
                </a:lnSpc>
                <a:spcBef>
                  <a:spcPct val="0"/>
                </a:spcBef>
              </a:pPr>
              <a:r>
                <a:rPr lang="vi-VN" sz="2800" b="1" dirty="0">
                  <a:solidFill>
                    <a:srgbClr val="000000"/>
                  </a:solidFill>
                  <a:latin typeface="Arial" pitchFamily="34" charset="0"/>
                </a:rPr>
                <a:t>Thuỷ chung một vợ một chồng, không quan hệ tình dục với người mắc bệnh.</a:t>
              </a:r>
              <a:endParaRPr lang="en-US" sz="2800" b="1" dirty="0">
                <a:solidFill>
                  <a:srgbClr val="000000"/>
                </a:solidFill>
                <a:latin typeface="Arial" pitchFamily="34" charset="0"/>
              </a:endParaRPr>
            </a:p>
          </p:txBody>
        </p:sp>
      </p:grpSp>
      <p:sp>
        <p:nvSpPr>
          <p:cNvPr id="23" name="TextBox 5"/>
          <p:cNvSpPr txBox="1"/>
          <p:nvPr/>
        </p:nvSpPr>
        <p:spPr>
          <a:xfrm>
            <a:off x="1481674" y="180746"/>
            <a:ext cx="8727538" cy="807722"/>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IV. MỘT SỐ BỆNH LÂY TRUYỀN QUA ĐƯỜNG SINH DỤC VÀ BẢO VỆ SỨC KHỎE VỊ THÀNH NIÊN</a:t>
            </a:r>
          </a:p>
        </p:txBody>
      </p:sp>
      <p:sp>
        <p:nvSpPr>
          <p:cNvPr id="24" name="TextBox 8"/>
          <p:cNvSpPr txBox="1"/>
          <p:nvPr/>
        </p:nvSpPr>
        <p:spPr>
          <a:xfrm>
            <a:off x="685621" y="1160483"/>
            <a:ext cx="8377134"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1. </a:t>
            </a:r>
            <a:r>
              <a:rPr lang="en-US" sz="2300" b="1" dirty="0" err="1" smtClean="0">
                <a:solidFill>
                  <a:srgbClr val="000000"/>
                </a:solidFill>
                <a:latin typeface="Arial" pitchFamily="34" charset="0"/>
              </a:rPr>
              <a:t>Một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bệnh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lây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truyền</a:t>
            </a:r>
            <a:r>
              <a:rPr lang="en-US" sz="2300" b="1" dirty="0" smtClean="0">
                <a:solidFill>
                  <a:srgbClr val="000000"/>
                </a:solidFill>
                <a:latin typeface="Arial" pitchFamily="34" charset="0"/>
              </a:rPr>
              <a:t> qua </a:t>
            </a:r>
            <a:r>
              <a:rPr lang="en-US" sz="2300" b="1" dirty="0" err="1" smtClean="0">
                <a:solidFill>
                  <a:srgbClr val="000000"/>
                </a:solidFill>
                <a:latin typeface="Arial" pitchFamily="34" charset="0"/>
              </a:rPr>
              <a:t>đường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dục</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3"/>
          <p:cNvGrpSpPr/>
          <p:nvPr/>
        </p:nvGrpSpPr>
        <p:grpSpPr>
          <a:xfrm>
            <a:off x="717116" y="3718984"/>
            <a:ext cx="10786088" cy="1269578"/>
            <a:chOff x="0" y="-66674"/>
            <a:chExt cx="21577795" cy="2539157"/>
          </a:xfrm>
        </p:grpSpPr>
        <p:sp>
          <p:nvSpPr>
            <p:cNvPr id="14" name="TextBox 14"/>
            <p:cNvSpPr txBox="1"/>
            <p:nvPr/>
          </p:nvSpPr>
          <p:spPr>
            <a:xfrm>
              <a:off x="2595340" y="-66674"/>
              <a:ext cx="18982455"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Nâng cao sức khỏe, vệ sinh cá nhân và cơ quan sinh dục đúng cách, sinh hoạt điều độ, tập thể dục thường xuyên, chế độ dinh dưỡng hợp lí giúp nâng cao sức đề kháng cho cơ thể</a:t>
              </a:r>
            </a:p>
          </p:txBody>
        </p:sp>
        <p:sp>
          <p:nvSpPr>
            <p:cNvPr id="15" name="Freeform 15"/>
            <p:cNvSpPr/>
            <p:nvPr/>
          </p:nvSpPr>
          <p:spPr>
            <a:xfrm>
              <a:off x="0" y="0"/>
              <a:ext cx="2357967" cy="2357967"/>
            </a:xfrm>
            <a:custGeom>
              <a:avLst/>
              <a:gdLst/>
              <a:ahLst/>
              <a:cxnLst/>
              <a:rect l="l" t="t" r="r" b="b"/>
              <a:pathLst>
                <a:path w="2357967" h="2357967">
                  <a:moveTo>
                    <a:pt x="0" y="0"/>
                  </a:moveTo>
                  <a:lnTo>
                    <a:pt x="2357967" y="0"/>
                  </a:lnTo>
                  <a:lnTo>
                    <a:pt x="2357967" y="2357967"/>
                  </a:lnTo>
                  <a:lnTo>
                    <a:pt x="0" y="2357967"/>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grpSp>
      <p:grpSp>
        <p:nvGrpSpPr>
          <p:cNvPr id="16" name="Group 16"/>
          <p:cNvGrpSpPr/>
          <p:nvPr/>
        </p:nvGrpSpPr>
        <p:grpSpPr>
          <a:xfrm>
            <a:off x="717116" y="2362200"/>
            <a:ext cx="10786088" cy="1269578"/>
            <a:chOff x="0" y="-66674"/>
            <a:chExt cx="21577795" cy="2539157"/>
          </a:xfrm>
        </p:grpSpPr>
        <p:sp>
          <p:nvSpPr>
            <p:cNvPr id="17" name="Freeform 17"/>
            <p:cNvSpPr/>
            <p:nvPr/>
          </p:nvSpPr>
          <p:spPr>
            <a:xfrm>
              <a:off x="0" y="358116"/>
              <a:ext cx="2357967" cy="1641734"/>
            </a:xfrm>
            <a:custGeom>
              <a:avLst/>
              <a:gdLst/>
              <a:ahLst/>
              <a:cxnLst/>
              <a:rect l="l" t="t" r="r" b="b"/>
              <a:pathLst>
                <a:path w="2357967" h="1641734">
                  <a:moveTo>
                    <a:pt x="0" y="0"/>
                  </a:moveTo>
                  <a:lnTo>
                    <a:pt x="2357967" y="0"/>
                  </a:lnTo>
                  <a:lnTo>
                    <a:pt x="2357967" y="1641734"/>
                  </a:lnTo>
                  <a:lnTo>
                    <a:pt x="0" y="1641734"/>
                  </a:lnTo>
                  <a:lnTo>
                    <a:pt x="0" y="0"/>
                  </a:lnTo>
                  <a:close/>
                </a:path>
              </a:pathLst>
            </a:custGeom>
            <a:blipFill>
              <a:blip r:embed="rId8"/>
              <a:stretch>
                <a:fillRect/>
              </a:stretch>
            </a:blipFill>
          </p:spPr>
        </p:sp>
        <p:sp>
          <p:nvSpPr>
            <p:cNvPr id="18" name="TextBox 18"/>
            <p:cNvSpPr txBox="1"/>
            <p:nvPr/>
          </p:nvSpPr>
          <p:spPr>
            <a:xfrm>
              <a:off x="2595340" y="-66674"/>
              <a:ext cx="18982455"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Tìm hiểu thông tin về sức khỏe sinh sản từ nguồn kiến thức đáng tin cậy giúp vị thành niên chủ động, có quyết định và hành vi đúng về sức khỏe sinh sản</a:t>
              </a:r>
            </a:p>
          </p:txBody>
        </p:sp>
      </p:grpSp>
      <p:grpSp>
        <p:nvGrpSpPr>
          <p:cNvPr id="22" name="Group 2"/>
          <p:cNvGrpSpPr/>
          <p:nvPr/>
        </p:nvGrpSpPr>
        <p:grpSpPr>
          <a:xfrm>
            <a:off x="-766346" y="-1028700"/>
            <a:ext cx="13721517" cy="2057400"/>
            <a:chOff x="0" y="0"/>
            <a:chExt cx="5422258" cy="812800"/>
          </a:xfrm>
        </p:grpSpPr>
        <p:sp>
          <p:nvSpPr>
            <p:cNvPr id="2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2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25" name="Freeform 7"/>
          <p:cNvSpPr/>
          <p:nvPr/>
        </p:nvSpPr>
        <p:spPr>
          <a:xfrm>
            <a:off x="11021989" y="10075"/>
            <a:ext cx="1157227" cy="1018625"/>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9">
              <a:extLst>
                <a:ext uri="{96DAC541-7B7A-43D3-8B79-37D633B846F1}">
                  <asvg:svgBlip xmlns="" xmlns:asvg="http://schemas.microsoft.com/office/drawing/2016/SVG/main" r:embed="rId5"/>
                </a:ext>
              </a:extLst>
            </a:blip>
            <a:stretch>
              <a:fillRect/>
            </a:stretch>
          </a:blipFill>
        </p:spPr>
      </p:sp>
      <p:sp>
        <p:nvSpPr>
          <p:cNvPr id="26" name="TextBox 5"/>
          <p:cNvSpPr txBox="1"/>
          <p:nvPr/>
        </p:nvSpPr>
        <p:spPr>
          <a:xfrm>
            <a:off x="1481674" y="180746"/>
            <a:ext cx="8727538" cy="807722"/>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IV. MỘT SỐ BỆNH LÂY TRUYỀN QUA ĐƯỜNG SINH DỤC VÀ BẢO VỆ SỨC KHỎE VỊ THÀNH NIÊN</a:t>
            </a:r>
          </a:p>
        </p:txBody>
      </p:sp>
      <p:sp>
        <p:nvSpPr>
          <p:cNvPr id="27" name="TextBox 8"/>
          <p:cNvSpPr txBox="1"/>
          <p:nvPr/>
        </p:nvSpPr>
        <p:spPr>
          <a:xfrm>
            <a:off x="685621" y="1160483"/>
            <a:ext cx="8377134"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1. </a:t>
            </a:r>
            <a:r>
              <a:rPr lang="en-US" sz="2300" b="1" dirty="0" err="1" smtClean="0">
                <a:solidFill>
                  <a:srgbClr val="000000"/>
                </a:solidFill>
                <a:latin typeface="Arial" pitchFamily="34" charset="0"/>
              </a:rPr>
              <a:t>Một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bệnh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lây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truyền</a:t>
            </a:r>
            <a:r>
              <a:rPr lang="en-US" sz="2300" b="1" dirty="0" smtClean="0">
                <a:solidFill>
                  <a:srgbClr val="000000"/>
                </a:solidFill>
                <a:latin typeface="Arial" pitchFamily="34" charset="0"/>
              </a:rPr>
              <a:t> qua </a:t>
            </a:r>
            <a:r>
              <a:rPr lang="en-US" sz="2300" b="1" dirty="0" err="1" smtClean="0">
                <a:solidFill>
                  <a:srgbClr val="000000"/>
                </a:solidFill>
                <a:latin typeface="Arial" pitchFamily="34" charset="0"/>
              </a:rPr>
              <a:t>đường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dục</a:t>
            </a:r>
            <a:endParaRPr lang="en-US" sz="2300" b="1" dirty="0">
              <a:solidFill>
                <a:srgbClr val="000000"/>
              </a:solidFill>
              <a:latin typeface="Arial" pitchFamily="34" charset="0"/>
            </a:endParaRPr>
          </a:p>
        </p:txBody>
      </p:sp>
      <p:sp>
        <p:nvSpPr>
          <p:cNvPr id="28"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10">
              <a:extLst>
                <a:ext uri="{96DAC541-7B7A-43D3-8B79-37D633B846F1}">
                  <asvg:svgBlip xmlns="" xmlns:asvg="http://schemas.microsoft.com/office/drawing/2016/SVG/main" r:embed="rId4"/>
                </a:ext>
              </a:extLst>
            </a:blip>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1021989" y="10075"/>
            <a:ext cx="1157227" cy="1018625"/>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8" name="Group 8"/>
          <p:cNvGrpSpPr/>
          <p:nvPr/>
        </p:nvGrpSpPr>
        <p:grpSpPr>
          <a:xfrm>
            <a:off x="685622" y="1736216"/>
            <a:ext cx="10817582" cy="2033061"/>
            <a:chOff x="0" y="0"/>
            <a:chExt cx="21640800" cy="4066121"/>
          </a:xfrm>
        </p:grpSpPr>
        <p:grpSp>
          <p:nvGrpSpPr>
            <p:cNvPr id="9" name="Group 9"/>
            <p:cNvGrpSpPr/>
            <p:nvPr/>
          </p:nvGrpSpPr>
          <p:grpSpPr>
            <a:xfrm>
              <a:off x="0" y="0"/>
              <a:ext cx="21640800" cy="4066121"/>
              <a:chOff x="0" y="0"/>
              <a:chExt cx="5920967" cy="1112499"/>
            </a:xfrm>
          </p:grpSpPr>
          <p:sp>
            <p:nvSpPr>
              <p:cNvPr id="10" name="Freeform 10"/>
              <p:cNvSpPr/>
              <p:nvPr/>
            </p:nvSpPr>
            <p:spPr>
              <a:xfrm>
                <a:off x="0" y="0"/>
                <a:ext cx="5920967" cy="1112499"/>
              </a:xfrm>
              <a:custGeom>
                <a:avLst/>
                <a:gdLst/>
                <a:ahLst/>
                <a:cxnLst/>
                <a:rect l="l" t="t" r="r" b="b"/>
                <a:pathLst>
                  <a:path w="5920967" h="1112499">
                    <a:moveTo>
                      <a:pt x="5796507" y="59690"/>
                    </a:moveTo>
                    <a:cubicBezTo>
                      <a:pt x="5832067" y="59690"/>
                      <a:pt x="5861277" y="88900"/>
                      <a:pt x="5861277" y="124460"/>
                    </a:cubicBezTo>
                    <a:lnTo>
                      <a:pt x="5861277" y="988039"/>
                    </a:lnTo>
                    <a:cubicBezTo>
                      <a:pt x="5861277" y="1023599"/>
                      <a:pt x="5832067" y="1052809"/>
                      <a:pt x="5796507" y="1052809"/>
                    </a:cubicBezTo>
                    <a:lnTo>
                      <a:pt x="124460" y="1052809"/>
                    </a:lnTo>
                    <a:cubicBezTo>
                      <a:pt x="88900" y="1052809"/>
                      <a:pt x="59690" y="1023599"/>
                      <a:pt x="59690" y="988039"/>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988039"/>
                    </a:lnTo>
                    <a:cubicBezTo>
                      <a:pt x="0" y="1056619"/>
                      <a:pt x="55880" y="1112499"/>
                      <a:pt x="124460" y="1112499"/>
                    </a:cubicBezTo>
                    <a:lnTo>
                      <a:pt x="5796507" y="1112499"/>
                    </a:lnTo>
                    <a:cubicBezTo>
                      <a:pt x="5865087" y="1112499"/>
                      <a:pt x="5920967" y="1056619"/>
                      <a:pt x="5920967" y="988039"/>
                    </a:cubicBezTo>
                    <a:lnTo>
                      <a:pt x="5920967" y="124460"/>
                    </a:lnTo>
                    <a:cubicBezTo>
                      <a:pt x="5920967" y="55880"/>
                      <a:pt x="5865087" y="0"/>
                      <a:pt x="5796507" y="0"/>
                    </a:cubicBezTo>
                    <a:close/>
                  </a:path>
                </a:pathLst>
              </a:custGeom>
              <a:solidFill>
                <a:srgbClr val="B52320"/>
              </a:solidFill>
            </p:spPr>
          </p:sp>
        </p:grpSp>
        <p:sp>
          <p:nvSpPr>
            <p:cNvPr id="11" name="TextBox 11"/>
            <p:cNvSpPr txBox="1"/>
            <p:nvPr/>
          </p:nvSpPr>
          <p:spPr>
            <a:xfrm>
              <a:off x="651850" y="374652"/>
              <a:ext cx="20337100" cy="338554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Theo Tổ chức Y tế thế giới, vị thành niên là những người ở độ tuổi 10 – 19 tuổi. Trong độ tuổi này, dậy thì là giai đoạn có sự thay đổi lớn về thể chất, sinh lí và tâm lí, đánh dấu sự chuyển tiếp từ trẻ em thành người trưởng thành, bắt đầu có khả năng sinh sản</a:t>
              </a:r>
            </a:p>
          </p:txBody>
        </p:sp>
      </p:grpSp>
      <p:sp>
        <p:nvSpPr>
          <p:cNvPr id="12" name="Freeform 12"/>
          <p:cNvSpPr/>
          <p:nvPr/>
        </p:nvSpPr>
        <p:spPr>
          <a:xfrm>
            <a:off x="685621" y="3947077"/>
            <a:ext cx="5408791" cy="2793105"/>
          </a:xfrm>
          <a:custGeom>
            <a:avLst/>
            <a:gdLst/>
            <a:ahLst/>
            <a:cxnLst/>
            <a:rect l="l" t="t" r="r" b="b"/>
            <a:pathLst>
              <a:path w="8115300" h="4189658">
                <a:moveTo>
                  <a:pt x="0" y="0"/>
                </a:moveTo>
                <a:lnTo>
                  <a:pt x="8115300" y="0"/>
                </a:lnTo>
                <a:lnTo>
                  <a:pt x="8115300" y="4189658"/>
                </a:lnTo>
                <a:lnTo>
                  <a:pt x="0" y="4189658"/>
                </a:lnTo>
                <a:lnTo>
                  <a:pt x="0" y="0"/>
                </a:lnTo>
                <a:close/>
              </a:path>
            </a:pathLst>
          </a:custGeom>
          <a:blipFill>
            <a:blip r:embed="rId6"/>
            <a:stretch>
              <a:fillRect t="-14566" b="-14566"/>
            </a:stretch>
          </a:blipFill>
        </p:spPr>
      </p:sp>
      <p:sp>
        <p:nvSpPr>
          <p:cNvPr id="13" name="Freeform 13"/>
          <p:cNvSpPr/>
          <p:nvPr/>
        </p:nvSpPr>
        <p:spPr>
          <a:xfrm>
            <a:off x="6094413" y="3947077"/>
            <a:ext cx="5408791" cy="2793105"/>
          </a:xfrm>
          <a:custGeom>
            <a:avLst/>
            <a:gdLst/>
            <a:ahLst/>
            <a:cxnLst/>
            <a:rect l="l" t="t" r="r" b="b"/>
            <a:pathLst>
              <a:path w="8115300" h="4189658">
                <a:moveTo>
                  <a:pt x="0" y="0"/>
                </a:moveTo>
                <a:lnTo>
                  <a:pt x="8115300" y="0"/>
                </a:lnTo>
                <a:lnTo>
                  <a:pt x="8115300" y="4189658"/>
                </a:lnTo>
                <a:lnTo>
                  <a:pt x="0" y="4189658"/>
                </a:lnTo>
                <a:lnTo>
                  <a:pt x="0" y="0"/>
                </a:lnTo>
                <a:close/>
              </a:path>
            </a:pathLst>
          </a:custGeom>
          <a:blipFill>
            <a:blip r:embed="rId7"/>
            <a:stretch>
              <a:fillRect t="-14566" b="-14566"/>
            </a:stretch>
          </a:blipFill>
        </p:spPr>
      </p:sp>
      <p:sp>
        <p:nvSpPr>
          <p:cNvPr id="14" name="TextBox 14"/>
          <p:cNvSpPr txBox="1"/>
          <p:nvPr/>
        </p:nvSpPr>
        <p:spPr>
          <a:xfrm>
            <a:off x="685621" y="1160483"/>
            <a:ext cx="8377134"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2.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sức</a:t>
            </a:r>
            <a:r>
              <a:rPr lang="en-US" sz="2300" b="1" dirty="0">
                <a:solidFill>
                  <a:srgbClr val="000000"/>
                </a:solidFill>
                <a:latin typeface="Arial" pitchFamily="34" charset="0"/>
              </a:rPr>
              <a:t> </a:t>
            </a:r>
            <a:r>
              <a:rPr lang="en-US" sz="2300" b="1" dirty="0" err="1">
                <a:solidFill>
                  <a:srgbClr val="000000"/>
                </a:solidFill>
                <a:latin typeface="Arial" pitchFamily="34" charset="0"/>
              </a:rPr>
              <a:t>khỏe</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sản</a:t>
            </a:r>
            <a:r>
              <a:rPr lang="en-US" sz="2300" b="1" dirty="0">
                <a:solidFill>
                  <a:srgbClr val="000000"/>
                </a:solidFill>
                <a:latin typeface="Arial" pitchFamily="34" charset="0"/>
              </a:rPr>
              <a:t> </a:t>
            </a:r>
            <a:r>
              <a:rPr lang="en-US" sz="2300" b="1" dirty="0" err="1">
                <a:solidFill>
                  <a:srgbClr val="000000"/>
                </a:solidFill>
                <a:latin typeface="Arial" pitchFamily="34" charset="0"/>
              </a:rPr>
              <a:t>vị</a:t>
            </a:r>
            <a:r>
              <a:rPr lang="en-US" sz="2300" b="1" dirty="0">
                <a:solidFill>
                  <a:srgbClr val="000000"/>
                </a:solidFill>
                <a:latin typeface="Arial" pitchFamily="34" charset="0"/>
              </a:rPr>
              <a:t> </a:t>
            </a:r>
            <a:r>
              <a:rPr lang="en-US" sz="2300" b="1" dirty="0" err="1">
                <a:solidFill>
                  <a:srgbClr val="000000"/>
                </a:solidFill>
                <a:latin typeface="Arial" pitchFamily="34" charset="0"/>
              </a:rPr>
              <a:t>thành</a:t>
            </a:r>
            <a:r>
              <a:rPr lang="en-US" sz="2300" b="1" dirty="0">
                <a:solidFill>
                  <a:srgbClr val="000000"/>
                </a:solidFill>
                <a:latin typeface="Arial" pitchFamily="34" charset="0"/>
              </a:rPr>
              <a:t> </a:t>
            </a:r>
            <a:r>
              <a:rPr lang="en-US" sz="2300" b="1" dirty="0" err="1">
                <a:solidFill>
                  <a:srgbClr val="000000"/>
                </a:solidFill>
                <a:latin typeface="Arial" pitchFamily="34" charset="0"/>
              </a:rPr>
              <a:t>niên</a:t>
            </a:r>
            <a:endParaRPr lang="en-US" sz="2300" b="1" dirty="0">
              <a:solidFill>
                <a:srgbClr val="000000"/>
              </a:solidFill>
              <a:latin typeface="Arial" pitchFamily="34" charset="0"/>
            </a:endParaRPr>
          </a:p>
        </p:txBody>
      </p:sp>
      <p:sp>
        <p:nvSpPr>
          <p:cNvPr id="15" name="TextBox 5"/>
          <p:cNvSpPr txBox="1"/>
          <p:nvPr/>
        </p:nvSpPr>
        <p:spPr>
          <a:xfrm>
            <a:off x="1481674" y="180746"/>
            <a:ext cx="8727538" cy="807722"/>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IV. MỘT SỐ BỆNH LÂY TRUYỀN QUA ĐƯỜNG SINH DỤC VÀ BẢO VỆ SỨC KHỎE VỊ THÀNH NIÊN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673234" y="1377729"/>
            <a:ext cx="8928019" cy="2335091"/>
          </a:xfrm>
          <a:prstGeom prst="roundRect">
            <a:avLst>
              <a:gd name="adj" fmla="val 1558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424311" y="4114800"/>
            <a:ext cx="3107590" cy="880242"/>
            <a:chOff x="4037538" y="4547895"/>
            <a:chExt cx="3108399"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07665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65971" y="4748459"/>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143267" y="1964319"/>
            <a:ext cx="8113329" cy="1323094"/>
          </a:xfrm>
          <a:prstGeom prst="rect">
            <a:avLst/>
          </a:prstGeom>
          <a:noFill/>
          <a:ln>
            <a:noFill/>
          </a:ln>
        </p:spPr>
        <p:txBody>
          <a:bodyPr wrap="square">
            <a:spAutoFit/>
          </a:bodyPr>
          <a:lstStyle/>
          <a:p>
            <a:pPr algn="ctr"/>
            <a:r>
              <a:rPr lang="vi-VN" sz="3999" b="1" dirty="0">
                <a:solidFill>
                  <a:srgbClr val="EE4036"/>
                </a:solidFill>
                <a:latin typeface="Times New Roman" panose="02020603050405020304" pitchFamily="18" charset="0"/>
                <a:sym typeface="Times New Roman"/>
              </a:rPr>
              <a:t>Da là cơ quan đóng vai trò quan trọng nhất trong ___ thân nhiệt.</a:t>
            </a:r>
          </a:p>
        </p:txBody>
      </p:sp>
      <p:pic>
        <p:nvPicPr>
          <p:cNvPr id="50" name="Picture 49">
            <a:extLst>
              <a:ext uri="{FF2B5EF4-FFF2-40B4-BE49-F238E27FC236}">
                <a16:creationId xmlns:a16="http://schemas.microsoft.com/office/drawing/2014/main" id="{83136700-02CF-4442-BDBD-D1E14B1CE35B}"/>
              </a:ext>
            </a:extLst>
          </p:cNvPr>
          <p:cNvPicPr>
            <a:picLocks noChangeAspect="1"/>
          </p:cNvPicPr>
          <p:nvPr/>
        </p:nvPicPr>
        <p:blipFill>
          <a:blip r:embed="rId5"/>
          <a:stretch>
            <a:fillRect/>
          </a:stretch>
        </p:blipFill>
        <p:spPr>
          <a:xfrm>
            <a:off x="4296465" y="-631090"/>
            <a:ext cx="359906" cy="214559"/>
          </a:xfrm>
          <a:prstGeom prst="rect">
            <a:avLst/>
          </a:prstGeom>
        </p:spPr>
      </p:pic>
      <p:pic>
        <p:nvPicPr>
          <p:cNvPr id="51" name="Picture 50">
            <a:extLst>
              <a:ext uri="{FF2B5EF4-FFF2-40B4-BE49-F238E27FC236}">
                <a16:creationId xmlns:a16="http://schemas.microsoft.com/office/drawing/2014/main" id="{EC6B3A13-B1A5-4E10-97C1-2708BDFA808E}"/>
              </a:ext>
            </a:extLst>
          </p:cNvPr>
          <p:cNvPicPr>
            <a:picLocks noChangeAspect="1"/>
          </p:cNvPicPr>
          <p:nvPr/>
        </p:nvPicPr>
        <p:blipFill>
          <a:blip r:embed="rId6"/>
          <a:stretch>
            <a:fillRect/>
          </a:stretch>
        </p:blipFill>
        <p:spPr>
          <a:xfrm>
            <a:off x="2022362" y="-680213"/>
            <a:ext cx="359906" cy="214559"/>
          </a:xfrm>
          <a:prstGeom prst="rect">
            <a:avLst/>
          </a:prstGeom>
        </p:spPr>
      </p:pic>
      <p:pic>
        <p:nvPicPr>
          <p:cNvPr id="52" name="Picture 51">
            <a:extLst>
              <a:ext uri="{FF2B5EF4-FFF2-40B4-BE49-F238E27FC236}">
                <a16:creationId xmlns:a16="http://schemas.microsoft.com/office/drawing/2014/main" id="{7437B6B6-F3C4-4CCC-916A-917CDE9900CC}"/>
              </a:ext>
            </a:extLst>
          </p:cNvPr>
          <p:cNvPicPr>
            <a:picLocks noChangeAspect="1"/>
          </p:cNvPicPr>
          <p:nvPr/>
        </p:nvPicPr>
        <p:blipFill>
          <a:blip r:embed="rId7"/>
          <a:stretch>
            <a:fillRect/>
          </a:stretch>
        </p:blipFill>
        <p:spPr>
          <a:xfrm>
            <a:off x="3561476" y="-1010630"/>
            <a:ext cx="359906" cy="218018"/>
          </a:xfrm>
          <a:prstGeom prst="rect">
            <a:avLst/>
          </a:prstGeom>
        </p:spPr>
      </p:pic>
      <p:pic>
        <p:nvPicPr>
          <p:cNvPr id="53" name="Picture 52">
            <a:extLst>
              <a:ext uri="{FF2B5EF4-FFF2-40B4-BE49-F238E27FC236}">
                <a16:creationId xmlns:a16="http://schemas.microsoft.com/office/drawing/2014/main" id="{45F64F2D-6DA2-4348-98CC-253FFE21C893}"/>
              </a:ext>
            </a:extLst>
          </p:cNvPr>
          <p:cNvPicPr>
            <a:picLocks noChangeAspect="1"/>
          </p:cNvPicPr>
          <p:nvPr/>
        </p:nvPicPr>
        <p:blipFill>
          <a:blip r:embed="rId8"/>
          <a:stretch>
            <a:fillRect/>
          </a:stretch>
        </p:blipFill>
        <p:spPr>
          <a:xfrm>
            <a:off x="5328308" y="-719058"/>
            <a:ext cx="359906" cy="218018"/>
          </a:xfrm>
          <a:prstGeom prst="rect">
            <a:avLst/>
          </a:prstGeom>
        </p:spPr>
      </p:pic>
      <p:pic>
        <p:nvPicPr>
          <p:cNvPr id="54" name="Picture 53">
            <a:extLst>
              <a:ext uri="{FF2B5EF4-FFF2-40B4-BE49-F238E27FC236}">
                <a16:creationId xmlns:a16="http://schemas.microsoft.com/office/drawing/2014/main" id="{DFDAC995-C52B-4A95-A28A-8172E0E5DC65}"/>
              </a:ext>
            </a:extLst>
          </p:cNvPr>
          <p:cNvPicPr>
            <a:picLocks noChangeAspect="1"/>
          </p:cNvPicPr>
          <p:nvPr/>
        </p:nvPicPr>
        <p:blipFill>
          <a:blip r:embed="rId9"/>
          <a:stretch>
            <a:fillRect/>
          </a:stretch>
        </p:blipFill>
        <p:spPr>
          <a:xfrm>
            <a:off x="10148971" y="-649354"/>
            <a:ext cx="359906" cy="214559"/>
          </a:xfrm>
          <a:prstGeom prst="rect">
            <a:avLst/>
          </a:prstGeom>
        </p:spPr>
      </p:pic>
      <p:pic>
        <p:nvPicPr>
          <p:cNvPr id="55" name="Picture 54">
            <a:extLst>
              <a:ext uri="{FF2B5EF4-FFF2-40B4-BE49-F238E27FC236}">
                <a16:creationId xmlns:a16="http://schemas.microsoft.com/office/drawing/2014/main" id="{136B6640-E6E1-4D80-ADAA-FD3DD9E65DF3}"/>
              </a:ext>
            </a:extLst>
          </p:cNvPr>
          <p:cNvPicPr>
            <a:picLocks noChangeAspect="1"/>
          </p:cNvPicPr>
          <p:nvPr/>
        </p:nvPicPr>
        <p:blipFill>
          <a:blip r:embed="rId10"/>
          <a:stretch>
            <a:fillRect/>
          </a:stretch>
        </p:blipFill>
        <p:spPr>
          <a:xfrm>
            <a:off x="7476920" y="-1101053"/>
            <a:ext cx="359906" cy="218018"/>
          </a:xfrm>
          <a:prstGeom prst="rect">
            <a:avLst/>
          </a:prstGeom>
        </p:spPr>
      </p:pic>
      <p:pic>
        <p:nvPicPr>
          <p:cNvPr id="56" name="Picture 55">
            <a:extLst>
              <a:ext uri="{FF2B5EF4-FFF2-40B4-BE49-F238E27FC236}">
                <a16:creationId xmlns:a16="http://schemas.microsoft.com/office/drawing/2014/main" id="{0B4131E8-A673-4BB0-95D3-29242445E245}"/>
              </a:ext>
            </a:extLst>
          </p:cNvPr>
          <p:cNvPicPr>
            <a:picLocks noChangeAspect="1"/>
          </p:cNvPicPr>
          <p:nvPr/>
        </p:nvPicPr>
        <p:blipFill>
          <a:blip r:embed="rId11"/>
          <a:stretch>
            <a:fillRect/>
          </a:stretch>
        </p:blipFill>
        <p:spPr>
          <a:xfrm>
            <a:off x="8381505" y="-592875"/>
            <a:ext cx="359906" cy="214559"/>
          </a:xfrm>
          <a:prstGeom prst="rect">
            <a:avLst/>
          </a:prstGeom>
        </p:spPr>
      </p:pic>
      <p:pic>
        <p:nvPicPr>
          <p:cNvPr id="57" name="Picture 56">
            <a:extLst>
              <a:ext uri="{FF2B5EF4-FFF2-40B4-BE49-F238E27FC236}">
                <a16:creationId xmlns:a16="http://schemas.microsoft.com/office/drawing/2014/main" id="{36BDA17A-DB23-45D8-8D11-B78B53ADB185}"/>
              </a:ext>
            </a:extLst>
          </p:cNvPr>
          <p:cNvPicPr>
            <a:picLocks noChangeAspect="1"/>
          </p:cNvPicPr>
          <p:nvPr/>
        </p:nvPicPr>
        <p:blipFill>
          <a:blip r:embed="rId12"/>
          <a:stretch>
            <a:fillRect/>
          </a:stretch>
        </p:blipFill>
        <p:spPr>
          <a:xfrm>
            <a:off x="9156703" y="-634549"/>
            <a:ext cx="359906" cy="218018"/>
          </a:xfrm>
          <a:prstGeom prst="rect">
            <a:avLst/>
          </a:prstGeom>
        </p:spPr>
      </p:pic>
      <p:pic>
        <p:nvPicPr>
          <p:cNvPr id="58" name="Picture 57">
            <a:extLst>
              <a:ext uri="{FF2B5EF4-FFF2-40B4-BE49-F238E27FC236}">
                <a16:creationId xmlns:a16="http://schemas.microsoft.com/office/drawing/2014/main" id="{D96310F7-E1E1-4AA9-811A-6C70C6DF5BEA}"/>
              </a:ext>
            </a:extLst>
          </p:cNvPr>
          <p:cNvPicPr>
            <a:picLocks noChangeAspect="1"/>
          </p:cNvPicPr>
          <p:nvPr/>
        </p:nvPicPr>
        <p:blipFill>
          <a:blip r:embed="rId13"/>
          <a:stretch>
            <a:fillRect/>
          </a:stretch>
        </p:blipFill>
        <p:spPr>
          <a:xfrm>
            <a:off x="6912564" y="-556051"/>
            <a:ext cx="359906" cy="218018"/>
          </a:xfrm>
          <a:prstGeom prst="rect">
            <a:avLst/>
          </a:prstGeom>
        </p:spPr>
      </p:pic>
      <p:pic>
        <p:nvPicPr>
          <p:cNvPr id="59" name="Picture 58">
            <a:extLst>
              <a:ext uri="{FF2B5EF4-FFF2-40B4-BE49-F238E27FC236}">
                <a16:creationId xmlns:a16="http://schemas.microsoft.com/office/drawing/2014/main" id="{5E017C85-5DAD-457C-B5DD-F3BAB9483453}"/>
              </a:ext>
            </a:extLst>
          </p:cNvPr>
          <p:cNvPicPr>
            <a:picLocks noChangeAspect="1"/>
          </p:cNvPicPr>
          <p:nvPr/>
        </p:nvPicPr>
        <p:blipFill>
          <a:blip r:embed="rId14"/>
          <a:stretch>
            <a:fillRect/>
          </a:stretch>
        </p:blipFill>
        <p:spPr>
          <a:xfrm>
            <a:off x="2749158" y="-705460"/>
            <a:ext cx="359906" cy="218018"/>
          </a:xfrm>
          <a:prstGeom prst="rect">
            <a:avLst/>
          </a:prstGeom>
        </p:spPr>
      </p:pic>
      <p:pic>
        <p:nvPicPr>
          <p:cNvPr id="60" name="Picture 59">
            <a:extLst>
              <a:ext uri="{FF2B5EF4-FFF2-40B4-BE49-F238E27FC236}">
                <a16:creationId xmlns:a16="http://schemas.microsoft.com/office/drawing/2014/main" id="{1EA53A7B-919E-456E-9512-861396F1A7A6}"/>
              </a:ext>
            </a:extLst>
          </p:cNvPr>
          <p:cNvPicPr>
            <a:picLocks noChangeAspect="1"/>
          </p:cNvPicPr>
          <p:nvPr/>
        </p:nvPicPr>
        <p:blipFill>
          <a:blip r:embed="rId6"/>
          <a:stretch>
            <a:fillRect/>
          </a:stretch>
        </p:blipFill>
        <p:spPr>
          <a:xfrm>
            <a:off x="6870902" y="-853256"/>
            <a:ext cx="359906" cy="214559"/>
          </a:xfrm>
          <a:prstGeom prst="rect">
            <a:avLst/>
          </a:prstGeom>
        </p:spPr>
      </p:pic>
      <p:pic>
        <p:nvPicPr>
          <p:cNvPr id="62" name="Picture 61">
            <a:extLst>
              <a:ext uri="{FF2B5EF4-FFF2-40B4-BE49-F238E27FC236}">
                <a16:creationId xmlns:a16="http://schemas.microsoft.com/office/drawing/2014/main" id="{9BAF055C-5BE1-4E37-8EB0-E098FAF9F86A}"/>
              </a:ext>
            </a:extLst>
          </p:cNvPr>
          <p:cNvPicPr>
            <a:picLocks noChangeAspect="1"/>
          </p:cNvPicPr>
          <p:nvPr/>
        </p:nvPicPr>
        <p:blipFill>
          <a:blip r:embed="rId7"/>
          <a:stretch>
            <a:fillRect/>
          </a:stretch>
        </p:blipFill>
        <p:spPr>
          <a:xfrm>
            <a:off x="8410016" y="-1183672"/>
            <a:ext cx="359906" cy="218018"/>
          </a:xfrm>
          <a:prstGeom prst="rect">
            <a:avLst/>
          </a:prstGeom>
        </p:spPr>
      </p:pic>
      <p:pic>
        <p:nvPicPr>
          <p:cNvPr id="65" name="Picture 64">
            <a:extLst>
              <a:ext uri="{FF2B5EF4-FFF2-40B4-BE49-F238E27FC236}">
                <a16:creationId xmlns:a16="http://schemas.microsoft.com/office/drawing/2014/main" id="{E152F6FA-703D-426C-800B-EA4A512F68C8}"/>
              </a:ext>
            </a:extLst>
          </p:cNvPr>
          <p:cNvPicPr>
            <a:picLocks noChangeAspect="1"/>
          </p:cNvPicPr>
          <p:nvPr/>
        </p:nvPicPr>
        <p:blipFill>
          <a:blip r:embed="rId14"/>
          <a:stretch>
            <a:fillRect/>
          </a:stretch>
        </p:blipFill>
        <p:spPr>
          <a:xfrm>
            <a:off x="7597698" y="-878503"/>
            <a:ext cx="359906" cy="218018"/>
          </a:xfrm>
          <a:prstGeom prst="rect">
            <a:avLst/>
          </a:prstGeom>
        </p:spPr>
      </p:pic>
      <p:pic>
        <p:nvPicPr>
          <p:cNvPr id="66" name="Picture 65">
            <a:extLst>
              <a:ext uri="{FF2B5EF4-FFF2-40B4-BE49-F238E27FC236}">
                <a16:creationId xmlns:a16="http://schemas.microsoft.com/office/drawing/2014/main" id="{9956F601-6BEA-4D35-A9CE-DC483264DDE9}"/>
              </a:ext>
            </a:extLst>
          </p:cNvPr>
          <p:cNvPicPr>
            <a:picLocks noChangeAspect="1"/>
          </p:cNvPicPr>
          <p:nvPr/>
        </p:nvPicPr>
        <p:blipFill>
          <a:blip r:embed="rId8"/>
          <a:stretch>
            <a:fillRect/>
          </a:stretch>
        </p:blipFill>
        <p:spPr>
          <a:xfrm>
            <a:off x="700152" y="-564631"/>
            <a:ext cx="359906" cy="218018"/>
          </a:xfrm>
          <a:prstGeom prst="rect">
            <a:avLst/>
          </a:prstGeom>
        </p:spPr>
      </p:pic>
      <p:pic>
        <p:nvPicPr>
          <p:cNvPr id="67" name="Picture 66">
            <a:extLst>
              <a:ext uri="{FF2B5EF4-FFF2-40B4-BE49-F238E27FC236}">
                <a16:creationId xmlns:a16="http://schemas.microsoft.com/office/drawing/2014/main" id="{1A1D4B74-F08C-4E37-AE94-EA6626121D74}"/>
              </a:ext>
            </a:extLst>
          </p:cNvPr>
          <p:cNvPicPr>
            <a:picLocks noChangeAspect="1"/>
          </p:cNvPicPr>
          <p:nvPr/>
        </p:nvPicPr>
        <p:blipFill>
          <a:blip r:embed="rId9"/>
          <a:stretch>
            <a:fillRect/>
          </a:stretch>
        </p:blipFill>
        <p:spPr>
          <a:xfrm>
            <a:off x="1630835" y="-979817"/>
            <a:ext cx="359906" cy="214559"/>
          </a:xfrm>
          <a:prstGeom prst="rect">
            <a:avLst/>
          </a:prstGeom>
        </p:spPr>
      </p:pic>
      <p:pic>
        <p:nvPicPr>
          <p:cNvPr id="76" name="Picture 75">
            <a:extLst>
              <a:ext uri="{FF2B5EF4-FFF2-40B4-BE49-F238E27FC236}">
                <a16:creationId xmlns:a16="http://schemas.microsoft.com/office/drawing/2014/main" id="{9781EDFB-5E40-417F-8975-5B44D33ED0DF}"/>
              </a:ext>
            </a:extLst>
          </p:cNvPr>
          <p:cNvPicPr>
            <a:picLocks noChangeAspect="1"/>
          </p:cNvPicPr>
          <p:nvPr/>
        </p:nvPicPr>
        <p:blipFill>
          <a:blip r:embed="rId10"/>
          <a:stretch>
            <a:fillRect/>
          </a:stretch>
        </p:blipFill>
        <p:spPr>
          <a:xfrm>
            <a:off x="2848765" y="-946625"/>
            <a:ext cx="359906" cy="218018"/>
          </a:xfrm>
          <a:prstGeom prst="rect">
            <a:avLst/>
          </a:prstGeom>
        </p:spPr>
      </p:pic>
      <p:pic>
        <p:nvPicPr>
          <p:cNvPr id="77" name="Picture 76">
            <a:extLst>
              <a:ext uri="{FF2B5EF4-FFF2-40B4-BE49-F238E27FC236}">
                <a16:creationId xmlns:a16="http://schemas.microsoft.com/office/drawing/2014/main" id="{5FCB52DE-9491-487B-A218-CCFF7ABC7187}"/>
              </a:ext>
            </a:extLst>
          </p:cNvPr>
          <p:cNvPicPr>
            <a:picLocks noChangeAspect="1"/>
          </p:cNvPicPr>
          <p:nvPr/>
        </p:nvPicPr>
        <p:blipFill>
          <a:blip r:embed="rId6"/>
          <a:stretch>
            <a:fillRect/>
          </a:stretch>
        </p:blipFill>
        <p:spPr>
          <a:xfrm>
            <a:off x="2242746" y="-698828"/>
            <a:ext cx="359906" cy="214559"/>
          </a:xfrm>
          <a:prstGeom prst="rect">
            <a:avLst/>
          </a:prstGeom>
        </p:spPr>
      </p:pic>
      <p:pic>
        <p:nvPicPr>
          <p:cNvPr id="79" name="Picture 78">
            <a:extLst>
              <a:ext uri="{FF2B5EF4-FFF2-40B4-BE49-F238E27FC236}">
                <a16:creationId xmlns:a16="http://schemas.microsoft.com/office/drawing/2014/main" id="{98DED43E-F0B8-4CD0-8C69-DC3F71D150FB}"/>
              </a:ext>
            </a:extLst>
          </p:cNvPr>
          <p:cNvPicPr>
            <a:picLocks noChangeAspect="1"/>
          </p:cNvPicPr>
          <p:nvPr/>
        </p:nvPicPr>
        <p:blipFill>
          <a:blip r:embed="rId7"/>
          <a:stretch>
            <a:fillRect/>
          </a:stretch>
        </p:blipFill>
        <p:spPr>
          <a:xfrm>
            <a:off x="3781861" y="-1029245"/>
            <a:ext cx="359906" cy="218018"/>
          </a:xfrm>
          <a:prstGeom prst="rect">
            <a:avLst/>
          </a:prstGeom>
        </p:spPr>
      </p:pic>
      <p:pic>
        <p:nvPicPr>
          <p:cNvPr id="80" name="Picture 79">
            <a:extLst>
              <a:ext uri="{FF2B5EF4-FFF2-40B4-BE49-F238E27FC236}">
                <a16:creationId xmlns:a16="http://schemas.microsoft.com/office/drawing/2014/main" id="{DF883775-6A67-4A4A-84BB-35D8C63B9692}"/>
              </a:ext>
            </a:extLst>
          </p:cNvPr>
          <p:cNvPicPr>
            <a:picLocks noChangeAspect="1"/>
          </p:cNvPicPr>
          <p:nvPr/>
        </p:nvPicPr>
        <p:blipFill>
          <a:blip r:embed="rId14"/>
          <a:stretch>
            <a:fillRect/>
          </a:stretch>
        </p:blipFill>
        <p:spPr>
          <a:xfrm>
            <a:off x="2969542" y="-724075"/>
            <a:ext cx="359906" cy="218018"/>
          </a:xfrm>
          <a:prstGeom prst="rect">
            <a:avLst/>
          </a:prstGeom>
        </p:spPr>
      </p:pic>
      <p:pic>
        <p:nvPicPr>
          <p:cNvPr id="81" name="Picture 80">
            <a:extLst>
              <a:ext uri="{FF2B5EF4-FFF2-40B4-BE49-F238E27FC236}">
                <a16:creationId xmlns:a16="http://schemas.microsoft.com/office/drawing/2014/main" id="{74F28298-20FD-4F0D-9737-28FF2855C241}"/>
              </a:ext>
            </a:extLst>
          </p:cNvPr>
          <p:cNvPicPr>
            <a:picLocks noChangeAspect="1"/>
          </p:cNvPicPr>
          <p:nvPr/>
        </p:nvPicPr>
        <p:blipFill>
          <a:blip r:embed="rId7"/>
          <a:stretch>
            <a:fillRect/>
          </a:stretch>
        </p:blipFill>
        <p:spPr>
          <a:xfrm>
            <a:off x="5979548" y="-1009014"/>
            <a:ext cx="359906" cy="218018"/>
          </a:xfrm>
          <a:prstGeom prst="rect">
            <a:avLst/>
          </a:prstGeom>
        </p:spPr>
      </p:pic>
      <p:pic>
        <p:nvPicPr>
          <p:cNvPr id="82" name="Picture 81">
            <a:extLst>
              <a:ext uri="{FF2B5EF4-FFF2-40B4-BE49-F238E27FC236}">
                <a16:creationId xmlns:a16="http://schemas.microsoft.com/office/drawing/2014/main" id="{A347B3AB-2664-48A2-850C-EFFA8E52BFAC}"/>
              </a:ext>
            </a:extLst>
          </p:cNvPr>
          <p:cNvPicPr>
            <a:picLocks noChangeAspect="1"/>
          </p:cNvPicPr>
          <p:nvPr/>
        </p:nvPicPr>
        <p:blipFill>
          <a:blip r:embed="rId9"/>
          <a:stretch>
            <a:fillRect/>
          </a:stretch>
        </p:blipFill>
        <p:spPr>
          <a:xfrm>
            <a:off x="4048907" y="-978201"/>
            <a:ext cx="359906" cy="214559"/>
          </a:xfrm>
          <a:prstGeom prst="rect">
            <a:avLst/>
          </a:prstGeom>
        </p:spPr>
      </p:pic>
      <p:pic>
        <p:nvPicPr>
          <p:cNvPr id="83" name="Picture 82">
            <a:extLst>
              <a:ext uri="{FF2B5EF4-FFF2-40B4-BE49-F238E27FC236}">
                <a16:creationId xmlns:a16="http://schemas.microsoft.com/office/drawing/2014/main" id="{F98185BC-E162-4531-BFCA-BE96906925F1}"/>
              </a:ext>
            </a:extLst>
          </p:cNvPr>
          <p:cNvPicPr>
            <a:picLocks noChangeAspect="1"/>
          </p:cNvPicPr>
          <p:nvPr/>
        </p:nvPicPr>
        <p:blipFill>
          <a:blip r:embed="rId10"/>
          <a:stretch>
            <a:fillRect/>
          </a:stretch>
        </p:blipFill>
        <p:spPr>
          <a:xfrm>
            <a:off x="5266837" y="-945010"/>
            <a:ext cx="359906" cy="218018"/>
          </a:xfrm>
          <a:prstGeom prst="rect">
            <a:avLst/>
          </a:prstGeom>
        </p:spPr>
      </p:pic>
      <p:pic>
        <p:nvPicPr>
          <p:cNvPr id="84" name="Picture 83">
            <a:extLst>
              <a:ext uri="{FF2B5EF4-FFF2-40B4-BE49-F238E27FC236}">
                <a16:creationId xmlns:a16="http://schemas.microsoft.com/office/drawing/2014/main" id="{58467660-8104-4705-8F38-1DF0D0855E2A}"/>
              </a:ext>
            </a:extLst>
          </p:cNvPr>
          <p:cNvPicPr>
            <a:picLocks noChangeAspect="1"/>
          </p:cNvPicPr>
          <p:nvPr/>
        </p:nvPicPr>
        <p:blipFill>
          <a:blip r:embed="rId7"/>
          <a:stretch>
            <a:fillRect/>
          </a:stretch>
        </p:blipFill>
        <p:spPr>
          <a:xfrm>
            <a:off x="6199933" y="-1027629"/>
            <a:ext cx="359906" cy="218018"/>
          </a:xfrm>
          <a:prstGeom prst="rect">
            <a:avLst/>
          </a:prstGeom>
        </p:spPr>
      </p:pic>
      <p:pic>
        <p:nvPicPr>
          <p:cNvPr id="85" name="Picture 84">
            <a:extLst>
              <a:ext uri="{FF2B5EF4-FFF2-40B4-BE49-F238E27FC236}">
                <a16:creationId xmlns:a16="http://schemas.microsoft.com/office/drawing/2014/main" id="{E53B8DDF-30A9-45B4-91C4-CAFE61A2680E}"/>
              </a:ext>
            </a:extLst>
          </p:cNvPr>
          <p:cNvPicPr>
            <a:picLocks noChangeAspect="1"/>
          </p:cNvPicPr>
          <p:nvPr/>
        </p:nvPicPr>
        <p:blipFill>
          <a:blip r:embed="rId10"/>
          <a:stretch>
            <a:fillRect/>
          </a:stretch>
        </p:blipFill>
        <p:spPr>
          <a:xfrm>
            <a:off x="5158989" y="-577380"/>
            <a:ext cx="359906" cy="218018"/>
          </a:xfrm>
          <a:prstGeom prst="rect">
            <a:avLst/>
          </a:prstGeom>
        </p:spPr>
      </p:pic>
      <p:pic>
        <p:nvPicPr>
          <p:cNvPr id="86" name="Picture 85">
            <a:extLst>
              <a:ext uri="{FF2B5EF4-FFF2-40B4-BE49-F238E27FC236}">
                <a16:creationId xmlns:a16="http://schemas.microsoft.com/office/drawing/2014/main" id="{F215461D-643C-46F0-B9BF-CED2FF22E7D4}"/>
              </a:ext>
            </a:extLst>
          </p:cNvPr>
          <p:cNvPicPr>
            <a:picLocks noChangeAspect="1"/>
          </p:cNvPicPr>
          <p:nvPr/>
        </p:nvPicPr>
        <p:blipFill>
          <a:blip r:embed="rId6"/>
          <a:stretch>
            <a:fillRect/>
          </a:stretch>
        </p:blipFill>
        <p:spPr>
          <a:xfrm>
            <a:off x="4552971" y="-329583"/>
            <a:ext cx="359906" cy="214559"/>
          </a:xfrm>
          <a:prstGeom prst="rect">
            <a:avLst/>
          </a:prstGeom>
        </p:spPr>
      </p:pic>
      <p:pic>
        <p:nvPicPr>
          <p:cNvPr id="87" name="Picture 86">
            <a:extLst>
              <a:ext uri="{FF2B5EF4-FFF2-40B4-BE49-F238E27FC236}">
                <a16:creationId xmlns:a16="http://schemas.microsoft.com/office/drawing/2014/main" id="{D10A4024-EBE1-42C0-9304-C13FE3470339}"/>
              </a:ext>
            </a:extLst>
          </p:cNvPr>
          <p:cNvPicPr>
            <a:picLocks noChangeAspect="1"/>
          </p:cNvPicPr>
          <p:nvPr/>
        </p:nvPicPr>
        <p:blipFill>
          <a:blip r:embed="rId7"/>
          <a:stretch>
            <a:fillRect/>
          </a:stretch>
        </p:blipFill>
        <p:spPr>
          <a:xfrm>
            <a:off x="6092085" y="-660000"/>
            <a:ext cx="359906" cy="218018"/>
          </a:xfrm>
          <a:prstGeom prst="rect">
            <a:avLst/>
          </a:prstGeom>
        </p:spPr>
      </p:pic>
      <p:pic>
        <p:nvPicPr>
          <p:cNvPr id="88" name="Picture 87">
            <a:extLst>
              <a:ext uri="{FF2B5EF4-FFF2-40B4-BE49-F238E27FC236}">
                <a16:creationId xmlns:a16="http://schemas.microsoft.com/office/drawing/2014/main" id="{9099DF57-12AF-4630-83BF-DC32899B7987}"/>
              </a:ext>
            </a:extLst>
          </p:cNvPr>
          <p:cNvPicPr>
            <a:picLocks noChangeAspect="1"/>
          </p:cNvPicPr>
          <p:nvPr/>
        </p:nvPicPr>
        <p:blipFill>
          <a:blip r:embed="rId14"/>
          <a:stretch>
            <a:fillRect/>
          </a:stretch>
        </p:blipFill>
        <p:spPr>
          <a:xfrm>
            <a:off x="5279766" y="-354830"/>
            <a:ext cx="359906" cy="218018"/>
          </a:xfrm>
          <a:prstGeom prst="rect">
            <a:avLst/>
          </a:prstGeom>
        </p:spPr>
      </p:pic>
      <p:pic>
        <p:nvPicPr>
          <p:cNvPr id="89" name="Picture 88">
            <a:extLst>
              <a:ext uri="{FF2B5EF4-FFF2-40B4-BE49-F238E27FC236}">
                <a16:creationId xmlns:a16="http://schemas.microsoft.com/office/drawing/2014/main" id="{00B2893E-8591-48D3-8031-4FEDB4016EFE}"/>
              </a:ext>
            </a:extLst>
          </p:cNvPr>
          <p:cNvPicPr>
            <a:picLocks noChangeAspect="1"/>
          </p:cNvPicPr>
          <p:nvPr/>
        </p:nvPicPr>
        <p:blipFill>
          <a:blip r:embed="rId7"/>
          <a:stretch>
            <a:fillRect/>
          </a:stretch>
        </p:blipFill>
        <p:spPr>
          <a:xfrm>
            <a:off x="3661617" y="-485341"/>
            <a:ext cx="359906" cy="218018"/>
          </a:xfrm>
          <a:prstGeom prst="rect">
            <a:avLst/>
          </a:prstGeom>
        </p:spPr>
      </p:pic>
      <p:pic>
        <p:nvPicPr>
          <p:cNvPr id="90" name="Picture 89">
            <a:extLst>
              <a:ext uri="{FF2B5EF4-FFF2-40B4-BE49-F238E27FC236}">
                <a16:creationId xmlns:a16="http://schemas.microsoft.com/office/drawing/2014/main" id="{013F2579-04EB-4461-A5E3-7B0DC899F94B}"/>
              </a:ext>
            </a:extLst>
          </p:cNvPr>
          <p:cNvPicPr>
            <a:picLocks noChangeAspect="1"/>
          </p:cNvPicPr>
          <p:nvPr/>
        </p:nvPicPr>
        <p:blipFill>
          <a:blip r:embed="rId7"/>
          <a:stretch>
            <a:fillRect/>
          </a:stretch>
        </p:blipFill>
        <p:spPr>
          <a:xfrm>
            <a:off x="3882001" y="-503957"/>
            <a:ext cx="359906" cy="218018"/>
          </a:xfrm>
          <a:prstGeom prst="rect">
            <a:avLst/>
          </a:prstGeom>
        </p:spPr>
      </p:pic>
      <p:sp>
        <p:nvSpPr>
          <p:cNvPr id="99" name="!!o6a">
            <a:extLst>
              <a:ext uri="{FF2B5EF4-FFF2-40B4-BE49-F238E27FC236}">
                <a16:creationId xmlns:a16="http://schemas.microsoft.com/office/drawing/2014/main" id="{A69446C8-8AE1-4684-80C5-705063A5E993}"/>
              </a:ext>
            </a:extLst>
          </p:cNvPr>
          <p:cNvSpPr/>
          <p:nvPr/>
        </p:nvSpPr>
        <p:spPr>
          <a:xfrm>
            <a:off x="9042927" y="5272932"/>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0" name="!!6a">
            <a:extLst>
              <a:ext uri="{FF2B5EF4-FFF2-40B4-BE49-F238E27FC236}">
                <a16:creationId xmlns:a16="http://schemas.microsoft.com/office/drawing/2014/main" id="{1A2132AA-48E4-495E-A5D0-6D2BBB8C76E1}"/>
              </a:ext>
            </a:extLst>
          </p:cNvPr>
          <p:cNvSpPr txBox="1"/>
          <p:nvPr/>
        </p:nvSpPr>
        <p:spPr>
          <a:xfrm>
            <a:off x="9192052" y="5319034"/>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91" name="!!o6a">
            <a:extLst>
              <a:ext uri="{FF2B5EF4-FFF2-40B4-BE49-F238E27FC236}">
                <a16:creationId xmlns:a16="http://schemas.microsoft.com/office/drawing/2014/main" id="{A69446C8-8AE1-4684-80C5-705063A5E993}"/>
              </a:ext>
            </a:extLst>
          </p:cNvPr>
          <p:cNvSpPr/>
          <p:nvPr/>
        </p:nvSpPr>
        <p:spPr>
          <a:xfrm>
            <a:off x="7916921" y="5272932"/>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2" name="!!6a">
            <a:extLst>
              <a:ext uri="{FF2B5EF4-FFF2-40B4-BE49-F238E27FC236}">
                <a16:creationId xmlns:a16="http://schemas.microsoft.com/office/drawing/2014/main" id="{1A2132AA-48E4-495E-A5D0-6D2BBB8C76E1}"/>
              </a:ext>
            </a:extLst>
          </p:cNvPr>
          <p:cNvSpPr txBox="1"/>
          <p:nvPr/>
        </p:nvSpPr>
        <p:spPr>
          <a:xfrm>
            <a:off x="8070336" y="5356945"/>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ò</a:t>
            </a:r>
          </a:p>
        </p:txBody>
      </p:sp>
      <p:sp>
        <p:nvSpPr>
          <p:cNvPr id="93" name="!!o6a">
            <a:extLst>
              <a:ext uri="{FF2B5EF4-FFF2-40B4-BE49-F238E27FC236}">
                <a16:creationId xmlns:a16="http://schemas.microsoft.com/office/drawing/2014/main" id="{A69446C8-8AE1-4684-80C5-705063A5E993}"/>
              </a:ext>
            </a:extLst>
          </p:cNvPr>
          <p:cNvSpPr/>
          <p:nvPr/>
        </p:nvSpPr>
        <p:spPr>
          <a:xfrm>
            <a:off x="6793071" y="5272932"/>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4" name="!!6a">
            <a:extLst>
              <a:ext uri="{FF2B5EF4-FFF2-40B4-BE49-F238E27FC236}">
                <a16:creationId xmlns:a16="http://schemas.microsoft.com/office/drawing/2014/main" id="{1A2132AA-48E4-495E-A5D0-6D2BBB8C76E1}"/>
              </a:ext>
            </a:extLst>
          </p:cNvPr>
          <p:cNvSpPr txBox="1"/>
          <p:nvPr/>
        </p:nvSpPr>
        <p:spPr>
          <a:xfrm>
            <a:off x="6909942" y="5326508"/>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95" name="!!o6a">
            <a:extLst>
              <a:ext uri="{FF2B5EF4-FFF2-40B4-BE49-F238E27FC236}">
                <a16:creationId xmlns:a16="http://schemas.microsoft.com/office/drawing/2014/main" id="{A69446C8-8AE1-4684-80C5-705063A5E993}"/>
              </a:ext>
            </a:extLst>
          </p:cNvPr>
          <p:cNvSpPr/>
          <p:nvPr/>
        </p:nvSpPr>
        <p:spPr>
          <a:xfrm>
            <a:off x="5667065" y="5272932"/>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6" name="!!6a">
            <a:extLst>
              <a:ext uri="{FF2B5EF4-FFF2-40B4-BE49-F238E27FC236}">
                <a16:creationId xmlns:a16="http://schemas.microsoft.com/office/drawing/2014/main" id="{1A2132AA-48E4-495E-A5D0-6D2BBB8C76E1}"/>
              </a:ext>
            </a:extLst>
          </p:cNvPr>
          <p:cNvSpPr txBox="1"/>
          <p:nvPr/>
        </p:nvSpPr>
        <p:spPr>
          <a:xfrm>
            <a:off x="5806962" y="5356945"/>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97" name="!!o6a">
            <a:extLst>
              <a:ext uri="{FF2B5EF4-FFF2-40B4-BE49-F238E27FC236}">
                <a16:creationId xmlns:a16="http://schemas.microsoft.com/office/drawing/2014/main" id="{A69446C8-8AE1-4684-80C5-705063A5E993}"/>
              </a:ext>
            </a:extLst>
          </p:cNvPr>
          <p:cNvSpPr/>
          <p:nvPr/>
        </p:nvSpPr>
        <p:spPr>
          <a:xfrm>
            <a:off x="4541058" y="5272932"/>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8" name="!!6a">
            <a:extLst>
              <a:ext uri="{FF2B5EF4-FFF2-40B4-BE49-F238E27FC236}">
                <a16:creationId xmlns:a16="http://schemas.microsoft.com/office/drawing/2014/main" id="{1A2132AA-48E4-495E-A5D0-6D2BBB8C76E1}"/>
              </a:ext>
            </a:extLst>
          </p:cNvPr>
          <p:cNvSpPr txBox="1"/>
          <p:nvPr/>
        </p:nvSpPr>
        <p:spPr>
          <a:xfrm>
            <a:off x="4694407" y="5314938"/>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ề</a:t>
            </a:r>
          </a:p>
        </p:txBody>
      </p:sp>
      <p:sp>
        <p:nvSpPr>
          <p:cNvPr id="101" name="!!o6a">
            <a:extLst>
              <a:ext uri="{FF2B5EF4-FFF2-40B4-BE49-F238E27FC236}">
                <a16:creationId xmlns:a16="http://schemas.microsoft.com/office/drawing/2014/main" id="{A69446C8-8AE1-4684-80C5-705063A5E993}"/>
              </a:ext>
            </a:extLst>
          </p:cNvPr>
          <p:cNvSpPr/>
          <p:nvPr/>
        </p:nvSpPr>
        <p:spPr>
          <a:xfrm>
            <a:off x="3417209" y="5272932"/>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2" name="!!6a">
            <a:extLst>
              <a:ext uri="{FF2B5EF4-FFF2-40B4-BE49-F238E27FC236}">
                <a16:creationId xmlns:a16="http://schemas.microsoft.com/office/drawing/2014/main" id="{1A2132AA-48E4-495E-A5D0-6D2BBB8C76E1}"/>
              </a:ext>
            </a:extLst>
          </p:cNvPr>
          <p:cNvSpPr txBox="1"/>
          <p:nvPr/>
        </p:nvSpPr>
        <p:spPr>
          <a:xfrm>
            <a:off x="3563269" y="5356945"/>
            <a:ext cx="680487" cy="923090"/>
          </a:xfrm>
          <a:prstGeom prst="rect">
            <a:avLst/>
          </a:prstGeom>
          <a:noFill/>
        </p:spPr>
        <p:txBody>
          <a:bodyPr wrap="square" rtlCol="0">
            <a:spAutoFit/>
          </a:bodyPr>
          <a:lstStyle/>
          <a:p>
            <a:pPr algn="ctr"/>
            <a:r>
              <a:rPr lang="en-US" sz="5398"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103" name="!!o6a">
            <a:extLst>
              <a:ext uri="{FF2B5EF4-FFF2-40B4-BE49-F238E27FC236}">
                <a16:creationId xmlns:a16="http://schemas.microsoft.com/office/drawing/2014/main" id="{A69446C8-8AE1-4684-80C5-705063A5E993}"/>
              </a:ext>
            </a:extLst>
          </p:cNvPr>
          <p:cNvSpPr/>
          <p:nvPr/>
        </p:nvSpPr>
        <p:spPr>
          <a:xfrm>
            <a:off x="2291202" y="5272932"/>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4" name="!!6a">
            <a:extLst>
              <a:ext uri="{FF2B5EF4-FFF2-40B4-BE49-F238E27FC236}">
                <a16:creationId xmlns:a16="http://schemas.microsoft.com/office/drawing/2014/main" id="{1A2132AA-48E4-495E-A5D0-6D2BBB8C76E1}"/>
              </a:ext>
            </a:extLst>
          </p:cNvPr>
          <p:cNvSpPr txBox="1"/>
          <p:nvPr/>
        </p:nvSpPr>
        <p:spPr>
          <a:xfrm>
            <a:off x="2421661" y="5326508"/>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đ</a:t>
            </a:r>
          </a:p>
        </p:txBody>
      </p:sp>
      <p:grpSp>
        <p:nvGrpSpPr>
          <p:cNvPr id="105" name="Group 104">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106" name="!!MatThu1">
              <a:hlinkClick r:id="rId1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 name="Graphic 62">
              <a:hlinkClick r:id="rId1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218614991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0"/>
                                        </p:tgtEl>
                                      </p:cBhvr>
                                    </p:animEffect>
                                    <p:animScale>
                                      <p:cBhvr>
                                        <p:cTn id="12" dur="250" autoRev="1" fill="hold"/>
                                        <p:tgtEl>
                                          <p:spTgt spid="100"/>
                                        </p:tgtEl>
                                      </p:cBhvr>
                                      <p:by x="105000" y="105000"/>
                                    </p:animScale>
                                  </p:childTnLst>
                                </p:cTn>
                              </p:par>
                              <p:par>
                                <p:cTn id="1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 dur="2000" fill="hold"/>
                                        <p:tgtEl>
                                          <p:spTgt spid="51"/>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 dur="2000" fill="hold"/>
                                        <p:tgtEl>
                                          <p:spTgt spid="59"/>
                                        </p:tgtEl>
                                        <p:attrNameLst>
                                          <p:attrName>ppt_x</p:attrName>
                                          <p:attrName>ppt_y</p:attrName>
                                        </p:attrNameLst>
                                      </p:cBhvr>
                                    </p:animMotion>
                                  </p:childTnLst>
                                </p:cTn>
                              </p:par>
                              <p:par>
                                <p:cTn id="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8" dur="2000" fill="hold"/>
                                        <p:tgtEl>
                                          <p:spTgt spid="52"/>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0" dur="2000" fill="hold"/>
                                        <p:tgtEl>
                                          <p:spTgt spid="50"/>
                                        </p:tgtEl>
                                        <p:attrNameLst>
                                          <p:attrName>ppt_x</p:attrName>
                                          <p:attrName>ppt_y</p:attrName>
                                        </p:attrNameLst>
                                      </p:cBhvr>
                                    </p:animMotion>
                                  </p:childTnLst>
                                </p:cTn>
                              </p:par>
                              <p:par>
                                <p:cTn id="21"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2" dur="2000" fill="hold"/>
                                        <p:tgtEl>
                                          <p:spTgt spid="53"/>
                                        </p:tgtEl>
                                        <p:attrNameLst>
                                          <p:attrName>ppt_x</p:attrName>
                                          <p:attrName>ppt_y</p:attrName>
                                        </p:attrNameLst>
                                      </p:cBhvr>
                                    </p:animMotion>
                                  </p:childTnLst>
                                </p:cTn>
                              </p:par>
                              <p:par>
                                <p:cTn id="23"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4" dur="2000" fill="hold"/>
                                        <p:tgtEl>
                                          <p:spTgt spid="54"/>
                                        </p:tgtEl>
                                        <p:attrNameLst>
                                          <p:attrName>ppt_x</p:attrName>
                                          <p:attrName>ppt_y</p:attrName>
                                        </p:attrNameLst>
                                      </p:cBhvr>
                                      <p:rCtr x="-4792" y="65810"/>
                                    </p:animMotion>
                                  </p:childTnLst>
                                </p:cTn>
                              </p:par>
                              <p:par>
                                <p:cTn id="25"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6" dur="2000" fill="hold"/>
                                        <p:tgtEl>
                                          <p:spTgt spid="58"/>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8" dur="2000" fill="hold"/>
                                        <p:tgtEl>
                                          <p:spTgt spid="55"/>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0" dur="2000" fill="hold"/>
                                        <p:tgtEl>
                                          <p:spTgt spid="56"/>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2" dur="2000" fill="hold"/>
                                        <p:tgtEl>
                                          <p:spTgt spid="57"/>
                                        </p:tgtEl>
                                        <p:attrNameLst>
                                          <p:attrName>ppt_x</p:attrName>
                                          <p:attrName>ppt_y</p:attrName>
                                        </p:attrNameLst>
                                      </p:cBhvr>
                                    </p:animMotion>
                                  </p:childTnLst>
                                </p:cTn>
                              </p:par>
                              <p:par>
                                <p:cTn id="3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4" dur="2000" fill="hold"/>
                                        <p:tgtEl>
                                          <p:spTgt spid="60"/>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6" dur="2000" fill="hold"/>
                                        <p:tgtEl>
                                          <p:spTgt spid="65"/>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8" dur="2000" fill="hold"/>
                                        <p:tgtEl>
                                          <p:spTgt spid="62"/>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0" dur="2000" fill="hold"/>
                                        <p:tgtEl>
                                          <p:spTgt spid="66"/>
                                        </p:tgtEl>
                                        <p:attrNameLst>
                                          <p:attrName>ppt_x</p:attrName>
                                          <p:attrName>ppt_y</p:attrName>
                                        </p:attrNameLst>
                                      </p:cBhvr>
                                      <p:rCtr x="18750" y="58287"/>
                                    </p:animMotion>
                                  </p:childTnLst>
                                </p:cTn>
                              </p:par>
                              <p:par>
                                <p:cTn id="4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2" dur="2000" fill="hold"/>
                                        <p:tgtEl>
                                          <p:spTgt spid="67"/>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4" dur="2000" fill="hold"/>
                                        <p:tgtEl>
                                          <p:spTgt spid="76"/>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6" dur="2000" fill="hold"/>
                                        <p:tgtEl>
                                          <p:spTgt spid="77"/>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8" dur="2000" fill="hold"/>
                                        <p:tgtEl>
                                          <p:spTgt spid="80"/>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2000" fill="hold"/>
                                        <p:tgtEl>
                                          <p:spTgt spid="79"/>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2" dur="2000" fill="hold"/>
                                        <p:tgtEl>
                                          <p:spTgt spid="81"/>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4" dur="2000" fill="hold"/>
                                        <p:tgtEl>
                                          <p:spTgt spid="82"/>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6" dur="2000" fill="hold"/>
                                        <p:tgtEl>
                                          <p:spTgt spid="83"/>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84"/>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85"/>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2" dur="2000" fill="hold"/>
                                        <p:tgtEl>
                                          <p:spTgt spid="86"/>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4" dur="2000" fill="hold"/>
                                        <p:tgtEl>
                                          <p:spTgt spid="88"/>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6" dur="2000" fill="hold"/>
                                        <p:tgtEl>
                                          <p:spTgt spid="87"/>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89"/>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90"/>
                                        </p:tgtEl>
                                        <p:attrNameLst>
                                          <p:attrName>ppt_x</p:attrName>
                                          <p:attrName>ppt_y</p:attrName>
                                        </p:attrNameLst>
                                      </p:cBhvr>
                                    </p:animMotion>
                                  </p:childTnLst>
                                </p:cTn>
                              </p:par>
                            </p:childTnLst>
                          </p:cTn>
                        </p:par>
                      </p:childTnLst>
                    </p:cTn>
                  </p:par>
                </p:childTnLst>
              </p:cTn>
              <p:nextCondLst>
                <p:cond evt="onClick" delay="0">
                  <p:tgtEl>
                    <p:spTgt spid="99"/>
                  </p:tgtEl>
                </p:cond>
              </p:nextCondLst>
            </p:seq>
            <p:seq concurrent="1" nextAc="seek">
              <p:cTn id="71" restart="whenNotActive" fill="hold" evtFilter="cancelBubble" nodeType="interactiveSeq">
                <p:stCondLst>
                  <p:cond evt="onClick" delay="0">
                    <p:tgtEl>
                      <p:spTgt spid="91"/>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withEffect">
                                  <p:stCondLst>
                                    <p:cond delay="0"/>
                                  </p:stCondLst>
                                  <p:childTnLst>
                                    <p:set>
                                      <p:cBhvr>
                                        <p:cTn id="75" dur="1" fill="hold">
                                          <p:stCondLst>
                                            <p:cond delay="0"/>
                                          </p:stCondLst>
                                        </p:cTn>
                                        <p:tgtEl>
                                          <p:spTgt spid="92"/>
                                        </p:tgtEl>
                                        <p:attrNameLst>
                                          <p:attrName>style.visibility</p:attrName>
                                        </p:attrNameLst>
                                      </p:cBhvr>
                                      <p:to>
                                        <p:strVal val="visible"/>
                                      </p:to>
                                    </p:set>
                                    <p:anim calcmode="lin" valueType="num">
                                      <p:cBhvr>
                                        <p:cTn id="76" dur="500" fill="hold"/>
                                        <p:tgtEl>
                                          <p:spTgt spid="92"/>
                                        </p:tgtEl>
                                        <p:attrNameLst>
                                          <p:attrName>ppt_w</p:attrName>
                                        </p:attrNameLst>
                                      </p:cBhvr>
                                      <p:tavLst>
                                        <p:tav tm="0">
                                          <p:val>
                                            <p:fltVal val="0"/>
                                          </p:val>
                                        </p:tav>
                                        <p:tav tm="100000">
                                          <p:val>
                                            <p:strVal val="#ppt_w"/>
                                          </p:val>
                                        </p:tav>
                                      </p:tavLst>
                                    </p:anim>
                                    <p:anim calcmode="lin" valueType="num">
                                      <p:cBhvr>
                                        <p:cTn id="77" dur="500" fill="hold"/>
                                        <p:tgtEl>
                                          <p:spTgt spid="92"/>
                                        </p:tgtEl>
                                        <p:attrNameLst>
                                          <p:attrName>ppt_h</p:attrName>
                                        </p:attrNameLst>
                                      </p:cBhvr>
                                      <p:tavLst>
                                        <p:tav tm="0">
                                          <p:val>
                                            <p:fltVal val="0"/>
                                          </p:val>
                                        </p:tav>
                                        <p:tav tm="100000">
                                          <p:val>
                                            <p:strVal val="#ppt_h"/>
                                          </p:val>
                                        </p:tav>
                                      </p:tavLst>
                                    </p:anim>
                                    <p:animEffect transition="in" filter="fade">
                                      <p:cBhvr>
                                        <p:cTn id="78" dur="500"/>
                                        <p:tgtEl>
                                          <p:spTgt spid="92"/>
                                        </p:tgtEl>
                                      </p:cBhvr>
                                    </p:animEffect>
                                  </p:childTnLst>
                                  <p:subTnLst>
                                    <p:audio>
                                      <p:cMediaNode>
                                        <p:cTn display="0" masterRel="sameClick">
                                          <p:stCondLst>
                                            <p:cond evt="begin" delay="0">
                                              <p:tn val="74"/>
                                            </p:cond>
                                          </p:stCondLst>
                                          <p:endCondLst>
                                            <p:cond evt="onStopAudio" delay="0">
                                              <p:tgtEl>
                                                <p:sldTgt/>
                                              </p:tgtEl>
                                            </p:cond>
                                          </p:endCondLst>
                                        </p:cTn>
                                        <p:tgtEl>
                                          <p:sndTgt r:embed="rId2" name="Bling.wav"/>
                                        </p:tgtEl>
                                      </p:cMediaNode>
                                    </p:audio>
                                  </p:subTnLst>
                                </p:cTn>
                              </p:par>
                              <p:par>
                                <p:cTn id="79" presetID="26" presetClass="emph" presetSubtype="0" fill="hold" grpId="1" nodeType="withEffect">
                                  <p:stCondLst>
                                    <p:cond delay="500"/>
                                  </p:stCondLst>
                                  <p:childTnLst>
                                    <p:animEffect transition="out" filter="fade">
                                      <p:cBhvr>
                                        <p:cTn id="80" dur="500" tmFilter="0, 0; .2, .5; .8, .5; 1, 0"/>
                                        <p:tgtEl>
                                          <p:spTgt spid="92"/>
                                        </p:tgtEl>
                                      </p:cBhvr>
                                    </p:animEffect>
                                    <p:animScale>
                                      <p:cBhvr>
                                        <p:cTn id="81" dur="250" autoRev="1" fill="hold"/>
                                        <p:tgtEl>
                                          <p:spTgt spid="92"/>
                                        </p:tgtEl>
                                      </p:cBhvr>
                                      <p:by x="105000" y="105000"/>
                                    </p:animScale>
                                  </p:childTnLst>
                                </p:cTn>
                              </p:par>
                            </p:childTnLst>
                          </p:cTn>
                        </p:par>
                      </p:childTnLst>
                    </p:cTn>
                  </p:par>
                </p:childTnLst>
              </p:cTn>
              <p:nextCondLst>
                <p:cond evt="onClick" delay="0">
                  <p:tgtEl>
                    <p:spTgt spid="91"/>
                  </p:tgtEl>
                </p:cond>
              </p:nextCondLst>
            </p:seq>
            <p:seq concurrent="1" nextAc="seek">
              <p:cTn id="82" restart="whenNotActive" fill="hold" evtFilter="cancelBubble" nodeType="interactiveSeq">
                <p:stCondLst>
                  <p:cond evt="onClick" delay="0">
                    <p:tgtEl>
                      <p:spTgt spid="93"/>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94"/>
                                        </p:tgtEl>
                                        <p:attrNameLst>
                                          <p:attrName>style.visibility</p:attrName>
                                        </p:attrNameLst>
                                      </p:cBhvr>
                                      <p:to>
                                        <p:strVal val="visible"/>
                                      </p:to>
                                    </p:set>
                                    <p:anim calcmode="lin" valueType="num">
                                      <p:cBhvr>
                                        <p:cTn id="87" dur="500" fill="hold"/>
                                        <p:tgtEl>
                                          <p:spTgt spid="94"/>
                                        </p:tgtEl>
                                        <p:attrNameLst>
                                          <p:attrName>ppt_w</p:attrName>
                                        </p:attrNameLst>
                                      </p:cBhvr>
                                      <p:tavLst>
                                        <p:tav tm="0">
                                          <p:val>
                                            <p:fltVal val="0"/>
                                          </p:val>
                                        </p:tav>
                                        <p:tav tm="100000">
                                          <p:val>
                                            <p:strVal val="#ppt_w"/>
                                          </p:val>
                                        </p:tav>
                                      </p:tavLst>
                                    </p:anim>
                                    <p:anim calcmode="lin" valueType="num">
                                      <p:cBhvr>
                                        <p:cTn id="88" dur="500" fill="hold"/>
                                        <p:tgtEl>
                                          <p:spTgt spid="94"/>
                                        </p:tgtEl>
                                        <p:attrNameLst>
                                          <p:attrName>ppt_h</p:attrName>
                                        </p:attrNameLst>
                                      </p:cBhvr>
                                      <p:tavLst>
                                        <p:tav tm="0">
                                          <p:val>
                                            <p:fltVal val="0"/>
                                          </p:val>
                                        </p:tav>
                                        <p:tav tm="100000">
                                          <p:val>
                                            <p:strVal val="#ppt_h"/>
                                          </p:val>
                                        </p:tav>
                                      </p:tavLst>
                                    </p:anim>
                                    <p:animEffect transition="in" filter="fade">
                                      <p:cBhvr>
                                        <p:cTn id="89" dur="500"/>
                                        <p:tgtEl>
                                          <p:spTgt spid="94"/>
                                        </p:tgtEl>
                                      </p:cBhvr>
                                    </p:animEffect>
                                  </p:childTnLst>
                                  <p:subTnLst>
                                    <p:audio>
                                      <p:cMediaNode>
                                        <p:cTn display="0" masterRel="sameClick">
                                          <p:stCondLst>
                                            <p:cond evt="begin" delay="0">
                                              <p:tn val="85"/>
                                            </p:cond>
                                          </p:stCondLst>
                                          <p:endCondLst>
                                            <p:cond evt="onStopAudio" delay="0">
                                              <p:tgtEl>
                                                <p:sldTgt/>
                                              </p:tgtEl>
                                            </p:cond>
                                          </p:endCondLst>
                                        </p:cTn>
                                        <p:tgtEl>
                                          <p:sndTgt r:embed="rId2"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94"/>
                                        </p:tgtEl>
                                      </p:cBhvr>
                                    </p:animEffect>
                                    <p:animScale>
                                      <p:cBhvr>
                                        <p:cTn id="92" dur="250" autoRev="1" fill="hold"/>
                                        <p:tgtEl>
                                          <p:spTgt spid="94"/>
                                        </p:tgtEl>
                                      </p:cBhvr>
                                      <p:by x="105000" y="105000"/>
                                    </p:animScale>
                                  </p:childTnLst>
                                </p:cTn>
                              </p:par>
                            </p:childTnLst>
                          </p:cTn>
                        </p:par>
                      </p:childTnLst>
                    </p:cTn>
                  </p:par>
                </p:childTnLst>
              </p:cTn>
              <p:nextCondLst>
                <p:cond evt="onClick" delay="0">
                  <p:tgtEl>
                    <p:spTgt spid="93"/>
                  </p:tgtEl>
                </p:cond>
              </p:nextCondLst>
            </p:seq>
            <p:seq concurrent="1" nextAc="seek">
              <p:cTn id="93" restart="whenNotActive" fill="hold" evtFilter="cancelBubble" nodeType="interactiveSeq">
                <p:stCondLst>
                  <p:cond evt="onClick" delay="0">
                    <p:tgtEl>
                      <p:spTgt spid="95"/>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96"/>
                                        </p:tgtEl>
                                        <p:attrNameLst>
                                          <p:attrName>style.visibility</p:attrName>
                                        </p:attrNameLst>
                                      </p:cBhvr>
                                      <p:to>
                                        <p:strVal val="visible"/>
                                      </p:to>
                                    </p:set>
                                    <p:anim calcmode="lin" valueType="num">
                                      <p:cBhvr>
                                        <p:cTn id="98" dur="500" fill="hold"/>
                                        <p:tgtEl>
                                          <p:spTgt spid="96"/>
                                        </p:tgtEl>
                                        <p:attrNameLst>
                                          <p:attrName>ppt_w</p:attrName>
                                        </p:attrNameLst>
                                      </p:cBhvr>
                                      <p:tavLst>
                                        <p:tav tm="0">
                                          <p:val>
                                            <p:fltVal val="0"/>
                                          </p:val>
                                        </p:tav>
                                        <p:tav tm="100000">
                                          <p:val>
                                            <p:strVal val="#ppt_w"/>
                                          </p:val>
                                        </p:tav>
                                      </p:tavLst>
                                    </p:anim>
                                    <p:anim calcmode="lin" valueType="num">
                                      <p:cBhvr>
                                        <p:cTn id="99" dur="500" fill="hold"/>
                                        <p:tgtEl>
                                          <p:spTgt spid="96"/>
                                        </p:tgtEl>
                                        <p:attrNameLst>
                                          <p:attrName>ppt_h</p:attrName>
                                        </p:attrNameLst>
                                      </p:cBhvr>
                                      <p:tavLst>
                                        <p:tav tm="0">
                                          <p:val>
                                            <p:fltVal val="0"/>
                                          </p:val>
                                        </p:tav>
                                        <p:tav tm="100000">
                                          <p:val>
                                            <p:strVal val="#ppt_h"/>
                                          </p:val>
                                        </p:tav>
                                      </p:tavLst>
                                    </p:anim>
                                    <p:animEffect transition="in" filter="fade">
                                      <p:cBhvr>
                                        <p:cTn id="100" dur="500"/>
                                        <p:tgtEl>
                                          <p:spTgt spid="96"/>
                                        </p:tgtEl>
                                      </p:cBhvr>
                                    </p:animEffect>
                                  </p:childTnLst>
                                  <p:subTnLst>
                                    <p:audio>
                                      <p:cMediaNode>
                                        <p:cTn display="0" masterRel="sameClick">
                                          <p:stCondLst>
                                            <p:cond evt="begin" delay="0">
                                              <p:tn val="96"/>
                                            </p:cond>
                                          </p:stCondLst>
                                          <p:endCondLst>
                                            <p:cond evt="onStopAudio" delay="0">
                                              <p:tgtEl>
                                                <p:sldTgt/>
                                              </p:tgtEl>
                                            </p:cond>
                                          </p:endCondLst>
                                        </p:cTn>
                                        <p:tgtEl>
                                          <p:sndTgt r:embed="rId2"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96"/>
                                        </p:tgtEl>
                                      </p:cBhvr>
                                    </p:animEffect>
                                    <p:animScale>
                                      <p:cBhvr>
                                        <p:cTn id="103" dur="250" autoRev="1" fill="hold"/>
                                        <p:tgtEl>
                                          <p:spTgt spid="96"/>
                                        </p:tgtEl>
                                      </p:cBhvr>
                                      <p:by x="105000" y="105000"/>
                                    </p:animScale>
                                  </p:childTnLst>
                                </p:cTn>
                              </p:par>
                            </p:childTnLst>
                          </p:cTn>
                        </p:par>
                      </p:childTnLst>
                    </p:cTn>
                  </p:par>
                </p:childTnLst>
              </p:cTn>
              <p:nextCondLst>
                <p:cond evt="onClick" delay="0">
                  <p:tgtEl>
                    <p:spTgt spid="95"/>
                  </p:tgtEl>
                </p:cond>
              </p:nextCondLst>
            </p:seq>
            <p:seq concurrent="1" nextAc="seek">
              <p:cTn id="104" restart="whenNotActive" fill="hold" evtFilter="cancelBubble" nodeType="interactiveSeq">
                <p:stCondLst>
                  <p:cond evt="onClick" delay="0">
                    <p:tgtEl>
                      <p:spTgt spid="97"/>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98"/>
                                        </p:tgtEl>
                                        <p:attrNameLst>
                                          <p:attrName>style.visibility</p:attrName>
                                        </p:attrNameLst>
                                      </p:cBhvr>
                                      <p:to>
                                        <p:strVal val="visible"/>
                                      </p:to>
                                    </p:set>
                                    <p:anim calcmode="lin" valueType="num">
                                      <p:cBhvr>
                                        <p:cTn id="109" dur="500" fill="hold"/>
                                        <p:tgtEl>
                                          <p:spTgt spid="98"/>
                                        </p:tgtEl>
                                        <p:attrNameLst>
                                          <p:attrName>ppt_w</p:attrName>
                                        </p:attrNameLst>
                                      </p:cBhvr>
                                      <p:tavLst>
                                        <p:tav tm="0">
                                          <p:val>
                                            <p:fltVal val="0"/>
                                          </p:val>
                                        </p:tav>
                                        <p:tav tm="100000">
                                          <p:val>
                                            <p:strVal val="#ppt_w"/>
                                          </p:val>
                                        </p:tav>
                                      </p:tavLst>
                                    </p:anim>
                                    <p:anim calcmode="lin" valueType="num">
                                      <p:cBhvr>
                                        <p:cTn id="110" dur="500" fill="hold"/>
                                        <p:tgtEl>
                                          <p:spTgt spid="98"/>
                                        </p:tgtEl>
                                        <p:attrNameLst>
                                          <p:attrName>ppt_h</p:attrName>
                                        </p:attrNameLst>
                                      </p:cBhvr>
                                      <p:tavLst>
                                        <p:tav tm="0">
                                          <p:val>
                                            <p:fltVal val="0"/>
                                          </p:val>
                                        </p:tav>
                                        <p:tav tm="100000">
                                          <p:val>
                                            <p:strVal val="#ppt_h"/>
                                          </p:val>
                                        </p:tav>
                                      </p:tavLst>
                                    </p:anim>
                                    <p:animEffect transition="in" filter="fade">
                                      <p:cBhvr>
                                        <p:cTn id="111" dur="500"/>
                                        <p:tgtEl>
                                          <p:spTgt spid="98"/>
                                        </p:tgtEl>
                                      </p:cBhvr>
                                    </p:animEffect>
                                  </p:childTnLst>
                                  <p:subTnLst>
                                    <p:audio>
                                      <p:cMediaNode>
                                        <p:cTn display="0" masterRel="sameClick">
                                          <p:stCondLst>
                                            <p:cond evt="begin" delay="0">
                                              <p:tn val="107"/>
                                            </p:cond>
                                          </p:stCondLst>
                                          <p:endCondLst>
                                            <p:cond evt="onStopAudio" delay="0">
                                              <p:tgtEl>
                                                <p:sldTgt/>
                                              </p:tgtEl>
                                            </p:cond>
                                          </p:endCondLst>
                                        </p:cTn>
                                        <p:tgtEl>
                                          <p:sndTgt r:embed="rId2"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98"/>
                                        </p:tgtEl>
                                      </p:cBhvr>
                                    </p:animEffect>
                                    <p:animScale>
                                      <p:cBhvr>
                                        <p:cTn id="114" dur="250" autoRev="1" fill="hold"/>
                                        <p:tgtEl>
                                          <p:spTgt spid="98"/>
                                        </p:tgtEl>
                                      </p:cBhvr>
                                      <p:by x="105000" y="105000"/>
                                    </p:animScale>
                                  </p:childTnLst>
                                </p:cTn>
                              </p:par>
                            </p:childTnLst>
                          </p:cTn>
                        </p:par>
                      </p:childTnLst>
                    </p:cTn>
                  </p:par>
                </p:childTnLst>
              </p:cTn>
              <p:nextCondLst>
                <p:cond evt="onClick" delay="0">
                  <p:tgtEl>
                    <p:spTgt spid="97"/>
                  </p:tgtEl>
                </p:cond>
              </p:nextCondLst>
            </p:seq>
            <p:seq concurrent="1" nextAc="seek">
              <p:cTn id="115" restart="whenNotActive" fill="hold" evtFilter="cancelBubble" nodeType="interactiveSeq">
                <p:stCondLst>
                  <p:cond evt="onClick" delay="0">
                    <p:tgtEl>
                      <p:spTgt spid="101"/>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102"/>
                                        </p:tgtEl>
                                        <p:attrNameLst>
                                          <p:attrName>style.visibility</p:attrName>
                                        </p:attrNameLst>
                                      </p:cBhvr>
                                      <p:to>
                                        <p:strVal val="visible"/>
                                      </p:to>
                                    </p:set>
                                    <p:anim calcmode="lin" valueType="num">
                                      <p:cBhvr>
                                        <p:cTn id="120" dur="500" fill="hold"/>
                                        <p:tgtEl>
                                          <p:spTgt spid="102"/>
                                        </p:tgtEl>
                                        <p:attrNameLst>
                                          <p:attrName>ppt_w</p:attrName>
                                        </p:attrNameLst>
                                      </p:cBhvr>
                                      <p:tavLst>
                                        <p:tav tm="0">
                                          <p:val>
                                            <p:fltVal val="0"/>
                                          </p:val>
                                        </p:tav>
                                        <p:tav tm="100000">
                                          <p:val>
                                            <p:strVal val="#ppt_w"/>
                                          </p:val>
                                        </p:tav>
                                      </p:tavLst>
                                    </p:anim>
                                    <p:anim calcmode="lin" valueType="num">
                                      <p:cBhvr>
                                        <p:cTn id="121" dur="500" fill="hold"/>
                                        <p:tgtEl>
                                          <p:spTgt spid="102"/>
                                        </p:tgtEl>
                                        <p:attrNameLst>
                                          <p:attrName>ppt_h</p:attrName>
                                        </p:attrNameLst>
                                      </p:cBhvr>
                                      <p:tavLst>
                                        <p:tav tm="0">
                                          <p:val>
                                            <p:fltVal val="0"/>
                                          </p:val>
                                        </p:tav>
                                        <p:tav tm="100000">
                                          <p:val>
                                            <p:strVal val="#ppt_h"/>
                                          </p:val>
                                        </p:tav>
                                      </p:tavLst>
                                    </p:anim>
                                    <p:animEffect transition="in" filter="fade">
                                      <p:cBhvr>
                                        <p:cTn id="122" dur="500"/>
                                        <p:tgtEl>
                                          <p:spTgt spid="102"/>
                                        </p:tgtEl>
                                      </p:cBhvr>
                                    </p:animEffect>
                                  </p:childTnLst>
                                  <p:subTnLst>
                                    <p:audio>
                                      <p:cMediaNode>
                                        <p:cTn display="0" masterRel="sameClick">
                                          <p:stCondLst>
                                            <p:cond evt="begin" delay="0">
                                              <p:tn val="118"/>
                                            </p:cond>
                                          </p:stCondLst>
                                          <p:endCondLst>
                                            <p:cond evt="onStopAudio" delay="0">
                                              <p:tgtEl>
                                                <p:sldTgt/>
                                              </p:tgtEl>
                                            </p:cond>
                                          </p:endCondLst>
                                        </p:cTn>
                                        <p:tgtEl>
                                          <p:sndTgt r:embed="rId2"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02"/>
                                        </p:tgtEl>
                                      </p:cBhvr>
                                    </p:animEffect>
                                    <p:animScale>
                                      <p:cBhvr>
                                        <p:cTn id="125" dur="250" autoRev="1" fill="hold"/>
                                        <p:tgtEl>
                                          <p:spTgt spid="102"/>
                                        </p:tgtEl>
                                      </p:cBhvr>
                                      <p:by x="105000" y="105000"/>
                                    </p:animScale>
                                  </p:childTnLst>
                                </p:cTn>
                              </p:par>
                            </p:childTnLst>
                          </p:cTn>
                        </p:par>
                      </p:childTnLst>
                    </p:cTn>
                  </p:par>
                </p:childTnLst>
              </p:cTn>
              <p:nextCondLst>
                <p:cond evt="onClick" delay="0">
                  <p:tgtEl>
                    <p:spTgt spid="101"/>
                  </p:tgtEl>
                </p:cond>
              </p:nextCondLst>
            </p:seq>
            <p:seq concurrent="1" nextAc="seek">
              <p:cTn id="126" restart="whenNotActive" fill="hold" evtFilter="cancelBubble" nodeType="interactiveSeq">
                <p:stCondLst>
                  <p:cond evt="onClick" delay="0">
                    <p:tgtEl>
                      <p:spTgt spid="103"/>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04"/>
                                        </p:tgtEl>
                                        <p:attrNameLst>
                                          <p:attrName>style.visibility</p:attrName>
                                        </p:attrNameLst>
                                      </p:cBhvr>
                                      <p:to>
                                        <p:strVal val="visible"/>
                                      </p:to>
                                    </p:set>
                                    <p:anim calcmode="lin" valueType="num">
                                      <p:cBhvr>
                                        <p:cTn id="131" dur="500" fill="hold"/>
                                        <p:tgtEl>
                                          <p:spTgt spid="104"/>
                                        </p:tgtEl>
                                        <p:attrNameLst>
                                          <p:attrName>ppt_w</p:attrName>
                                        </p:attrNameLst>
                                      </p:cBhvr>
                                      <p:tavLst>
                                        <p:tav tm="0">
                                          <p:val>
                                            <p:fltVal val="0"/>
                                          </p:val>
                                        </p:tav>
                                        <p:tav tm="100000">
                                          <p:val>
                                            <p:strVal val="#ppt_w"/>
                                          </p:val>
                                        </p:tav>
                                      </p:tavLst>
                                    </p:anim>
                                    <p:anim calcmode="lin" valueType="num">
                                      <p:cBhvr>
                                        <p:cTn id="132" dur="500" fill="hold"/>
                                        <p:tgtEl>
                                          <p:spTgt spid="104"/>
                                        </p:tgtEl>
                                        <p:attrNameLst>
                                          <p:attrName>ppt_h</p:attrName>
                                        </p:attrNameLst>
                                      </p:cBhvr>
                                      <p:tavLst>
                                        <p:tav tm="0">
                                          <p:val>
                                            <p:fltVal val="0"/>
                                          </p:val>
                                        </p:tav>
                                        <p:tav tm="100000">
                                          <p:val>
                                            <p:strVal val="#ppt_h"/>
                                          </p:val>
                                        </p:tav>
                                      </p:tavLst>
                                    </p:anim>
                                    <p:animEffect transition="in" filter="fade">
                                      <p:cBhvr>
                                        <p:cTn id="133" dur="500"/>
                                        <p:tgtEl>
                                          <p:spTgt spid="104"/>
                                        </p:tgtEl>
                                      </p:cBhvr>
                                    </p:animEffect>
                                  </p:childTnLst>
                                  <p:subTnLst>
                                    <p:audio>
                                      <p:cMediaNode>
                                        <p:cTn display="0" masterRel="sameClick">
                                          <p:stCondLst>
                                            <p:cond evt="begin" delay="0">
                                              <p:tn val="129"/>
                                            </p:cond>
                                          </p:stCondLst>
                                          <p:endCondLst>
                                            <p:cond evt="onStopAudio" delay="0">
                                              <p:tgtEl>
                                                <p:sldTgt/>
                                              </p:tgtEl>
                                            </p:cond>
                                          </p:endCondLst>
                                        </p:cTn>
                                        <p:tgtEl>
                                          <p:sndTgt r:embed="rId2"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04"/>
                                        </p:tgtEl>
                                      </p:cBhvr>
                                    </p:animEffect>
                                    <p:animScale>
                                      <p:cBhvr>
                                        <p:cTn id="136" dur="250" autoRev="1" fill="hold"/>
                                        <p:tgtEl>
                                          <p:spTgt spid="104"/>
                                        </p:tgtEl>
                                      </p:cBhvr>
                                      <p:by x="105000" y="105000"/>
                                    </p:animScale>
                                  </p:childTnLst>
                                </p:cTn>
                              </p:par>
                            </p:childTnLst>
                          </p:cTn>
                        </p:par>
                      </p:childTnLst>
                    </p:cTn>
                  </p:par>
                </p:childTnLst>
              </p:cTn>
              <p:nextCondLst>
                <p:cond evt="onClick" delay="0">
                  <p:tgtEl>
                    <p:spTgt spid="103"/>
                  </p:tgtEl>
                </p:cond>
              </p:nextCondLst>
            </p:seq>
          </p:childTnLst>
        </p:cTn>
      </p:par>
    </p:tnLst>
    <p:bldLst>
      <p:bldP spid="100" grpId="0"/>
      <p:bldP spid="100" grpId="1"/>
      <p:bldP spid="92" grpId="0"/>
      <p:bldP spid="92" grpId="1"/>
      <p:bldP spid="94" grpId="0"/>
      <p:bldP spid="94" grpId="1"/>
      <p:bldP spid="96" grpId="0"/>
      <p:bldP spid="96" grpId="1"/>
      <p:bldP spid="98" grpId="0"/>
      <p:bldP spid="98" grpId="1"/>
      <p:bldP spid="102" grpId="0"/>
      <p:bldP spid="102" grpId="1"/>
      <p:bldP spid="104" grpId="0"/>
      <p:bldP spid="104"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1021989" y="10075"/>
            <a:ext cx="1157227" cy="1018625"/>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685621" y="1160483"/>
            <a:ext cx="8377134"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2.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sức</a:t>
            </a:r>
            <a:r>
              <a:rPr lang="en-US" sz="2300" b="1" dirty="0">
                <a:solidFill>
                  <a:srgbClr val="000000"/>
                </a:solidFill>
                <a:latin typeface="Arial" pitchFamily="34" charset="0"/>
              </a:rPr>
              <a:t> </a:t>
            </a:r>
            <a:r>
              <a:rPr lang="en-US" sz="2300" b="1" dirty="0" err="1">
                <a:solidFill>
                  <a:srgbClr val="000000"/>
                </a:solidFill>
                <a:latin typeface="Arial" pitchFamily="34" charset="0"/>
              </a:rPr>
              <a:t>khỏe</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sản</a:t>
            </a:r>
            <a:r>
              <a:rPr lang="en-US" sz="2300" b="1" dirty="0">
                <a:solidFill>
                  <a:srgbClr val="000000"/>
                </a:solidFill>
                <a:latin typeface="Arial" pitchFamily="34" charset="0"/>
              </a:rPr>
              <a:t> </a:t>
            </a:r>
            <a:r>
              <a:rPr lang="en-US" sz="2300" b="1" dirty="0" err="1">
                <a:solidFill>
                  <a:srgbClr val="000000"/>
                </a:solidFill>
                <a:latin typeface="Arial" pitchFamily="34" charset="0"/>
              </a:rPr>
              <a:t>vị</a:t>
            </a:r>
            <a:r>
              <a:rPr lang="en-US" sz="2300" b="1" dirty="0">
                <a:solidFill>
                  <a:srgbClr val="000000"/>
                </a:solidFill>
                <a:latin typeface="Arial" pitchFamily="34" charset="0"/>
              </a:rPr>
              <a:t> </a:t>
            </a:r>
            <a:r>
              <a:rPr lang="en-US" sz="2300" b="1" dirty="0" err="1">
                <a:solidFill>
                  <a:srgbClr val="000000"/>
                </a:solidFill>
                <a:latin typeface="Arial" pitchFamily="34" charset="0"/>
              </a:rPr>
              <a:t>thành</a:t>
            </a:r>
            <a:r>
              <a:rPr lang="en-US" sz="2300" b="1" dirty="0">
                <a:solidFill>
                  <a:srgbClr val="000000"/>
                </a:solidFill>
                <a:latin typeface="Arial" pitchFamily="34" charset="0"/>
              </a:rPr>
              <a:t> </a:t>
            </a:r>
            <a:r>
              <a:rPr lang="en-US" sz="2300" b="1" dirty="0" err="1">
                <a:solidFill>
                  <a:srgbClr val="000000"/>
                </a:solidFill>
                <a:latin typeface="Arial" pitchFamily="34" charset="0"/>
              </a:rPr>
              <a:t>niên</a:t>
            </a:r>
            <a:endParaRPr lang="en-US" sz="2300" b="1" dirty="0">
              <a:solidFill>
                <a:srgbClr val="000000"/>
              </a:solidFill>
              <a:latin typeface="Arial" pitchFamily="34" charset="0"/>
            </a:endParaRPr>
          </a:p>
        </p:txBody>
      </p:sp>
      <p:grpSp>
        <p:nvGrpSpPr>
          <p:cNvPr id="9" name="Group 9"/>
          <p:cNvGrpSpPr/>
          <p:nvPr/>
        </p:nvGrpSpPr>
        <p:grpSpPr>
          <a:xfrm>
            <a:off x="685622" y="1615665"/>
            <a:ext cx="10868917" cy="2177950"/>
            <a:chOff x="0" y="-241102"/>
            <a:chExt cx="21743497" cy="4355902"/>
          </a:xfrm>
        </p:grpSpPr>
        <p:grpSp>
          <p:nvGrpSpPr>
            <p:cNvPr id="10" name="Group 10"/>
            <p:cNvGrpSpPr/>
            <p:nvPr/>
          </p:nvGrpSpPr>
          <p:grpSpPr>
            <a:xfrm>
              <a:off x="0" y="-241102"/>
              <a:ext cx="21640800" cy="4355902"/>
              <a:chOff x="0" y="-47625"/>
              <a:chExt cx="4274726" cy="860425"/>
            </a:xfrm>
          </p:grpSpPr>
          <p:sp>
            <p:nvSpPr>
              <p:cNvPr id="11" name="Freeform 11"/>
              <p:cNvSpPr/>
              <p:nvPr/>
            </p:nvSpPr>
            <p:spPr>
              <a:xfrm>
                <a:off x="0" y="0"/>
                <a:ext cx="4274726" cy="470247"/>
              </a:xfrm>
              <a:custGeom>
                <a:avLst/>
                <a:gdLst/>
                <a:ahLst/>
                <a:cxnLst/>
                <a:rect l="l" t="t" r="r" b="b"/>
                <a:pathLst>
                  <a:path w="4274726" h="611180">
                    <a:moveTo>
                      <a:pt x="0" y="0"/>
                    </a:moveTo>
                    <a:lnTo>
                      <a:pt x="4274726" y="0"/>
                    </a:lnTo>
                    <a:lnTo>
                      <a:pt x="4274726" y="611180"/>
                    </a:lnTo>
                    <a:lnTo>
                      <a:pt x="0" y="611180"/>
                    </a:lnTo>
                    <a:close/>
                  </a:path>
                </a:pathLst>
              </a:custGeom>
              <a:gradFill rotWithShape="1">
                <a:gsLst>
                  <a:gs pos="0">
                    <a:srgbClr val="FFF7AD">
                      <a:alpha val="100000"/>
                    </a:srgbClr>
                  </a:gs>
                  <a:gs pos="100000">
                    <a:srgbClr val="FFA9F9">
                      <a:alpha val="100000"/>
                    </a:srgbClr>
                  </a:gs>
                </a:gsLst>
                <a:lin ang="0"/>
              </a:gra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952888" y="657252"/>
              <a:ext cx="20790609" cy="939104"/>
            </a:xfrm>
            <a:prstGeom prst="rect">
              <a:avLst/>
            </a:prstGeom>
          </p:spPr>
          <p:txBody>
            <a:bodyPr lIns="0" tIns="0" rIns="0" bIns="0" rtlCol="0" anchor="t">
              <a:spAutoFit/>
            </a:bodyPr>
            <a:lstStyle/>
            <a:p>
              <a:pPr algn="just">
                <a:lnSpc>
                  <a:spcPct val="120000"/>
                </a:lnSpc>
                <a:spcBef>
                  <a:spcPct val="0"/>
                </a:spcBef>
              </a:pPr>
              <a:r>
                <a:rPr lang="en-US" sz="2800" b="1" dirty="0" err="1">
                  <a:solidFill>
                    <a:srgbClr val="000000"/>
                  </a:solidFill>
                  <a:latin typeface="Arial" pitchFamily="34" charset="0"/>
                </a:rPr>
                <a:t>Bảo</a:t>
              </a:r>
              <a:r>
                <a:rPr lang="en-US" sz="2800" b="1" dirty="0">
                  <a:solidFill>
                    <a:srgbClr val="000000"/>
                  </a:solidFill>
                  <a:latin typeface="Arial" pitchFamily="34" charset="0"/>
                </a:rPr>
                <a:t> </a:t>
              </a:r>
              <a:r>
                <a:rPr lang="en-US" sz="2800" b="1" dirty="0" err="1">
                  <a:solidFill>
                    <a:srgbClr val="000000"/>
                  </a:solidFill>
                  <a:latin typeface="Arial" pitchFamily="34" charset="0"/>
                </a:rPr>
                <a:t>vệ</a:t>
              </a:r>
              <a:r>
                <a:rPr lang="en-US" sz="2800" b="1" dirty="0">
                  <a:solidFill>
                    <a:srgbClr val="000000"/>
                  </a:solidFill>
                  <a:latin typeface="Arial" pitchFamily="34" charset="0"/>
                </a:rPr>
                <a:t> </a:t>
              </a:r>
              <a:r>
                <a:rPr lang="en-US" sz="2800" b="1" dirty="0" err="1">
                  <a:solidFill>
                    <a:srgbClr val="000000"/>
                  </a:solidFill>
                  <a:latin typeface="Arial" pitchFamily="34" charset="0"/>
                </a:rPr>
                <a:t>sức</a:t>
              </a:r>
              <a:r>
                <a:rPr lang="en-US" sz="2800" b="1" dirty="0">
                  <a:solidFill>
                    <a:srgbClr val="000000"/>
                  </a:solidFill>
                  <a:latin typeface="Arial" pitchFamily="34" charset="0"/>
                </a:rPr>
                <a:t> </a:t>
              </a:r>
              <a:r>
                <a:rPr lang="en-US" sz="2800" b="1" dirty="0" err="1">
                  <a:solidFill>
                    <a:srgbClr val="000000"/>
                  </a:solidFill>
                  <a:latin typeface="Arial" pitchFamily="34" charset="0"/>
                </a:rPr>
                <a:t>khỏe</a:t>
              </a:r>
              <a:r>
                <a:rPr lang="en-US" sz="2800" b="1" dirty="0">
                  <a:solidFill>
                    <a:srgbClr val="000000"/>
                  </a:solidFill>
                  <a:latin typeface="Arial" pitchFamily="34" charset="0"/>
                </a:rPr>
                <a:t> </a:t>
              </a:r>
              <a:r>
                <a:rPr lang="en-US" sz="2800" b="1" dirty="0" err="1">
                  <a:solidFill>
                    <a:srgbClr val="000000"/>
                  </a:solidFill>
                  <a:latin typeface="Arial" pitchFamily="34" charset="0"/>
                </a:rPr>
                <a:t>sinh</a:t>
              </a:r>
              <a:r>
                <a:rPr lang="en-US" sz="2800" b="1" dirty="0">
                  <a:solidFill>
                    <a:srgbClr val="000000"/>
                  </a:solidFill>
                  <a:latin typeface="Arial" pitchFamily="34" charset="0"/>
                </a:rPr>
                <a:t> </a:t>
              </a:r>
              <a:r>
                <a:rPr lang="en-US" sz="2800" b="1" dirty="0" err="1">
                  <a:solidFill>
                    <a:srgbClr val="000000"/>
                  </a:solidFill>
                  <a:latin typeface="Arial" pitchFamily="34" charset="0"/>
                </a:rPr>
                <a:t>sản</a:t>
              </a:r>
              <a:r>
                <a:rPr lang="en-US" sz="2800" b="1" dirty="0">
                  <a:solidFill>
                    <a:srgbClr val="000000"/>
                  </a:solidFill>
                  <a:latin typeface="Arial" pitchFamily="34" charset="0"/>
                </a:rPr>
                <a:t> </a:t>
              </a:r>
              <a:r>
                <a:rPr lang="en-US" sz="2800" b="1" dirty="0" err="1">
                  <a:solidFill>
                    <a:srgbClr val="000000"/>
                  </a:solidFill>
                  <a:latin typeface="Arial" pitchFamily="34" charset="0"/>
                </a:rPr>
                <a:t>vị</a:t>
              </a:r>
              <a:r>
                <a:rPr lang="en-US" sz="2800" b="1" dirty="0">
                  <a:solidFill>
                    <a:srgbClr val="000000"/>
                  </a:solidFill>
                  <a:latin typeface="Arial" pitchFamily="34" charset="0"/>
                </a:rPr>
                <a:t> </a:t>
              </a:r>
              <a:r>
                <a:rPr lang="en-US" sz="2800" b="1" dirty="0" err="1">
                  <a:solidFill>
                    <a:srgbClr val="000000"/>
                  </a:solidFill>
                  <a:latin typeface="Arial" pitchFamily="34" charset="0"/>
                </a:rPr>
                <a:t>thành</a:t>
              </a:r>
              <a:r>
                <a:rPr lang="en-US" sz="2800" b="1" dirty="0">
                  <a:solidFill>
                    <a:srgbClr val="000000"/>
                  </a:solidFill>
                  <a:latin typeface="Arial" pitchFamily="34" charset="0"/>
                </a:rPr>
                <a:t> </a:t>
              </a:r>
              <a:r>
                <a:rPr lang="en-US" sz="2800" b="1" dirty="0" err="1">
                  <a:solidFill>
                    <a:srgbClr val="000000"/>
                  </a:solidFill>
                  <a:latin typeface="Arial" pitchFamily="34" charset="0"/>
                </a:rPr>
                <a:t>niên</a:t>
              </a:r>
              <a:r>
                <a:rPr lang="en-US" sz="2800" b="1" dirty="0">
                  <a:solidFill>
                    <a:srgbClr val="000000"/>
                  </a:solidFill>
                  <a:latin typeface="Arial" pitchFamily="34" charset="0"/>
                </a:rPr>
                <a:t> </a:t>
              </a:r>
              <a:r>
                <a:rPr lang="en-US" sz="2800" b="1" dirty="0" err="1">
                  <a:solidFill>
                    <a:srgbClr val="000000"/>
                  </a:solidFill>
                  <a:latin typeface="Arial" pitchFamily="34" charset="0"/>
                </a:rPr>
                <a:t>có</a:t>
              </a:r>
              <a:r>
                <a:rPr lang="en-US" sz="2800" b="1" dirty="0">
                  <a:solidFill>
                    <a:srgbClr val="000000"/>
                  </a:solidFill>
                  <a:latin typeface="Arial" pitchFamily="34" charset="0"/>
                </a:rPr>
                <a:t> ý </a:t>
              </a:r>
              <a:r>
                <a:rPr lang="en-US" sz="2800" b="1" dirty="0" err="1">
                  <a:solidFill>
                    <a:srgbClr val="000000"/>
                  </a:solidFill>
                  <a:latin typeface="Arial" pitchFamily="34" charset="0"/>
                </a:rPr>
                <a:t>nghĩa</a:t>
              </a:r>
              <a:r>
                <a:rPr lang="en-US" sz="2800" b="1" dirty="0">
                  <a:solidFill>
                    <a:srgbClr val="000000"/>
                  </a:solidFill>
                  <a:latin typeface="Arial" pitchFamily="34" charset="0"/>
                </a:rPr>
                <a:t> </a:t>
              </a:r>
              <a:r>
                <a:rPr lang="en-US" sz="2800" b="1" dirty="0" err="1">
                  <a:solidFill>
                    <a:srgbClr val="000000"/>
                  </a:solidFill>
                  <a:latin typeface="Arial" pitchFamily="34" charset="0"/>
                </a:rPr>
                <a:t>gì</a:t>
              </a:r>
              <a:r>
                <a:rPr lang="en-US" sz="2800" b="1" dirty="0">
                  <a:solidFill>
                    <a:srgbClr val="000000"/>
                  </a:solidFill>
                  <a:latin typeface="Arial" pitchFamily="34" charset="0"/>
                </a:rPr>
                <a:t>?</a:t>
              </a:r>
            </a:p>
          </p:txBody>
        </p:sp>
      </p:grpSp>
      <p:grpSp>
        <p:nvGrpSpPr>
          <p:cNvPr id="14" name="Group 14"/>
          <p:cNvGrpSpPr/>
          <p:nvPr/>
        </p:nvGrpSpPr>
        <p:grpSpPr>
          <a:xfrm>
            <a:off x="902480" y="3322881"/>
            <a:ext cx="10410158" cy="3013752"/>
            <a:chOff x="815061" y="362077"/>
            <a:chExt cx="20825739" cy="6027504"/>
          </a:xfrm>
        </p:grpSpPr>
        <p:grpSp>
          <p:nvGrpSpPr>
            <p:cNvPr id="15" name="Group 15"/>
            <p:cNvGrpSpPr/>
            <p:nvPr/>
          </p:nvGrpSpPr>
          <p:grpSpPr>
            <a:xfrm>
              <a:off x="815061" y="362077"/>
              <a:ext cx="20825739" cy="6027504"/>
              <a:chOff x="0" y="-38100"/>
              <a:chExt cx="4113726" cy="1190618"/>
            </a:xfrm>
          </p:grpSpPr>
          <p:sp>
            <p:nvSpPr>
              <p:cNvPr id="16" name="Freeform 16"/>
              <p:cNvSpPr/>
              <p:nvPr/>
            </p:nvSpPr>
            <p:spPr>
              <a:xfrm>
                <a:off x="0" y="0"/>
                <a:ext cx="4113726" cy="1152518"/>
              </a:xfrm>
              <a:custGeom>
                <a:avLst/>
                <a:gdLst/>
                <a:ahLst/>
                <a:cxnLst/>
                <a:rect l="l" t="t" r="r" b="b"/>
                <a:pathLst>
                  <a:path w="4113726" h="497470">
                    <a:moveTo>
                      <a:pt x="0" y="0"/>
                    </a:moveTo>
                    <a:lnTo>
                      <a:pt x="4113726" y="0"/>
                    </a:lnTo>
                    <a:lnTo>
                      <a:pt x="4113726" y="497470"/>
                    </a:lnTo>
                    <a:lnTo>
                      <a:pt x="0" y="497470"/>
                    </a:lnTo>
                    <a:close/>
                  </a:path>
                </a:pathLst>
              </a:custGeom>
              <a:solidFill>
                <a:srgbClr val="D2C7FF"/>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19" name="TextBox 19"/>
            <p:cNvSpPr txBox="1"/>
            <p:nvPr/>
          </p:nvSpPr>
          <p:spPr>
            <a:xfrm>
              <a:off x="1556166" y="984403"/>
              <a:ext cx="19283741" cy="5075622"/>
            </a:xfrm>
            <a:prstGeom prst="rect">
              <a:avLst/>
            </a:prstGeom>
          </p:spPr>
          <p:txBody>
            <a:bodyPr lIns="0" tIns="0" rIns="0" bIns="0" rtlCol="0" anchor="t">
              <a:spAutoFit/>
            </a:bodyPr>
            <a:lstStyle/>
            <a:p>
              <a:pPr algn="just">
                <a:lnSpc>
                  <a:spcPct val="120000"/>
                </a:lnSpc>
                <a:spcBef>
                  <a:spcPct val="0"/>
                </a:spcBef>
              </a:pPr>
              <a:r>
                <a:rPr lang="vi-VN" sz="2800" b="1" dirty="0">
                  <a:solidFill>
                    <a:srgbClr val="000000"/>
                  </a:solidFill>
                  <a:latin typeface="Arial" pitchFamily="34" charset="0"/>
                </a:rPr>
                <a:t>Bảo vệ sức khoẻ sinh sản vị thành niên giúp trẻ vị thành niên có hệ sinh dục khoẻ mạnh, không mắc các bệnh đường sinh dục, không mang thai ngoài ý muốn,... Từ đó, trẻ có sức khoẻ tốt, tập trung học tập để có được tương lai tốt đẹp hơn</a:t>
              </a:r>
              <a:endParaRPr lang="en-US" sz="2800" b="1" dirty="0">
                <a:solidFill>
                  <a:srgbClr val="000000"/>
                </a:solidFill>
                <a:latin typeface="Arial" pitchFamily="34" charset="0"/>
              </a:endParaRPr>
            </a:p>
          </p:txBody>
        </p:sp>
      </p:grpSp>
      <p:sp>
        <p:nvSpPr>
          <p:cNvPr id="20" name="TextBox 5"/>
          <p:cNvSpPr txBox="1"/>
          <p:nvPr/>
        </p:nvSpPr>
        <p:spPr>
          <a:xfrm>
            <a:off x="1481674" y="180746"/>
            <a:ext cx="8727538" cy="807722"/>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IV. MỘT SỐ BỆNH LÂY TRUYỀN QUA ĐƯỜNG SINH DỤC VÀ BẢO VỆ SỨC KHỎE VỊ THÀNH NIÊN</a:t>
            </a:r>
          </a:p>
        </p:txBody>
      </p:sp>
    </p:spTree>
    <p:extLst>
      <p:ext uri="{BB962C8B-B14F-4D97-AF65-F5344CB8AC3E}">
        <p14:creationId xmlns:p14="http://schemas.microsoft.com/office/powerpoint/2010/main" val="24586130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1021989" y="10075"/>
            <a:ext cx="1157227" cy="1018625"/>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685621" y="1160483"/>
            <a:ext cx="837713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Bảo vệ sức khỏe sinh sản vị thành niên</a:t>
            </a:r>
          </a:p>
        </p:txBody>
      </p:sp>
      <p:grpSp>
        <p:nvGrpSpPr>
          <p:cNvPr id="14" name="Group 14"/>
          <p:cNvGrpSpPr/>
          <p:nvPr/>
        </p:nvGrpSpPr>
        <p:grpSpPr>
          <a:xfrm>
            <a:off x="436652" y="1469796"/>
            <a:ext cx="10817582" cy="2334879"/>
            <a:chOff x="0" y="0"/>
            <a:chExt cx="21640800" cy="4669758"/>
          </a:xfrm>
        </p:grpSpPr>
        <p:grpSp>
          <p:nvGrpSpPr>
            <p:cNvPr id="15" name="Group 15"/>
            <p:cNvGrpSpPr/>
            <p:nvPr/>
          </p:nvGrpSpPr>
          <p:grpSpPr>
            <a:xfrm>
              <a:off x="815061" y="362077"/>
              <a:ext cx="20825739" cy="4307681"/>
              <a:chOff x="0" y="-38100"/>
              <a:chExt cx="4113726" cy="850900"/>
            </a:xfrm>
          </p:grpSpPr>
          <p:sp>
            <p:nvSpPr>
              <p:cNvPr id="16" name="Freeform 16"/>
              <p:cNvSpPr/>
              <p:nvPr/>
            </p:nvSpPr>
            <p:spPr>
              <a:xfrm>
                <a:off x="0" y="0"/>
                <a:ext cx="4113726" cy="407192"/>
              </a:xfrm>
              <a:custGeom>
                <a:avLst/>
                <a:gdLst/>
                <a:ahLst/>
                <a:cxnLst/>
                <a:rect l="l" t="t" r="r" b="b"/>
                <a:pathLst>
                  <a:path w="4113726" h="497470">
                    <a:moveTo>
                      <a:pt x="0" y="0"/>
                    </a:moveTo>
                    <a:lnTo>
                      <a:pt x="4113726" y="0"/>
                    </a:lnTo>
                    <a:lnTo>
                      <a:pt x="4113726" y="497470"/>
                    </a:lnTo>
                    <a:lnTo>
                      <a:pt x="0" y="497470"/>
                    </a:lnTo>
                    <a:close/>
                  </a:path>
                </a:pathLst>
              </a:custGeom>
              <a:solidFill>
                <a:srgbClr val="D2C7FF"/>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sz="2300" b="1">
                  <a:latin typeface="Arial" pitchFamily="34" charset="0"/>
                </a:endParaRPr>
              </a:p>
            </p:txBody>
          </p:sp>
        </p:grpSp>
        <p:sp>
          <p:nvSpPr>
            <p:cNvPr id="18" name="Freeform 18"/>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9" name="TextBox 19"/>
            <p:cNvSpPr txBox="1"/>
            <p:nvPr/>
          </p:nvSpPr>
          <p:spPr>
            <a:xfrm>
              <a:off x="1586059" y="756750"/>
              <a:ext cx="19283742" cy="1620830"/>
            </a:xfrm>
            <a:prstGeom prst="rect">
              <a:avLst/>
            </a:prstGeom>
          </p:spPr>
          <p:txBody>
            <a:bodyPr lIns="0" tIns="0" rIns="0" bIns="0" rtlCol="0" anchor="t">
              <a:spAutoFit/>
            </a:bodyPr>
            <a:lstStyle/>
            <a:p>
              <a:pPr algn="just">
                <a:lnSpc>
                  <a:spcPct val="120000"/>
                </a:lnSpc>
                <a:spcBef>
                  <a:spcPct val="0"/>
                </a:spcBef>
              </a:pPr>
              <a:r>
                <a:rPr lang="vi-VN" sz="2300" b="1" dirty="0">
                  <a:solidFill>
                    <a:srgbClr val="000000"/>
                  </a:solidFill>
                  <a:latin typeface="Arial" pitchFamily="34" charset="0"/>
                </a:rPr>
                <a:t>Em có thể vận dụng những kiến thức về sinh sản để bảo vệ sức khỏe bản thân như thế nào?</a:t>
              </a:r>
              <a:endParaRPr lang="en-US" sz="2300" b="1" dirty="0">
                <a:solidFill>
                  <a:srgbClr val="000000"/>
                </a:solidFill>
                <a:latin typeface="Arial" pitchFamily="34" charset="0"/>
              </a:endParaRPr>
            </a:p>
          </p:txBody>
        </p:sp>
      </p:grpSp>
      <p:sp>
        <p:nvSpPr>
          <p:cNvPr id="21" name="TextBox 16"/>
          <p:cNvSpPr txBox="1"/>
          <p:nvPr/>
        </p:nvSpPr>
        <p:spPr>
          <a:xfrm>
            <a:off x="817088" y="2980245"/>
            <a:ext cx="4618958" cy="3323987"/>
          </a:xfrm>
          <a:prstGeom prst="rect">
            <a:avLst/>
          </a:prstGeom>
        </p:spPr>
        <p:txBody>
          <a:bodyPr wrap="square" lIns="0" tIns="0" rIns="0" bIns="0" rtlCol="0" anchor="t">
            <a:spAutoFit/>
          </a:bodyPr>
          <a:lstStyle/>
          <a:p>
            <a:pPr>
              <a:lnSpc>
                <a:spcPct val="120000"/>
              </a:lnSpc>
              <a:spcBef>
                <a:spcPct val="0"/>
              </a:spcBef>
            </a:pPr>
            <a:r>
              <a:rPr lang="vi-VN" sz="2000" i="1" dirty="0">
                <a:solidFill>
                  <a:srgbClr val="000000"/>
                </a:solidFill>
                <a:latin typeface="Arial" pitchFamily="34" charset="0"/>
              </a:rPr>
              <a:t>Vận dụng những kiến thức về sinh sản để bảo vệ bản thân:</a:t>
            </a:r>
            <a:br>
              <a:rPr lang="vi-VN" sz="2000" i="1" dirty="0">
                <a:solidFill>
                  <a:srgbClr val="000000"/>
                </a:solidFill>
                <a:latin typeface="Arial" pitchFamily="34" charset="0"/>
              </a:rPr>
            </a:br>
            <a:r>
              <a:rPr lang="vi-VN" sz="2000" i="1" dirty="0">
                <a:solidFill>
                  <a:srgbClr val="000000"/>
                </a:solidFill>
                <a:latin typeface="Arial" pitchFamily="34" charset="0"/>
              </a:rPr>
              <a:t>– Vệ sinh hệ sinh dục hằng ngày để tránh viêm nhiễm.</a:t>
            </a:r>
            <a:br>
              <a:rPr lang="vi-VN" sz="2000" i="1" dirty="0">
                <a:solidFill>
                  <a:srgbClr val="000000"/>
                </a:solidFill>
                <a:latin typeface="Arial" pitchFamily="34" charset="0"/>
              </a:rPr>
            </a:br>
            <a:r>
              <a:rPr lang="vi-VN" sz="2000" i="1" dirty="0">
                <a:solidFill>
                  <a:srgbClr val="000000"/>
                </a:solidFill>
                <a:latin typeface="Arial" pitchFamily="34" charset="0"/>
              </a:rPr>
              <a:t>- Biết cách phòng tránh các bệnh lây truyền qua đường sinh dục.</a:t>
            </a:r>
            <a:br>
              <a:rPr lang="vi-VN" sz="2000" i="1" dirty="0">
                <a:solidFill>
                  <a:srgbClr val="000000"/>
                </a:solidFill>
                <a:latin typeface="Arial" pitchFamily="34" charset="0"/>
              </a:rPr>
            </a:br>
            <a:r>
              <a:rPr lang="vi-VN" sz="2000" i="1" dirty="0">
                <a:solidFill>
                  <a:srgbClr val="000000"/>
                </a:solidFill>
                <a:latin typeface="Arial" pitchFamily="34" charset="0"/>
              </a:rPr>
              <a:t>- Biết các biện pháp tránh thai và tác dụng của mỗi biện pháp, sử dụng trong trường hợp cần thiết</a:t>
            </a:r>
            <a:endParaRPr lang="en-US" sz="2000" i="1" dirty="0">
              <a:solidFill>
                <a:srgbClr val="000000"/>
              </a:solidFill>
              <a:latin typeface="Arial" pitchFamily="34" charset="0"/>
            </a:endParaRPr>
          </a:p>
        </p:txBody>
      </p:sp>
      <p:sp>
        <p:nvSpPr>
          <p:cNvPr id="20" name="TextBox 5"/>
          <p:cNvSpPr txBox="1"/>
          <p:nvPr/>
        </p:nvSpPr>
        <p:spPr>
          <a:xfrm>
            <a:off x="1481674" y="180746"/>
            <a:ext cx="8727538" cy="807722"/>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IV. MỘT SỐ BỆNH LÂY TRUYỀN QUA ĐƯỜNG SINH DỤC VÀ BẢO VỆ SỨC KHỎE VỊ THÀNH NIÊN</a:t>
            </a:r>
          </a:p>
        </p:txBody>
      </p:sp>
      <p:pic>
        <p:nvPicPr>
          <p:cNvPr id="4098" name="Picture 2" descr="Vệ sinh vùng kín đúng cách sau khi quan hệ | Vinme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2870" y="3124200"/>
            <a:ext cx="3035527" cy="248165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eragam Mitos dan Fakta Seputar HIV/AIDS - Alodokt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8397" y="3962400"/>
            <a:ext cx="3261608" cy="24816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102"/>
                                        </p:tgtEl>
                                        <p:attrNameLst>
                                          <p:attrName>style.visibility</p:attrName>
                                        </p:attrNameLst>
                                      </p:cBhvr>
                                      <p:to>
                                        <p:strVal val="visible"/>
                                      </p:to>
                                    </p:set>
                                    <p:animEffect transition="in" filter="fade">
                                      <p:cBhvr>
                                        <p:cTn id="21" dur="500"/>
                                        <p:tgtEl>
                                          <p:spTgt spid="4102"/>
                                        </p:tgtEl>
                                      </p:cBhvr>
                                    </p:animEffect>
                                  </p:childTnLst>
                                </p:cTn>
                              </p:par>
                              <p:par>
                                <p:cTn id="22" presetID="10" presetClass="entr" presetSubtype="0" fill="hold" nodeType="with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fade">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1021989" y="10075"/>
            <a:ext cx="1157227" cy="1018625"/>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685621" y="1160483"/>
            <a:ext cx="837713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Bảo vệ sức khỏe sinh sản vị thành niên</a:t>
            </a:r>
          </a:p>
        </p:txBody>
      </p:sp>
      <p:grpSp>
        <p:nvGrpSpPr>
          <p:cNvPr id="14" name="Group 14"/>
          <p:cNvGrpSpPr/>
          <p:nvPr/>
        </p:nvGrpSpPr>
        <p:grpSpPr>
          <a:xfrm>
            <a:off x="836612" y="1781684"/>
            <a:ext cx="10410158" cy="1259221"/>
            <a:chOff x="815061" y="554958"/>
            <a:chExt cx="20825739" cy="2518442"/>
          </a:xfrm>
        </p:grpSpPr>
        <p:grpSp>
          <p:nvGrpSpPr>
            <p:cNvPr id="15" name="Group 15"/>
            <p:cNvGrpSpPr/>
            <p:nvPr/>
          </p:nvGrpSpPr>
          <p:grpSpPr>
            <a:xfrm>
              <a:off x="815061" y="554958"/>
              <a:ext cx="20825739" cy="2518442"/>
              <a:chOff x="0" y="0"/>
              <a:chExt cx="4113726" cy="497470"/>
            </a:xfrm>
          </p:grpSpPr>
          <p:sp>
            <p:nvSpPr>
              <p:cNvPr id="16" name="Freeform 16"/>
              <p:cNvSpPr/>
              <p:nvPr/>
            </p:nvSpPr>
            <p:spPr>
              <a:xfrm>
                <a:off x="0" y="0"/>
                <a:ext cx="4113726" cy="497470"/>
              </a:xfrm>
              <a:custGeom>
                <a:avLst/>
                <a:gdLst/>
                <a:ahLst/>
                <a:cxnLst/>
                <a:rect l="l" t="t" r="r" b="b"/>
                <a:pathLst>
                  <a:path w="4113726" h="497470">
                    <a:moveTo>
                      <a:pt x="0" y="0"/>
                    </a:moveTo>
                    <a:lnTo>
                      <a:pt x="4113726" y="0"/>
                    </a:lnTo>
                    <a:lnTo>
                      <a:pt x="4113726" y="497470"/>
                    </a:lnTo>
                    <a:lnTo>
                      <a:pt x="0" y="497470"/>
                    </a:lnTo>
                    <a:close/>
                  </a:path>
                </a:pathLst>
              </a:custGeom>
              <a:solidFill>
                <a:srgbClr val="D2C7FF"/>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19" name="TextBox 19"/>
            <p:cNvSpPr txBox="1"/>
            <p:nvPr/>
          </p:nvSpPr>
          <p:spPr>
            <a:xfrm>
              <a:off x="1630123" y="911728"/>
              <a:ext cx="19283741" cy="1620830"/>
            </a:xfrm>
            <a:prstGeom prst="rect">
              <a:avLst/>
            </a:prstGeom>
          </p:spPr>
          <p:txBody>
            <a:bodyPr lIns="0" tIns="0" rIns="0" bIns="0" rtlCol="0" anchor="t">
              <a:spAutoFit/>
            </a:bodyPr>
            <a:lstStyle/>
            <a:p>
              <a:pPr algn="just">
                <a:lnSpc>
                  <a:spcPct val="120000"/>
                </a:lnSpc>
                <a:spcBef>
                  <a:spcPct val="0"/>
                </a:spcBef>
              </a:pPr>
              <a:r>
                <a:rPr lang="vi-VN" sz="2300" b="1" dirty="0">
                  <a:solidFill>
                    <a:srgbClr val="000000"/>
                  </a:solidFill>
                  <a:latin typeface="Arial" pitchFamily="34" charset="0"/>
                </a:rPr>
                <a:t>Tiến hành điều tra trong trường học hiểu biết của các bạn về sức khỏe sinh sản vị thành niên theo mẫu điều tra Bảng 40.2.</a:t>
              </a:r>
              <a:endParaRPr lang="en-US" sz="2300" b="1" dirty="0">
                <a:solidFill>
                  <a:srgbClr val="000000"/>
                </a:solidFill>
                <a:latin typeface="Arial" pitchFamily="34" charset="0"/>
              </a:endParaRPr>
            </a:p>
          </p:txBody>
        </p:sp>
      </p:grpSp>
      <p:graphicFrame>
        <p:nvGraphicFramePr>
          <p:cNvPr id="9" name="Table 8"/>
          <p:cNvGraphicFramePr>
            <a:graphicFrameLocks noGrp="1"/>
          </p:cNvGraphicFramePr>
          <p:nvPr>
            <p:extLst>
              <p:ext uri="{D42A27DB-BD31-4B8C-83A1-F6EECF244321}">
                <p14:modId xmlns:p14="http://schemas.microsoft.com/office/powerpoint/2010/main" val="2662508445"/>
              </p:ext>
            </p:extLst>
          </p:nvPr>
        </p:nvGraphicFramePr>
        <p:xfrm>
          <a:off x="836612" y="3252175"/>
          <a:ext cx="10410159" cy="3301024"/>
        </p:xfrm>
        <a:graphic>
          <a:graphicData uri="http://schemas.openxmlformats.org/drawingml/2006/table">
            <a:tbl>
              <a:tblPr firstRow="1" bandRow="1">
                <a:tableStyleId>{00A15C55-8517-42AA-B614-E9B94910E393}</a:tableStyleId>
              </a:tblPr>
              <a:tblGrid>
                <a:gridCol w="6349335">
                  <a:extLst>
                    <a:ext uri="{9D8B030D-6E8A-4147-A177-3AD203B41FA5}">
                      <a16:colId xmlns:a16="http://schemas.microsoft.com/office/drawing/2014/main" val="2183784488"/>
                    </a:ext>
                  </a:extLst>
                </a:gridCol>
                <a:gridCol w="2057400">
                  <a:extLst>
                    <a:ext uri="{9D8B030D-6E8A-4147-A177-3AD203B41FA5}">
                      <a16:colId xmlns:a16="http://schemas.microsoft.com/office/drawing/2014/main" val="3236377561"/>
                    </a:ext>
                  </a:extLst>
                </a:gridCol>
                <a:gridCol w="2003424">
                  <a:extLst>
                    <a:ext uri="{9D8B030D-6E8A-4147-A177-3AD203B41FA5}">
                      <a16:colId xmlns:a16="http://schemas.microsoft.com/office/drawing/2014/main" val="2695906857"/>
                    </a:ext>
                  </a:extLst>
                </a:gridCol>
              </a:tblGrid>
              <a:tr h="412628">
                <a:tc>
                  <a:txBody>
                    <a:bodyPr/>
                    <a:lstStyle/>
                    <a:p>
                      <a:pPr algn="ctr" fontAlgn="t"/>
                      <a:r>
                        <a:rPr lang="en-US" sz="1800" b="1" kern="1200" dirty="0" err="1">
                          <a:solidFill>
                            <a:schemeClr val="bg1"/>
                          </a:solidFill>
                          <a:latin typeface="Arial" pitchFamily="34" charset="0"/>
                          <a:ea typeface="+mn-ea"/>
                          <a:cs typeface="+mn-cs"/>
                        </a:rPr>
                        <a:t>Nội</a:t>
                      </a:r>
                      <a:r>
                        <a:rPr lang="en-US" sz="1800" b="1" kern="1200" dirty="0">
                          <a:solidFill>
                            <a:schemeClr val="bg1"/>
                          </a:solidFill>
                          <a:latin typeface="Arial" pitchFamily="34" charset="0"/>
                          <a:ea typeface="+mn-ea"/>
                          <a:cs typeface="+mn-cs"/>
                        </a:rPr>
                        <a:t> dung </a:t>
                      </a:r>
                      <a:r>
                        <a:rPr lang="en-US" sz="1800" b="1" kern="1200" dirty="0" err="1">
                          <a:solidFill>
                            <a:schemeClr val="bg1"/>
                          </a:solidFill>
                          <a:latin typeface="Arial" pitchFamily="34" charset="0"/>
                          <a:ea typeface="+mn-ea"/>
                          <a:cs typeface="+mn-cs"/>
                        </a:rPr>
                        <a:t>đ</a:t>
                      </a:r>
                      <a:r>
                        <a:rPr lang="en-US" sz="1800" b="1" kern="1200" dirty="0" err="1" smtClean="0">
                          <a:solidFill>
                            <a:schemeClr val="bg1"/>
                          </a:solidFill>
                          <a:latin typeface="Arial" pitchFamily="34" charset="0"/>
                          <a:ea typeface="+mn-ea"/>
                          <a:cs typeface="+mn-cs"/>
                        </a:rPr>
                        <a:t>iều</a:t>
                      </a:r>
                      <a:r>
                        <a:rPr lang="en-US" sz="1800" b="1" kern="1200" dirty="0" smtClean="0">
                          <a:solidFill>
                            <a:schemeClr val="bg1"/>
                          </a:solidFill>
                          <a:latin typeface="Arial" pitchFamily="34" charset="0"/>
                          <a:ea typeface="+mn-ea"/>
                          <a:cs typeface="+mn-cs"/>
                        </a:rPr>
                        <a:t> </a:t>
                      </a:r>
                      <a:r>
                        <a:rPr lang="en-US" sz="1800" b="1" kern="1200" dirty="0" err="1">
                          <a:solidFill>
                            <a:schemeClr val="bg1"/>
                          </a:solidFill>
                          <a:latin typeface="Arial" pitchFamily="34" charset="0"/>
                          <a:ea typeface="+mn-ea"/>
                          <a:cs typeface="+mn-cs"/>
                        </a:rPr>
                        <a:t>tra</a:t>
                      </a:r>
                      <a:endParaRPr lang="en-US" sz="1800" b="1" kern="1200" dirty="0">
                        <a:solidFill>
                          <a:schemeClr val="bg1"/>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a:solidFill>
                            <a:schemeClr val="bg1"/>
                          </a:solidFill>
                          <a:latin typeface="Arial" pitchFamily="34" charset="0"/>
                          <a:ea typeface="+mn-ea"/>
                          <a:cs typeface="+mn-cs"/>
                        </a:rPr>
                        <a:t>Có</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dirty="0" err="1">
                          <a:solidFill>
                            <a:schemeClr val="bg1"/>
                          </a:solidFill>
                          <a:latin typeface="Arial" pitchFamily="34" charset="0"/>
                          <a:ea typeface="+mn-ea"/>
                          <a:cs typeface="+mn-cs"/>
                        </a:rPr>
                        <a:t>Không</a:t>
                      </a:r>
                      <a:endParaRPr lang="en-US" sz="1800" b="1" kern="1200" dirty="0">
                        <a:solidFill>
                          <a:schemeClr val="bg1"/>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5729205"/>
                  </a:ext>
                </a:extLst>
              </a:tr>
              <a:tr h="412628">
                <a:tc>
                  <a:txBody>
                    <a:bodyPr/>
                    <a:lstStyle/>
                    <a:p>
                      <a:pPr algn="l" fontAlgn="t"/>
                      <a:r>
                        <a:rPr lang="vi-VN" sz="1800" b="0" kern="1200" dirty="0">
                          <a:solidFill>
                            <a:srgbClr val="000000"/>
                          </a:solidFill>
                          <a:latin typeface="Calibri" panose="020F0502020204030204" pitchFamily="34" charset="0"/>
                          <a:ea typeface="+mn-ea"/>
                          <a:cs typeface="Calibri" panose="020F0502020204030204" pitchFamily="34" charset="0"/>
                        </a:rPr>
                        <a:t>Biết về cấu tạo và chức năng của cơ quan sinh dục</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dirty="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dirty="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8855265"/>
                  </a:ext>
                </a:extLst>
              </a:tr>
              <a:tr h="412628">
                <a:tc>
                  <a:txBody>
                    <a:bodyPr/>
                    <a:lstStyle/>
                    <a:p>
                      <a:pPr algn="l" fontAlgn="t"/>
                      <a:r>
                        <a:rPr lang="vi-VN" sz="1800" b="0" kern="1200" dirty="0">
                          <a:solidFill>
                            <a:srgbClr val="000000"/>
                          </a:solidFill>
                          <a:latin typeface="Calibri" panose="020F0502020204030204" pitchFamily="34" charset="0"/>
                          <a:ea typeface="+mn-ea"/>
                          <a:cs typeface="Calibri" panose="020F0502020204030204" pitchFamily="34" charset="0"/>
                        </a:rPr>
                        <a:t>Biết việc nạo, phá thai ảnh hưởng xấu đến sức khỏe sinh sản</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dirty="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dirty="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9970514"/>
                  </a:ext>
                </a:extLst>
              </a:tr>
              <a:tr h="412628">
                <a:tc>
                  <a:txBody>
                    <a:bodyPr/>
                    <a:lstStyle/>
                    <a:p>
                      <a:pPr algn="l" fontAlgn="t"/>
                      <a:r>
                        <a:rPr lang="en-US" sz="1800" b="0" kern="1200" dirty="0" err="1">
                          <a:solidFill>
                            <a:srgbClr val="000000"/>
                          </a:solidFill>
                          <a:latin typeface="Calibri" panose="020F0502020204030204" pitchFamily="34" charset="0"/>
                          <a:ea typeface="+mn-ea"/>
                          <a:cs typeface="Calibri" panose="020F0502020204030204" pitchFamily="34" charset="0"/>
                        </a:rPr>
                        <a:t>Biết</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các</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biện</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pháp</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phòng</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ngừa</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xâm</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hại</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tình</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dục</a:t>
                      </a:r>
                      <a:endParaRPr lang="en-US" sz="1800" b="0" kern="1200" dirty="0">
                        <a:solidFill>
                          <a:srgbClr val="000000"/>
                        </a:solidFill>
                        <a:latin typeface="Calibri" panose="020F0502020204030204" pitchFamily="34" charset="0"/>
                        <a:ea typeface="+mn-ea"/>
                        <a:cs typeface="Calibri" panose="020F0502020204030204" pitchFamily="34"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9173465"/>
                  </a:ext>
                </a:extLst>
              </a:tr>
              <a:tr h="412628">
                <a:tc>
                  <a:txBody>
                    <a:bodyPr/>
                    <a:lstStyle/>
                    <a:p>
                      <a:pPr algn="l" fontAlgn="t"/>
                      <a:r>
                        <a:rPr lang="en-US" sz="1800" b="0" kern="1200" dirty="0" err="1">
                          <a:solidFill>
                            <a:srgbClr val="000000"/>
                          </a:solidFill>
                          <a:latin typeface="Calibri" panose="020F0502020204030204" pitchFamily="34" charset="0"/>
                          <a:ea typeface="+mn-ea"/>
                          <a:cs typeface="Calibri" panose="020F0502020204030204" pitchFamily="34" charset="0"/>
                        </a:rPr>
                        <a:t>Biết</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về</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các</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biện</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pháp</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tránh</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thai</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ngoài</a:t>
                      </a:r>
                      <a:r>
                        <a:rPr lang="en-US" sz="1800" b="0" kern="1200" dirty="0">
                          <a:solidFill>
                            <a:srgbClr val="000000"/>
                          </a:solidFill>
                          <a:latin typeface="Calibri" panose="020F0502020204030204" pitchFamily="34" charset="0"/>
                          <a:ea typeface="+mn-ea"/>
                          <a:cs typeface="Calibri" panose="020F0502020204030204" pitchFamily="34" charset="0"/>
                        </a:rPr>
                        <a:t> ý </a:t>
                      </a:r>
                      <a:r>
                        <a:rPr lang="en-US" sz="1800" b="0" kern="1200" dirty="0" err="1">
                          <a:solidFill>
                            <a:srgbClr val="000000"/>
                          </a:solidFill>
                          <a:latin typeface="Calibri" panose="020F0502020204030204" pitchFamily="34" charset="0"/>
                          <a:ea typeface="+mn-ea"/>
                          <a:cs typeface="Calibri" panose="020F0502020204030204" pitchFamily="34" charset="0"/>
                        </a:rPr>
                        <a:t>muốn</a:t>
                      </a:r>
                      <a:endParaRPr lang="en-US" sz="1800" b="0" kern="1200" dirty="0">
                        <a:solidFill>
                          <a:srgbClr val="000000"/>
                        </a:solidFill>
                        <a:latin typeface="Calibri" panose="020F0502020204030204" pitchFamily="34" charset="0"/>
                        <a:ea typeface="+mn-ea"/>
                        <a:cs typeface="Calibri" panose="020F0502020204030204" pitchFamily="34"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4102198"/>
                  </a:ext>
                </a:extLst>
              </a:tr>
              <a:tr h="412628">
                <a:tc>
                  <a:txBody>
                    <a:bodyPr/>
                    <a:lstStyle/>
                    <a:p>
                      <a:pPr algn="l" fontAlgn="t"/>
                      <a:r>
                        <a:rPr lang="en-US" sz="1800" b="0" kern="1200" dirty="0" err="1">
                          <a:solidFill>
                            <a:srgbClr val="000000"/>
                          </a:solidFill>
                          <a:latin typeface="Calibri" panose="020F0502020204030204" pitchFamily="34" charset="0"/>
                          <a:ea typeface="+mn-ea"/>
                          <a:cs typeface="Calibri" panose="020F0502020204030204" pitchFamily="34" charset="0"/>
                        </a:rPr>
                        <a:t>Biết</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nguyên</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nhân</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triệu</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chứng</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cách</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phòng</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chống</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bệnh</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lậu</a:t>
                      </a:r>
                      <a:endParaRPr lang="en-US" sz="1800" b="0" kern="1200" dirty="0">
                        <a:solidFill>
                          <a:srgbClr val="000000"/>
                        </a:solidFill>
                        <a:latin typeface="Calibri" panose="020F0502020204030204" pitchFamily="34" charset="0"/>
                        <a:ea typeface="+mn-ea"/>
                        <a:cs typeface="Calibri" panose="020F0502020204030204" pitchFamily="34"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3221774"/>
                  </a:ext>
                </a:extLst>
              </a:tr>
              <a:tr h="412628">
                <a:tc>
                  <a:txBody>
                    <a:bodyPr/>
                    <a:lstStyle/>
                    <a:p>
                      <a:pPr algn="l" fontAlgn="t"/>
                      <a:r>
                        <a:rPr lang="en-US" sz="1800" b="0" kern="1200" dirty="0" err="1">
                          <a:solidFill>
                            <a:srgbClr val="000000"/>
                          </a:solidFill>
                          <a:latin typeface="Calibri" panose="020F0502020204030204" pitchFamily="34" charset="0"/>
                          <a:ea typeface="+mn-ea"/>
                          <a:cs typeface="Calibri" panose="020F0502020204030204" pitchFamily="34" charset="0"/>
                        </a:rPr>
                        <a:t>Biết</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nguyên</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nhân</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triệu</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chứng</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cách</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phòng</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chống</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bệnh</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giang</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mai</a:t>
                      </a:r>
                      <a:endParaRPr lang="en-US" sz="1800" b="0" kern="1200" dirty="0">
                        <a:solidFill>
                          <a:srgbClr val="000000"/>
                        </a:solidFill>
                        <a:latin typeface="Calibri" panose="020F0502020204030204" pitchFamily="34" charset="0"/>
                        <a:ea typeface="+mn-ea"/>
                        <a:cs typeface="Calibri" panose="020F0502020204030204" pitchFamily="34"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5357438"/>
                  </a:ext>
                </a:extLst>
              </a:tr>
              <a:tr h="412628">
                <a:tc>
                  <a:txBody>
                    <a:bodyPr/>
                    <a:lstStyle/>
                    <a:p>
                      <a:pPr algn="l" fontAlgn="t"/>
                      <a:r>
                        <a:rPr lang="en-US" sz="1800" b="0" kern="1200" dirty="0" err="1">
                          <a:solidFill>
                            <a:srgbClr val="000000"/>
                          </a:solidFill>
                          <a:latin typeface="Calibri" panose="020F0502020204030204" pitchFamily="34" charset="0"/>
                          <a:ea typeface="+mn-ea"/>
                          <a:cs typeface="Calibri" panose="020F0502020204030204" pitchFamily="34" charset="0"/>
                        </a:rPr>
                        <a:t>Biết</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nguyên</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nhân</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triệu</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chứng</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cách</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phòng</a:t>
                      </a:r>
                      <a:r>
                        <a:rPr lang="en-US" sz="1800" b="0" kern="1200" dirty="0">
                          <a:solidFill>
                            <a:srgbClr val="000000"/>
                          </a:solidFill>
                          <a:latin typeface="Calibri" panose="020F0502020204030204" pitchFamily="34" charset="0"/>
                          <a:ea typeface="+mn-ea"/>
                          <a:cs typeface="Calibri" panose="020F0502020204030204" pitchFamily="34" charset="0"/>
                        </a:rPr>
                        <a:t> </a:t>
                      </a:r>
                      <a:r>
                        <a:rPr lang="en-US" sz="1800" b="0" kern="1200" dirty="0" err="1">
                          <a:solidFill>
                            <a:srgbClr val="000000"/>
                          </a:solidFill>
                          <a:latin typeface="Calibri" panose="020F0502020204030204" pitchFamily="34" charset="0"/>
                          <a:ea typeface="+mn-ea"/>
                          <a:cs typeface="Calibri" panose="020F0502020204030204" pitchFamily="34" charset="0"/>
                        </a:rPr>
                        <a:t>chống</a:t>
                      </a:r>
                      <a:r>
                        <a:rPr lang="en-US" sz="1800" b="0" kern="1200" dirty="0">
                          <a:solidFill>
                            <a:srgbClr val="000000"/>
                          </a:solidFill>
                          <a:latin typeface="Calibri" panose="020F0502020204030204" pitchFamily="34" charset="0"/>
                          <a:ea typeface="+mn-ea"/>
                          <a:cs typeface="Calibri" panose="020F0502020204030204" pitchFamily="34" charset="0"/>
                        </a:rPr>
                        <a:t> AIDS</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dirty="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1263788"/>
                  </a:ext>
                </a:extLst>
              </a:tr>
            </a:tbl>
          </a:graphicData>
        </a:graphic>
      </p:graphicFrame>
      <p:sp>
        <p:nvSpPr>
          <p:cNvPr id="18" name="TextBox 5"/>
          <p:cNvSpPr txBox="1"/>
          <p:nvPr/>
        </p:nvSpPr>
        <p:spPr>
          <a:xfrm>
            <a:off x="1481674" y="180746"/>
            <a:ext cx="8727538" cy="807722"/>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IV. MỘT SỐ BỆNH LÂY TRUYỀN QUA ĐƯỜNG SINH DỤC VÀ BẢO VỆ SỨC KHỎE VỊ THÀNH NIÊN</a:t>
            </a:r>
          </a:p>
        </p:txBody>
      </p:sp>
    </p:spTree>
    <p:extLst>
      <p:ext uri="{BB962C8B-B14F-4D97-AF65-F5344CB8AC3E}">
        <p14:creationId xmlns:p14="http://schemas.microsoft.com/office/powerpoint/2010/main" val="27286741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1021989" y="10075"/>
            <a:ext cx="1157227" cy="1018625"/>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685621" y="1160483"/>
            <a:ext cx="837713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Bảo vệ sức khỏe sinh sản vị thành niên</a:t>
            </a:r>
          </a:p>
        </p:txBody>
      </p:sp>
      <p:graphicFrame>
        <p:nvGraphicFramePr>
          <p:cNvPr id="9" name="Table 8"/>
          <p:cNvGraphicFramePr>
            <a:graphicFrameLocks noGrp="1"/>
          </p:cNvGraphicFramePr>
          <p:nvPr>
            <p:extLst>
              <p:ext uri="{D42A27DB-BD31-4B8C-83A1-F6EECF244321}">
                <p14:modId xmlns:p14="http://schemas.microsoft.com/office/powerpoint/2010/main" val="1089392269"/>
              </p:ext>
            </p:extLst>
          </p:nvPr>
        </p:nvGraphicFramePr>
        <p:xfrm>
          <a:off x="685621" y="1905000"/>
          <a:ext cx="10410159" cy="4114800"/>
        </p:xfrm>
        <a:graphic>
          <a:graphicData uri="http://schemas.openxmlformats.org/drawingml/2006/table">
            <a:tbl>
              <a:tblPr firstRow="1" bandRow="1">
                <a:tableStyleId>{00A15C55-8517-42AA-B614-E9B94910E393}</a:tableStyleId>
              </a:tblPr>
              <a:tblGrid>
                <a:gridCol w="5789791">
                  <a:extLst>
                    <a:ext uri="{9D8B030D-6E8A-4147-A177-3AD203B41FA5}">
                      <a16:colId xmlns:a16="http://schemas.microsoft.com/office/drawing/2014/main" val="2183784488"/>
                    </a:ext>
                  </a:extLst>
                </a:gridCol>
                <a:gridCol w="1981200">
                  <a:extLst>
                    <a:ext uri="{9D8B030D-6E8A-4147-A177-3AD203B41FA5}">
                      <a16:colId xmlns:a16="http://schemas.microsoft.com/office/drawing/2014/main" val="3236377561"/>
                    </a:ext>
                  </a:extLst>
                </a:gridCol>
                <a:gridCol w="2639168">
                  <a:extLst>
                    <a:ext uri="{9D8B030D-6E8A-4147-A177-3AD203B41FA5}">
                      <a16:colId xmlns:a16="http://schemas.microsoft.com/office/drawing/2014/main" val="2695906857"/>
                    </a:ext>
                  </a:extLst>
                </a:gridCol>
              </a:tblGrid>
              <a:tr h="370840">
                <a:tc>
                  <a:txBody>
                    <a:bodyPr/>
                    <a:lstStyle/>
                    <a:p>
                      <a:pPr algn="ctr" fontAlgn="t"/>
                      <a:r>
                        <a:rPr lang="en-US" sz="2000" b="1" kern="1200" dirty="0" err="1">
                          <a:solidFill>
                            <a:schemeClr val="bg1"/>
                          </a:solidFill>
                          <a:latin typeface="+mj-lt"/>
                          <a:ea typeface="+mn-ea"/>
                          <a:cs typeface="+mn-cs"/>
                        </a:rPr>
                        <a:t>Nội</a:t>
                      </a:r>
                      <a:r>
                        <a:rPr lang="en-US" sz="2000" b="1" kern="1200" dirty="0">
                          <a:solidFill>
                            <a:schemeClr val="bg1"/>
                          </a:solidFill>
                          <a:latin typeface="+mj-lt"/>
                          <a:ea typeface="+mn-ea"/>
                          <a:cs typeface="+mn-cs"/>
                        </a:rPr>
                        <a:t> dung </a:t>
                      </a:r>
                      <a:r>
                        <a:rPr lang="en-US" sz="2000" b="1" kern="1200" dirty="0" err="1">
                          <a:solidFill>
                            <a:schemeClr val="bg1"/>
                          </a:solidFill>
                          <a:latin typeface="+mj-lt"/>
                          <a:ea typeface="+mn-ea"/>
                          <a:cs typeface="+mn-cs"/>
                        </a:rPr>
                        <a:t>diều</a:t>
                      </a:r>
                      <a:r>
                        <a:rPr lang="en-US" sz="2000" b="1" kern="1200" dirty="0">
                          <a:solidFill>
                            <a:schemeClr val="bg1"/>
                          </a:solidFill>
                          <a:latin typeface="+mj-lt"/>
                          <a:ea typeface="+mn-ea"/>
                          <a:cs typeface="+mn-cs"/>
                        </a:rPr>
                        <a:t> </a:t>
                      </a:r>
                      <a:r>
                        <a:rPr lang="en-US" sz="2000" b="1" kern="1200" dirty="0" err="1">
                          <a:solidFill>
                            <a:schemeClr val="bg1"/>
                          </a:solidFill>
                          <a:latin typeface="+mj-lt"/>
                          <a:ea typeface="+mn-ea"/>
                          <a:cs typeface="+mn-cs"/>
                        </a:rPr>
                        <a:t>tra</a:t>
                      </a:r>
                      <a:endParaRPr lang="en-US" sz="2000" b="1" kern="1200" dirty="0">
                        <a:solidFill>
                          <a:schemeClr val="bg1"/>
                        </a:solidFill>
                        <a:latin typeface="+mj-lt"/>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000" b="1" kern="1200" dirty="0" err="1">
                          <a:solidFill>
                            <a:schemeClr val="bg1"/>
                          </a:solidFill>
                          <a:latin typeface="Arial" pitchFamily="34" charset="0"/>
                          <a:ea typeface="+mn-ea"/>
                          <a:cs typeface="+mn-cs"/>
                        </a:rPr>
                        <a:t>Có</a:t>
                      </a:r>
                      <a:endParaRPr lang="en-US" sz="2000" b="1" kern="1200" dirty="0">
                        <a:solidFill>
                          <a:schemeClr val="bg1"/>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000" b="1" kern="1200" dirty="0" err="1">
                          <a:solidFill>
                            <a:schemeClr val="bg1"/>
                          </a:solidFill>
                          <a:latin typeface="Arial" pitchFamily="34" charset="0"/>
                          <a:ea typeface="+mn-ea"/>
                          <a:cs typeface="+mn-cs"/>
                        </a:rPr>
                        <a:t>Không</a:t>
                      </a:r>
                      <a:endParaRPr lang="en-US" sz="2000" b="1" kern="1200" dirty="0">
                        <a:solidFill>
                          <a:schemeClr val="bg1"/>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5729205"/>
                  </a:ext>
                </a:extLst>
              </a:tr>
              <a:tr h="370840">
                <a:tc>
                  <a:txBody>
                    <a:bodyPr/>
                    <a:lstStyle/>
                    <a:p>
                      <a:pPr algn="l" fontAlgn="t"/>
                      <a:r>
                        <a:rPr lang="vi-VN" sz="2000" b="0" kern="1200" dirty="0">
                          <a:solidFill>
                            <a:srgbClr val="000000"/>
                          </a:solidFill>
                          <a:latin typeface="Calibri" panose="020F0502020204030204" pitchFamily="34" charset="0"/>
                          <a:ea typeface="+mn-ea"/>
                          <a:cs typeface="Calibri" panose="020F0502020204030204" pitchFamily="34" charset="0"/>
                        </a:rPr>
                        <a:t>Biết về cấu tạo và chức năng của cơ quan sinh dục</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000" b="1" kern="1200">
                          <a:solidFill>
                            <a:srgbClr val="000000"/>
                          </a:solidFill>
                          <a:latin typeface="Arial" pitchFamily="34" charset="0"/>
                          <a:ea typeface="+mn-ea"/>
                          <a:cs typeface="+mn-cs"/>
                        </a:rPr>
                        <a:t>89</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000" b="1" kern="1200">
                          <a:solidFill>
                            <a:srgbClr val="000000"/>
                          </a:solidFill>
                          <a:latin typeface="Arial" pitchFamily="34" charset="0"/>
                          <a:ea typeface="+mn-ea"/>
                          <a:cs typeface="+mn-cs"/>
                        </a:rPr>
                        <a:t>11</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8855265"/>
                  </a:ext>
                </a:extLst>
              </a:tr>
              <a:tr h="370840">
                <a:tc>
                  <a:txBody>
                    <a:bodyPr/>
                    <a:lstStyle/>
                    <a:p>
                      <a:pPr algn="l" fontAlgn="t"/>
                      <a:r>
                        <a:rPr lang="vi-VN" sz="2000" b="0" kern="1200" dirty="0">
                          <a:solidFill>
                            <a:srgbClr val="000000"/>
                          </a:solidFill>
                          <a:latin typeface="Calibri" panose="020F0502020204030204" pitchFamily="34" charset="0"/>
                          <a:ea typeface="+mn-ea"/>
                          <a:cs typeface="Calibri" panose="020F0502020204030204" pitchFamily="34" charset="0"/>
                        </a:rPr>
                        <a:t>Biết việc nạo, phá thai ảnh hưởng xấu đến sức khỏe sinh sản</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000" b="1" kern="1200" dirty="0">
                          <a:solidFill>
                            <a:srgbClr val="000000"/>
                          </a:solidFill>
                          <a:latin typeface="Arial" pitchFamily="34" charset="0"/>
                          <a:ea typeface="+mn-ea"/>
                          <a:cs typeface="+mn-cs"/>
                        </a:rPr>
                        <a:t>80</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000" b="1" kern="1200">
                          <a:solidFill>
                            <a:srgbClr val="000000"/>
                          </a:solidFill>
                          <a:latin typeface="Arial" pitchFamily="34" charset="0"/>
                          <a:ea typeface="+mn-ea"/>
                          <a:cs typeface="+mn-cs"/>
                        </a:rPr>
                        <a:t>20</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9970514"/>
                  </a:ext>
                </a:extLst>
              </a:tr>
              <a:tr h="370840">
                <a:tc>
                  <a:txBody>
                    <a:bodyPr/>
                    <a:lstStyle/>
                    <a:p>
                      <a:pPr algn="l" fontAlgn="t"/>
                      <a:r>
                        <a:rPr lang="en-US" sz="2000" b="0" kern="1200" dirty="0" err="1">
                          <a:solidFill>
                            <a:srgbClr val="000000"/>
                          </a:solidFill>
                          <a:latin typeface="Calibri" panose="020F0502020204030204" pitchFamily="34" charset="0"/>
                          <a:ea typeface="+mn-ea"/>
                          <a:cs typeface="Calibri" panose="020F0502020204030204" pitchFamily="34" charset="0"/>
                        </a:rPr>
                        <a:t>Biết</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các</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biện</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pháp</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phòng</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ngừa</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xâm</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hại</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tình</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dục</a:t>
                      </a:r>
                      <a:endParaRPr lang="en-US" sz="2000" b="0" kern="1200" dirty="0">
                        <a:solidFill>
                          <a:srgbClr val="000000"/>
                        </a:solidFill>
                        <a:latin typeface="Calibri" panose="020F0502020204030204" pitchFamily="34" charset="0"/>
                        <a:ea typeface="+mn-ea"/>
                        <a:cs typeface="Calibri" panose="020F0502020204030204" pitchFamily="34"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000" b="1" kern="1200">
                          <a:solidFill>
                            <a:srgbClr val="000000"/>
                          </a:solidFill>
                          <a:latin typeface="Arial" pitchFamily="34" charset="0"/>
                          <a:ea typeface="+mn-ea"/>
                          <a:cs typeface="+mn-cs"/>
                        </a:rPr>
                        <a:t>95</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000" b="1" kern="1200">
                          <a:solidFill>
                            <a:srgbClr val="000000"/>
                          </a:solidFill>
                          <a:latin typeface="Arial" pitchFamily="34" charset="0"/>
                          <a:ea typeface="+mn-ea"/>
                          <a:cs typeface="+mn-cs"/>
                        </a:rPr>
                        <a:t>5</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9173465"/>
                  </a:ext>
                </a:extLst>
              </a:tr>
              <a:tr h="370840">
                <a:tc>
                  <a:txBody>
                    <a:bodyPr/>
                    <a:lstStyle/>
                    <a:p>
                      <a:pPr algn="l" fontAlgn="t"/>
                      <a:r>
                        <a:rPr lang="en-US" sz="2000" b="0" kern="1200" dirty="0" err="1">
                          <a:solidFill>
                            <a:srgbClr val="000000"/>
                          </a:solidFill>
                          <a:latin typeface="Calibri" panose="020F0502020204030204" pitchFamily="34" charset="0"/>
                          <a:ea typeface="+mn-ea"/>
                          <a:cs typeface="Calibri" panose="020F0502020204030204" pitchFamily="34" charset="0"/>
                        </a:rPr>
                        <a:t>Biết</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về</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các</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biện</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pháp</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tránh</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thai</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ngoài</a:t>
                      </a:r>
                      <a:r>
                        <a:rPr lang="en-US" sz="2000" b="0" kern="1200" dirty="0">
                          <a:solidFill>
                            <a:srgbClr val="000000"/>
                          </a:solidFill>
                          <a:latin typeface="Calibri" panose="020F0502020204030204" pitchFamily="34" charset="0"/>
                          <a:ea typeface="+mn-ea"/>
                          <a:cs typeface="Calibri" panose="020F0502020204030204" pitchFamily="34" charset="0"/>
                        </a:rPr>
                        <a:t> ý </a:t>
                      </a:r>
                      <a:r>
                        <a:rPr lang="en-US" sz="2000" b="0" kern="1200" dirty="0" err="1">
                          <a:solidFill>
                            <a:srgbClr val="000000"/>
                          </a:solidFill>
                          <a:latin typeface="Calibri" panose="020F0502020204030204" pitchFamily="34" charset="0"/>
                          <a:ea typeface="+mn-ea"/>
                          <a:cs typeface="Calibri" panose="020F0502020204030204" pitchFamily="34" charset="0"/>
                        </a:rPr>
                        <a:t>muốn</a:t>
                      </a:r>
                      <a:endParaRPr lang="en-US" sz="2000" b="0" kern="1200" dirty="0">
                        <a:solidFill>
                          <a:srgbClr val="000000"/>
                        </a:solidFill>
                        <a:latin typeface="Calibri" panose="020F0502020204030204" pitchFamily="34" charset="0"/>
                        <a:ea typeface="+mn-ea"/>
                        <a:cs typeface="Calibri" panose="020F0502020204030204" pitchFamily="34"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000" b="1" kern="1200">
                          <a:solidFill>
                            <a:srgbClr val="000000"/>
                          </a:solidFill>
                          <a:latin typeface="Arial" pitchFamily="34" charset="0"/>
                          <a:ea typeface="+mn-ea"/>
                          <a:cs typeface="+mn-cs"/>
                        </a:rPr>
                        <a:t>100</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000" b="1" kern="1200">
                          <a:solidFill>
                            <a:srgbClr val="000000"/>
                          </a:solidFill>
                          <a:latin typeface="Arial" pitchFamily="34" charset="0"/>
                          <a:ea typeface="+mn-ea"/>
                          <a:cs typeface="+mn-cs"/>
                        </a:rPr>
                        <a:t>0</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4102198"/>
                  </a:ext>
                </a:extLst>
              </a:tr>
              <a:tr h="370840">
                <a:tc>
                  <a:txBody>
                    <a:bodyPr/>
                    <a:lstStyle/>
                    <a:p>
                      <a:pPr algn="l" fontAlgn="t"/>
                      <a:r>
                        <a:rPr lang="en-US" sz="2000" b="0" kern="1200" dirty="0" err="1">
                          <a:solidFill>
                            <a:srgbClr val="000000"/>
                          </a:solidFill>
                          <a:latin typeface="Calibri" panose="020F0502020204030204" pitchFamily="34" charset="0"/>
                          <a:ea typeface="+mn-ea"/>
                          <a:cs typeface="Calibri" panose="020F0502020204030204" pitchFamily="34" charset="0"/>
                        </a:rPr>
                        <a:t>Biết</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nguyên</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nhân</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triệu</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chứng</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cách</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phòng</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chống</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bệnh</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lậu</a:t>
                      </a:r>
                      <a:endParaRPr lang="en-US" sz="2000" b="0" kern="1200" dirty="0">
                        <a:solidFill>
                          <a:srgbClr val="000000"/>
                        </a:solidFill>
                        <a:latin typeface="Calibri" panose="020F0502020204030204" pitchFamily="34" charset="0"/>
                        <a:ea typeface="+mn-ea"/>
                        <a:cs typeface="Calibri" panose="020F0502020204030204" pitchFamily="34"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000" b="1" kern="1200">
                          <a:solidFill>
                            <a:srgbClr val="000000"/>
                          </a:solidFill>
                          <a:latin typeface="Arial" pitchFamily="34" charset="0"/>
                          <a:ea typeface="+mn-ea"/>
                          <a:cs typeface="+mn-cs"/>
                        </a:rPr>
                        <a:t>30</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000" b="1" kern="1200">
                          <a:solidFill>
                            <a:srgbClr val="000000"/>
                          </a:solidFill>
                          <a:latin typeface="Arial" pitchFamily="34" charset="0"/>
                          <a:ea typeface="+mn-ea"/>
                          <a:cs typeface="+mn-cs"/>
                        </a:rPr>
                        <a:t>70</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3221774"/>
                  </a:ext>
                </a:extLst>
              </a:tr>
              <a:tr h="370840">
                <a:tc>
                  <a:txBody>
                    <a:bodyPr/>
                    <a:lstStyle/>
                    <a:p>
                      <a:pPr algn="l" fontAlgn="t"/>
                      <a:r>
                        <a:rPr lang="en-US" sz="2000" b="0" kern="1200" dirty="0" err="1">
                          <a:solidFill>
                            <a:srgbClr val="000000"/>
                          </a:solidFill>
                          <a:latin typeface="Calibri" panose="020F0502020204030204" pitchFamily="34" charset="0"/>
                          <a:ea typeface="+mn-ea"/>
                          <a:cs typeface="Calibri" panose="020F0502020204030204" pitchFamily="34" charset="0"/>
                        </a:rPr>
                        <a:t>Biết</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nguyên</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nhân</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triệu</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chứng</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cách</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phòng</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chống</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bệnh</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giang</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mai</a:t>
                      </a:r>
                      <a:endParaRPr lang="en-US" sz="2000" b="0" kern="1200" dirty="0">
                        <a:solidFill>
                          <a:srgbClr val="000000"/>
                        </a:solidFill>
                        <a:latin typeface="Calibri" panose="020F0502020204030204" pitchFamily="34" charset="0"/>
                        <a:ea typeface="+mn-ea"/>
                        <a:cs typeface="Calibri" panose="020F0502020204030204" pitchFamily="34"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000" b="1" kern="1200">
                          <a:solidFill>
                            <a:srgbClr val="000000"/>
                          </a:solidFill>
                          <a:latin typeface="Arial" pitchFamily="34" charset="0"/>
                          <a:ea typeface="+mn-ea"/>
                          <a:cs typeface="+mn-cs"/>
                        </a:rPr>
                        <a:t>20</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000" b="1" kern="1200">
                          <a:solidFill>
                            <a:srgbClr val="000000"/>
                          </a:solidFill>
                          <a:latin typeface="Arial" pitchFamily="34" charset="0"/>
                          <a:ea typeface="+mn-ea"/>
                          <a:cs typeface="+mn-cs"/>
                        </a:rPr>
                        <a:t>80</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5357438"/>
                  </a:ext>
                </a:extLst>
              </a:tr>
              <a:tr h="370840">
                <a:tc>
                  <a:txBody>
                    <a:bodyPr/>
                    <a:lstStyle/>
                    <a:p>
                      <a:pPr algn="l" fontAlgn="t"/>
                      <a:r>
                        <a:rPr lang="en-US" sz="2000" b="0" kern="1200" dirty="0" err="1">
                          <a:solidFill>
                            <a:srgbClr val="000000"/>
                          </a:solidFill>
                          <a:latin typeface="Calibri" panose="020F0502020204030204" pitchFamily="34" charset="0"/>
                          <a:ea typeface="+mn-ea"/>
                          <a:cs typeface="Calibri" panose="020F0502020204030204" pitchFamily="34" charset="0"/>
                        </a:rPr>
                        <a:t>Biết</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nguyên</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nhân</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triệu</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chứng</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cách</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phòng</a:t>
                      </a:r>
                      <a:r>
                        <a:rPr lang="en-US" sz="2000" b="0" kern="1200" dirty="0">
                          <a:solidFill>
                            <a:srgbClr val="000000"/>
                          </a:solidFill>
                          <a:latin typeface="Calibri" panose="020F0502020204030204" pitchFamily="34" charset="0"/>
                          <a:ea typeface="+mn-ea"/>
                          <a:cs typeface="Calibri" panose="020F0502020204030204" pitchFamily="34" charset="0"/>
                        </a:rPr>
                        <a:t> </a:t>
                      </a:r>
                      <a:r>
                        <a:rPr lang="en-US" sz="2000" b="0" kern="1200" dirty="0" err="1">
                          <a:solidFill>
                            <a:srgbClr val="000000"/>
                          </a:solidFill>
                          <a:latin typeface="Calibri" panose="020F0502020204030204" pitchFamily="34" charset="0"/>
                          <a:ea typeface="+mn-ea"/>
                          <a:cs typeface="Calibri" panose="020F0502020204030204" pitchFamily="34" charset="0"/>
                        </a:rPr>
                        <a:t>chống</a:t>
                      </a:r>
                      <a:r>
                        <a:rPr lang="en-US" sz="2000" b="0" kern="1200" dirty="0">
                          <a:solidFill>
                            <a:srgbClr val="000000"/>
                          </a:solidFill>
                          <a:latin typeface="Calibri" panose="020F0502020204030204" pitchFamily="34" charset="0"/>
                          <a:ea typeface="+mn-ea"/>
                          <a:cs typeface="Calibri" panose="020F0502020204030204" pitchFamily="34" charset="0"/>
                        </a:rPr>
                        <a:t> AIDS</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000" b="1" kern="1200">
                          <a:solidFill>
                            <a:srgbClr val="000000"/>
                          </a:solidFill>
                          <a:latin typeface="Arial" pitchFamily="34" charset="0"/>
                          <a:ea typeface="+mn-ea"/>
                          <a:cs typeface="+mn-cs"/>
                        </a:rPr>
                        <a:t>80</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000" b="1" kern="1200" dirty="0">
                          <a:solidFill>
                            <a:srgbClr val="000000"/>
                          </a:solidFill>
                          <a:latin typeface="Arial" pitchFamily="34" charset="0"/>
                          <a:ea typeface="+mn-ea"/>
                          <a:cs typeface="+mn-cs"/>
                        </a:rPr>
                        <a:t>20</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1263788"/>
                  </a:ext>
                </a:extLst>
              </a:tr>
            </a:tbl>
          </a:graphicData>
        </a:graphic>
      </p:graphicFrame>
      <p:sp>
        <p:nvSpPr>
          <p:cNvPr id="10" name="TextBox 5"/>
          <p:cNvSpPr txBox="1"/>
          <p:nvPr/>
        </p:nvSpPr>
        <p:spPr>
          <a:xfrm>
            <a:off x="1481674" y="180746"/>
            <a:ext cx="8727538" cy="807722"/>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IV. MỘT SỐ BỆNH LÂY TRUYỀN QUA ĐƯỜNG SINH DỤC VÀ BẢO VỆ SỨC KHỎE VỊ THÀNH NIÊN</a:t>
            </a:r>
          </a:p>
        </p:txBody>
      </p:sp>
    </p:spTree>
    <p:extLst>
      <p:ext uri="{BB962C8B-B14F-4D97-AF65-F5344CB8AC3E}">
        <p14:creationId xmlns:p14="http://schemas.microsoft.com/office/powerpoint/2010/main" val="31421466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1021989" y="10075"/>
            <a:ext cx="1157227" cy="1018625"/>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685621" y="1160483"/>
            <a:ext cx="837713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Bảo vệ sức khỏe sinh sản vị thành niên</a:t>
            </a:r>
          </a:p>
        </p:txBody>
      </p:sp>
      <p:sp>
        <p:nvSpPr>
          <p:cNvPr id="10" name="TextBox 16"/>
          <p:cNvSpPr txBox="1"/>
          <p:nvPr/>
        </p:nvSpPr>
        <p:spPr>
          <a:xfrm>
            <a:off x="838022" y="3240881"/>
            <a:ext cx="10666590" cy="3693319"/>
          </a:xfrm>
          <a:prstGeom prst="rect">
            <a:avLst/>
          </a:prstGeom>
        </p:spPr>
        <p:txBody>
          <a:bodyPr wrap="square" lIns="0" tIns="0" rIns="0" bIns="0" rtlCol="0" anchor="t">
            <a:spAutoFit/>
          </a:bodyPr>
          <a:lstStyle/>
          <a:p>
            <a:r>
              <a:rPr lang="vi-VN" sz="2000" i="1" dirty="0" smtClean="0">
                <a:solidFill>
                  <a:srgbClr val="000000"/>
                </a:solidFill>
                <a:latin typeface="Arial" pitchFamily="34" charset="0"/>
              </a:rPr>
              <a:t>Ví </a:t>
            </a:r>
            <a:r>
              <a:rPr lang="vi-VN" sz="2000" i="1" dirty="0">
                <a:solidFill>
                  <a:srgbClr val="000000"/>
                </a:solidFill>
                <a:latin typeface="Arial" pitchFamily="34" charset="0"/>
              </a:rPr>
              <a:t>dụ: Nội dung tuyên truyền "Nguyên nhân, triệu chứng, cách phòng chống AIDS".</a:t>
            </a:r>
            <a:br>
              <a:rPr lang="vi-VN" sz="2000" i="1" dirty="0">
                <a:solidFill>
                  <a:srgbClr val="000000"/>
                </a:solidFill>
                <a:latin typeface="Arial" pitchFamily="34" charset="0"/>
              </a:rPr>
            </a:br>
            <a:r>
              <a:rPr lang="vi-VN" sz="2000" i="1" dirty="0">
                <a:solidFill>
                  <a:srgbClr val="000000"/>
                </a:solidFill>
                <a:latin typeface="Arial" pitchFamily="34" charset="0"/>
              </a:rPr>
              <a:t>• Nguyên nhân gây bệnh AIDS:</a:t>
            </a:r>
            <a:br>
              <a:rPr lang="vi-VN" sz="2000" i="1" dirty="0">
                <a:solidFill>
                  <a:srgbClr val="000000"/>
                </a:solidFill>
                <a:latin typeface="Arial" pitchFamily="34" charset="0"/>
              </a:rPr>
            </a:br>
            <a:r>
              <a:rPr lang="vi-VN" sz="2000" i="1" dirty="0">
                <a:solidFill>
                  <a:srgbClr val="000000"/>
                </a:solidFill>
                <a:latin typeface="Arial" pitchFamily="34" charset="0"/>
              </a:rPr>
              <a:t>- Bệnh AIDS do virus HIV gây ra. HIV là virus gây suy giảm miễn dịch ở người.</a:t>
            </a:r>
            <a:br>
              <a:rPr lang="vi-VN" sz="2000" i="1" dirty="0">
                <a:solidFill>
                  <a:srgbClr val="000000"/>
                </a:solidFill>
                <a:latin typeface="Arial" pitchFamily="34" charset="0"/>
              </a:rPr>
            </a:br>
            <a:r>
              <a:rPr lang="vi-VN" sz="2000" i="1" dirty="0">
                <a:solidFill>
                  <a:srgbClr val="000000"/>
                </a:solidFill>
                <a:latin typeface="Arial" pitchFamily="34" charset="0"/>
              </a:rPr>
              <a:t>- HIV lây truyền từ người này sang người khác theo 3 con đường:</a:t>
            </a:r>
            <a:br>
              <a:rPr lang="vi-VN" sz="2000" i="1" dirty="0">
                <a:solidFill>
                  <a:srgbClr val="000000"/>
                </a:solidFill>
                <a:latin typeface="Arial" pitchFamily="34" charset="0"/>
              </a:rPr>
            </a:br>
            <a:r>
              <a:rPr lang="vi-VN" sz="2000" i="1" dirty="0">
                <a:solidFill>
                  <a:srgbClr val="000000"/>
                </a:solidFill>
                <a:latin typeface="Arial" pitchFamily="34" charset="0"/>
              </a:rPr>
              <a:t>+ Qua đường máu: Người có vết thương hở, khi tiếp xúc trực tiếp với máu hoặc dịch tiết của người bệnh có nguy cơ lây nhiễm cao. Sử dụng chung bơm kim tiêm, dung cụ xăm mình,… với người nhiễm HIV cũng khiến bệnh lây lan trong cộng đồng.</a:t>
            </a:r>
            <a:br>
              <a:rPr lang="vi-VN" sz="2000" i="1" dirty="0">
                <a:solidFill>
                  <a:srgbClr val="000000"/>
                </a:solidFill>
                <a:latin typeface="Arial" pitchFamily="34" charset="0"/>
              </a:rPr>
            </a:br>
            <a:r>
              <a:rPr lang="vi-VN" sz="2000" i="1" dirty="0">
                <a:solidFill>
                  <a:srgbClr val="000000"/>
                </a:solidFill>
                <a:latin typeface="Arial" pitchFamily="34" charset="0"/>
              </a:rPr>
              <a:t>+ Qua đường tình dục: Quan hệ tình dục với người nhiễm HIV sẽ có nguy cơ lây bệnh cao, đặc biệt trong trường hợp không sử dụng các biện pháp bảo vệ (bao cao su).</a:t>
            </a:r>
            <a:br>
              <a:rPr lang="vi-VN" sz="2000" i="1" dirty="0">
                <a:solidFill>
                  <a:srgbClr val="000000"/>
                </a:solidFill>
                <a:latin typeface="Arial" pitchFamily="34" charset="0"/>
              </a:rPr>
            </a:br>
            <a:r>
              <a:rPr lang="vi-VN" sz="2000" i="1" dirty="0">
                <a:solidFill>
                  <a:srgbClr val="000000"/>
                </a:solidFill>
                <a:latin typeface="Arial" pitchFamily="34" charset="0"/>
              </a:rPr>
              <a:t>+ Mẹ truyền sang con: Những người mẹ nhiễm HIV có thể truyền virus cho con qua nhau thai và qua sữa mẹ.</a:t>
            </a:r>
            <a:br>
              <a:rPr lang="vi-VN" sz="2000" i="1" dirty="0">
                <a:solidFill>
                  <a:srgbClr val="000000"/>
                </a:solidFill>
                <a:latin typeface="Arial" pitchFamily="34" charset="0"/>
              </a:rPr>
            </a:br>
            <a:endParaRPr lang="vi-VN" sz="2000" i="1" dirty="0">
              <a:solidFill>
                <a:srgbClr val="000000"/>
              </a:solidFill>
              <a:latin typeface="Arial" pitchFamily="34" charset="0"/>
            </a:endParaRPr>
          </a:p>
        </p:txBody>
      </p:sp>
      <p:grpSp>
        <p:nvGrpSpPr>
          <p:cNvPr id="11" name="Group 14"/>
          <p:cNvGrpSpPr/>
          <p:nvPr/>
        </p:nvGrpSpPr>
        <p:grpSpPr>
          <a:xfrm>
            <a:off x="838022" y="1781684"/>
            <a:ext cx="10410158" cy="1259221"/>
            <a:chOff x="815061" y="554958"/>
            <a:chExt cx="20825739" cy="2518442"/>
          </a:xfrm>
        </p:grpSpPr>
        <p:grpSp>
          <p:nvGrpSpPr>
            <p:cNvPr id="12" name="Group 15"/>
            <p:cNvGrpSpPr/>
            <p:nvPr/>
          </p:nvGrpSpPr>
          <p:grpSpPr>
            <a:xfrm>
              <a:off x="815061" y="554958"/>
              <a:ext cx="20825739" cy="2518442"/>
              <a:chOff x="0" y="0"/>
              <a:chExt cx="4113726" cy="497470"/>
            </a:xfrm>
          </p:grpSpPr>
          <p:sp>
            <p:nvSpPr>
              <p:cNvPr id="14" name="Freeform 16"/>
              <p:cNvSpPr/>
              <p:nvPr/>
            </p:nvSpPr>
            <p:spPr>
              <a:xfrm>
                <a:off x="0" y="0"/>
                <a:ext cx="4113726" cy="497470"/>
              </a:xfrm>
              <a:custGeom>
                <a:avLst/>
                <a:gdLst/>
                <a:ahLst/>
                <a:cxnLst/>
                <a:rect l="l" t="t" r="r" b="b"/>
                <a:pathLst>
                  <a:path w="4113726" h="497470">
                    <a:moveTo>
                      <a:pt x="0" y="0"/>
                    </a:moveTo>
                    <a:lnTo>
                      <a:pt x="4113726" y="0"/>
                    </a:lnTo>
                    <a:lnTo>
                      <a:pt x="4113726" y="497470"/>
                    </a:lnTo>
                    <a:lnTo>
                      <a:pt x="0" y="497470"/>
                    </a:lnTo>
                    <a:close/>
                  </a:path>
                </a:pathLst>
              </a:custGeom>
              <a:solidFill>
                <a:srgbClr val="D2C7FF"/>
              </a:solidFill>
            </p:spPr>
          </p:sp>
          <p:sp>
            <p:nvSpPr>
              <p:cNvPr id="15" name="TextBox 17"/>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13" name="TextBox 19"/>
            <p:cNvSpPr txBox="1"/>
            <p:nvPr/>
          </p:nvSpPr>
          <p:spPr>
            <a:xfrm>
              <a:off x="1188106" y="784724"/>
              <a:ext cx="19744441" cy="2123658"/>
            </a:xfrm>
            <a:prstGeom prst="rect">
              <a:avLst/>
            </a:prstGeom>
          </p:spPr>
          <p:txBody>
            <a:bodyPr wrap="square" lIns="0" tIns="0" rIns="0" bIns="0" rtlCol="0" anchor="t">
              <a:spAutoFit/>
            </a:bodyPr>
            <a:lstStyle/>
            <a:p>
              <a:r>
                <a:rPr lang="vi-VN" sz="2300" b="1" dirty="0">
                  <a:solidFill>
                    <a:srgbClr val="000000"/>
                  </a:solidFill>
                </a:rPr>
                <a:t>Dựa trên kết quả điều tra, chọn ra nội dung còn nhiều bạn chưa biết để xây dựng nội dung tuyên truyền nhằm nâng cao hiểu biết về sức khỏe sinh sản vị thành niên:</a:t>
              </a:r>
              <a:endParaRPr lang="vi-VN" sz="2300" b="1" dirty="0">
                <a:solidFill>
                  <a:srgbClr val="000000"/>
                </a:solidFill>
              </a:endParaRPr>
            </a:p>
          </p:txBody>
        </p:sp>
      </p:grpSp>
      <p:sp>
        <p:nvSpPr>
          <p:cNvPr id="16" name="TextBox 5"/>
          <p:cNvSpPr txBox="1"/>
          <p:nvPr/>
        </p:nvSpPr>
        <p:spPr>
          <a:xfrm>
            <a:off x="1481674" y="180746"/>
            <a:ext cx="8727538" cy="807722"/>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IV. MỘT SỐ BỆNH LÂY TRUYỀN QUA ĐƯỜNG SINH DỤC VÀ BẢO VỆ SỨC KHỎE VỊ THÀNH NIÊN</a:t>
            </a:r>
          </a:p>
        </p:txBody>
      </p:sp>
    </p:spTree>
    <p:extLst>
      <p:ext uri="{BB962C8B-B14F-4D97-AF65-F5344CB8AC3E}">
        <p14:creationId xmlns:p14="http://schemas.microsoft.com/office/powerpoint/2010/main" val="13695949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1021989" y="10075"/>
            <a:ext cx="1157227" cy="1018625"/>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685621" y="1160483"/>
            <a:ext cx="837713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Bảo vệ sức khỏe sinh sản vị thành niên</a:t>
            </a:r>
          </a:p>
        </p:txBody>
      </p:sp>
      <p:sp>
        <p:nvSpPr>
          <p:cNvPr id="14" name="TextBox 16"/>
          <p:cNvSpPr txBox="1"/>
          <p:nvPr/>
        </p:nvSpPr>
        <p:spPr>
          <a:xfrm>
            <a:off x="-2211388" y="3505200"/>
            <a:ext cx="10666590" cy="492443"/>
          </a:xfrm>
          <a:prstGeom prst="rect">
            <a:avLst/>
          </a:prstGeom>
        </p:spPr>
        <p:txBody>
          <a:bodyPr wrap="square" lIns="0" tIns="0" rIns="0" bIns="0" rtlCol="0" anchor="t">
            <a:spAutoFit/>
          </a:bodyPr>
          <a:lstStyle/>
          <a:p>
            <a:pPr algn="ctr"/>
            <a:r>
              <a:rPr lang="en-US" sz="3200" i="1" dirty="0" err="1" smtClean="0">
                <a:solidFill>
                  <a:srgbClr val="000000"/>
                </a:solidFill>
                <a:latin typeface="Arial" pitchFamily="34" charset="0"/>
              </a:rPr>
              <a:t>Triệu</a:t>
            </a:r>
            <a:r>
              <a:rPr lang="en-US" sz="3200" i="1" dirty="0" smtClean="0">
                <a:solidFill>
                  <a:srgbClr val="000000"/>
                </a:solidFill>
                <a:latin typeface="Arial" pitchFamily="34" charset="0"/>
              </a:rPr>
              <a:t> </a:t>
            </a:r>
            <a:r>
              <a:rPr lang="en-US" sz="3200" i="1" dirty="0" err="1" smtClean="0">
                <a:solidFill>
                  <a:srgbClr val="000000"/>
                </a:solidFill>
                <a:latin typeface="Arial" pitchFamily="34" charset="0"/>
              </a:rPr>
              <a:t>chứng</a:t>
            </a:r>
            <a:r>
              <a:rPr lang="en-US" sz="3200" i="1" dirty="0" smtClean="0">
                <a:solidFill>
                  <a:srgbClr val="000000"/>
                </a:solidFill>
                <a:latin typeface="Arial" pitchFamily="34" charset="0"/>
              </a:rPr>
              <a:t> AIDS</a:t>
            </a:r>
            <a:endParaRPr lang="vi-VN" sz="3200" i="1" dirty="0">
              <a:solidFill>
                <a:srgbClr val="000000"/>
              </a:solidFill>
              <a:latin typeface="Arial" pitchFamily="34" charset="0"/>
            </a:endParaRPr>
          </a:p>
        </p:txBody>
      </p:sp>
      <p:sp>
        <p:nvSpPr>
          <p:cNvPr id="11" name="TextBox 5"/>
          <p:cNvSpPr txBox="1"/>
          <p:nvPr/>
        </p:nvSpPr>
        <p:spPr>
          <a:xfrm>
            <a:off x="1481674" y="180746"/>
            <a:ext cx="8727538" cy="807722"/>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IV. MỘT SỐ BỆNH LÂY TRUYỀN QUA ĐƯỜNG SINH DỤC VÀ BẢO VỆ SỨC KHỎE VỊ THÀNH NIÊN</a:t>
            </a:r>
          </a:p>
        </p:txBody>
      </p:sp>
      <p:pic>
        <p:nvPicPr>
          <p:cNvPr id="5122" name="Picture 2" descr="Ý nghĩa của việc thành lập nên những diễn đàn HIV - Điều Trị HIV"/>
          <p:cNvPicPr>
            <a:picLocks noChangeAspect="1" noChangeArrowheads="1"/>
          </p:cNvPicPr>
          <p:nvPr/>
        </p:nvPicPr>
        <p:blipFill rotWithShape="1">
          <a:blip r:embed="rId6">
            <a:extLst>
              <a:ext uri="{28A0092B-C50C-407E-A947-70E740481C1C}">
                <a14:useLocalDpi xmlns:a14="http://schemas.microsoft.com/office/drawing/2010/main" val="0"/>
              </a:ext>
            </a:extLst>
          </a:blip>
          <a:srcRect t="10300"/>
          <a:stretch/>
        </p:blipFill>
        <p:spPr bwMode="auto">
          <a:xfrm>
            <a:off x="6627812" y="1131599"/>
            <a:ext cx="4915272" cy="569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8475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346" y="-1028700"/>
            <a:ext cx="13721517" cy="20574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6" name="Freeform 6"/>
          <p:cNvSpPr/>
          <p:nvPr/>
        </p:nvSpPr>
        <p:spPr>
          <a:xfrm>
            <a:off x="-40061" y="-1768984"/>
            <a:ext cx="1862859" cy="33274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1021989" y="10075"/>
            <a:ext cx="1157227" cy="1018625"/>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685621" y="1160483"/>
            <a:ext cx="8377134"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2.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sức</a:t>
            </a:r>
            <a:r>
              <a:rPr lang="en-US" sz="2300" b="1" dirty="0">
                <a:solidFill>
                  <a:srgbClr val="000000"/>
                </a:solidFill>
                <a:latin typeface="Arial" pitchFamily="34" charset="0"/>
              </a:rPr>
              <a:t> </a:t>
            </a:r>
            <a:r>
              <a:rPr lang="en-US" sz="2300" b="1" dirty="0" err="1">
                <a:solidFill>
                  <a:srgbClr val="000000"/>
                </a:solidFill>
                <a:latin typeface="Arial" pitchFamily="34" charset="0"/>
              </a:rPr>
              <a:t>khỏe</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sản</a:t>
            </a:r>
            <a:r>
              <a:rPr lang="en-US" sz="2300" b="1" dirty="0">
                <a:solidFill>
                  <a:srgbClr val="000000"/>
                </a:solidFill>
                <a:latin typeface="Arial" pitchFamily="34" charset="0"/>
              </a:rPr>
              <a:t> </a:t>
            </a:r>
            <a:r>
              <a:rPr lang="en-US" sz="2300" b="1" dirty="0" err="1">
                <a:solidFill>
                  <a:srgbClr val="000000"/>
                </a:solidFill>
                <a:latin typeface="Arial" pitchFamily="34" charset="0"/>
              </a:rPr>
              <a:t>vị</a:t>
            </a:r>
            <a:r>
              <a:rPr lang="en-US" sz="2300" b="1" dirty="0">
                <a:solidFill>
                  <a:srgbClr val="000000"/>
                </a:solidFill>
                <a:latin typeface="Arial" pitchFamily="34" charset="0"/>
              </a:rPr>
              <a:t> </a:t>
            </a:r>
            <a:r>
              <a:rPr lang="en-US" sz="2300" b="1" dirty="0" err="1">
                <a:solidFill>
                  <a:srgbClr val="000000"/>
                </a:solidFill>
                <a:latin typeface="Arial" pitchFamily="34" charset="0"/>
              </a:rPr>
              <a:t>thành</a:t>
            </a:r>
            <a:r>
              <a:rPr lang="en-US" sz="2300" b="1" dirty="0">
                <a:solidFill>
                  <a:srgbClr val="000000"/>
                </a:solidFill>
                <a:latin typeface="Arial" pitchFamily="34" charset="0"/>
              </a:rPr>
              <a:t> </a:t>
            </a:r>
            <a:r>
              <a:rPr lang="en-US" sz="2300" b="1" dirty="0" err="1">
                <a:solidFill>
                  <a:srgbClr val="000000"/>
                </a:solidFill>
                <a:latin typeface="Arial" pitchFamily="34" charset="0"/>
              </a:rPr>
              <a:t>niên</a:t>
            </a:r>
            <a:endParaRPr lang="en-US" sz="2300" b="1" dirty="0">
              <a:solidFill>
                <a:srgbClr val="000000"/>
              </a:solidFill>
              <a:latin typeface="Arial" pitchFamily="34" charset="0"/>
            </a:endParaRPr>
          </a:p>
        </p:txBody>
      </p:sp>
      <p:sp>
        <p:nvSpPr>
          <p:cNvPr id="14" name="TextBox 16"/>
          <p:cNvSpPr txBox="1"/>
          <p:nvPr/>
        </p:nvSpPr>
        <p:spPr>
          <a:xfrm>
            <a:off x="684033" y="1706761"/>
            <a:ext cx="5789791" cy="4955203"/>
          </a:xfrm>
          <a:prstGeom prst="rect">
            <a:avLst/>
          </a:prstGeom>
        </p:spPr>
        <p:txBody>
          <a:bodyPr wrap="square" lIns="0" tIns="0" rIns="0" bIns="0" rtlCol="0" anchor="t">
            <a:spAutoFit/>
          </a:bodyPr>
          <a:lstStyle/>
          <a:p>
            <a:r>
              <a:rPr lang="vi-VN" sz="2300" i="1" dirty="0">
                <a:solidFill>
                  <a:srgbClr val="000000"/>
                </a:solidFill>
                <a:latin typeface="Arial" pitchFamily="34" charset="0"/>
              </a:rPr>
              <a:t>Biện pháp phòng chống AIDS:</a:t>
            </a:r>
            <a:br>
              <a:rPr lang="vi-VN" sz="2300" i="1" dirty="0">
                <a:solidFill>
                  <a:srgbClr val="000000"/>
                </a:solidFill>
                <a:latin typeface="Arial" pitchFamily="34" charset="0"/>
              </a:rPr>
            </a:br>
            <a:r>
              <a:rPr lang="vi-VN" sz="2300" dirty="0">
                <a:solidFill>
                  <a:srgbClr val="000000"/>
                </a:solidFill>
                <a:latin typeface="Arial" pitchFamily="34" charset="0"/>
              </a:rPr>
              <a:t>- Tránh xa các tệ nạn xã hội như ma túy, mại dâm,…</a:t>
            </a:r>
            <a:br>
              <a:rPr lang="vi-VN" sz="2300" dirty="0">
                <a:solidFill>
                  <a:srgbClr val="000000"/>
                </a:solidFill>
                <a:latin typeface="Arial" pitchFamily="34" charset="0"/>
              </a:rPr>
            </a:br>
            <a:r>
              <a:rPr lang="vi-VN" sz="2300" dirty="0">
                <a:solidFill>
                  <a:srgbClr val="000000"/>
                </a:solidFill>
                <a:latin typeface="Arial" pitchFamily="34" charset="0"/>
              </a:rPr>
              <a:t>- Tiệt trùng các dụng cụ y tế khi sử dụng; không dùng chung bơm kim tiêm; chỉ nhận máu và các chế phẩm máu đã xét nghiệm HIV; không dùng chung các vật dụng như dao cạo, bàn chải đánh răng, bấm móng tay;…</a:t>
            </a:r>
            <a:br>
              <a:rPr lang="vi-VN" sz="2300" dirty="0">
                <a:solidFill>
                  <a:srgbClr val="000000"/>
                </a:solidFill>
                <a:latin typeface="Arial" pitchFamily="34" charset="0"/>
              </a:rPr>
            </a:br>
            <a:r>
              <a:rPr lang="vi-VN" sz="2300" dirty="0">
                <a:solidFill>
                  <a:srgbClr val="000000"/>
                </a:solidFill>
                <a:latin typeface="Arial" pitchFamily="34" charset="0"/>
              </a:rPr>
              <a:t>- Kiểm tra sức khỏe trước khi mang thai. Nếu phát hiện nhiễm HIV thì không nên mang thai. Khi mang thai mà nhiễm HIV thì khi sinh con ra cần cách li không cho con bú sữa mẹ.</a:t>
            </a:r>
          </a:p>
        </p:txBody>
      </p:sp>
      <p:pic>
        <p:nvPicPr>
          <p:cNvPr id="1026" name="Picture 2" descr="Trách nhiệm của gia đình trong phòng, chống ma túy"/>
          <p:cNvPicPr>
            <a:picLocks noChangeAspect="1" noChangeArrowheads="1"/>
          </p:cNvPicPr>
          <p:nvPr/>
        </p:nvPicPr>
        <p:blipFill rotWithShape="1">
          <a:blip r:embed="rId6">
            <a:extLst>
              <a:ext uri="{28A0092B-C50C-407E-A947-70E740481C1C}">
                <a14:useLocalDpi xmlns:a14="http://schemas.microsoft.com/office/drawing/2010/main" val="0"/>
              </a:ext>
            </a:extLst>
          </a:blip>
          <a:srcRect l="63" t="30583" r="-63" b="6640"/>
          <a:stretch/>
        </p:blipFill>
        <p:spPr bwMode="auto">
          <a:xfrm>
            <a:off x="6246812" y="3020445"/>
            <a:ext cx="5718545" cy="223862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p:cNvSpPr txBox="1"/>
          <p:nvPr/>
        </p:nvSpPr>
        <p:spPr>
          <a:xfrm>
            <a:off x="1481674" y="180746"/>
            <a:ext cx="8727538" cy="807722"/>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IV. MỘT SỐ BỆNH LÂY TRUYỀN QUA ĐƯỜNG SINH DỤC VÀ BẢO VỆ SỨC KHỎE VỊ THÀNH NIÊN</a:t>
            </a:r>
          </a:p>
        </p:txBody>
      </p:sp>
    </p:spTree>
    <p:extLst>
      <p:ext uri="{BB962C8B-B14F-4D97-AF65-F5344CB8AC3E}">
        <p14:creationId xmlns:p14="http://schemas.microsoft.com/office/powerpoint/2010/main" val="10163868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430118"/>
            <a:ext cx="11131100" cy="5997765"/>
            <a:chOff x="0" y="0"/>
            <a:chExt cx="22267999" cy="11995531"/>
          </a:xfrm>
        </p:grpSpPr>
        <p:grpSp>
          <p:nvGrpSpPr>
            <p:cNvPr id="3" name="Group 3"/>
            <p:cNvGrpSpPr/>
            <p:nvPr/>
          </p:nvGrpSpPr>
          <p:grpSpPr>
            <a:xfrm>
              <a:off x="0" y="0"/>
              <a:ext cx="22267999" cy="11995531"/>
              <a:chOff x="0" y="0"/>
              <a:chExt cx="4398617" cy="2369488"/>
            </a:xfrm>
          </p:grpSpPr>
          <p:sp>
            <p:nvSpPr>
              <p:cNvPr id="4" name="Freeform 4"/>
              <p:cNvSpPr/>
              <p:nvPr/>
            </p:nvSpPr>
            <p:spPr>
              <a:xfrm>
                <a:off x="0" y="0"/>
                <a:ext cx="4398617" cy="2369488"/>
              </a:xfrm>
              <a:custGeom>
                <a:avLst/>
                <a:gdLst/>
                <a:ahLst/>
                <a:cxnLst/>
                <a:rect l="l" t="t" r="r" b="b"/>
                <a:pathLst>
                  <a:path w="4398617" h="2369488">
                    <a:moveTo>
                      <a:pt x="46356" y="0"/>
                    </a:moveTo>
                    <a:lnTo>
                      <a:pt x="4352261" y="0"/>
                    </a:lnTo>
                    <a:cubicBezTo>
                      <a:pt x="4364556" y="0"/>
                      <a:pt x="4376346" y="4884"/>
                      <a:pt x="4385040" y="13577"/>
                    </a:cubicBezTo>
                    <a:cubicBezTo>
                      <a:pt x="4393733" y="22271"/>
                      <a:pt x="4398617" y="34062"/>
                      <a:pt x="4398617" y="46356"/>
                    </a:cubicBezTo>
                    <a:lnTo>
                      <a:pt x="4398617" y="2323131"/>
                    </a:lnTo>
                    <a:cubicBezTo>
                      <a:pt x="4398617" y="2335426"/>
                      <a:pt x="4393733" y="2347217"/>
                      <a:pt x="4385040" y="2355910"/>
                    </a:cubicBezTo>
                    <a:cubicBezTo>
                      <a:pt x="4376346" y="2364604"/>
                      <a:pt x="4364556" y="2369488"/>
                      <a:pt x="4352261" y="2369488"/>
                    </a:cubicBezTo>
                    <a:lnTo>
                      <a:pt x="46356" y="2369488"/>
                    </a:lnTo>
                    <a:cubicBezTo>
                      <a:pt x="34062" y="2369488"/>
                      <a:pt x="22271" y="2364604"/>
                      <a:pt x="13577" y="2355910"/>
                    </a:cubicBezTo>
                    <a:cubicBezTo>
                      <a:pt x="4884" y="2347217"/>
                      <a:pt x="0" y="2335426"/>
                      <a:pt x="0" y="2323131"/>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nvGrpSpPr>
            <p:cNvPr id="6" name="Group 6"/>
            <p:cNvGrpSpPr/>
            <p:nvPr/>
          </p:nvGrpSpPr>
          <p:grpSpPr>
            <a:xfrm>
              <a:off x="672362" y="642366"/>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2127036" y="654366"/>
              <a:ext cx="19468602" cy="1698926"/>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dục</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chức</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sản</a:t>
              </a:r>
              <a:r>
                <a:rPr lang="en-US" sz="2300" b="1" dirty="0">
                  <a:solidFill>
                    <a:srgbClr val="000000"/>
                  </a:solidFill>
                  <a:latin typeface="Arial" pitchFamily="34" charset="0"/>
                </a:rPr>
                <a:t>, </a:t>
              </a:r>
              <a:r>
                <a:rPr lang="en-US" sz="2300" b="1" dirty="0" err="1">
                  <a:solidFill>
                    <a:srgbClr val="000000"/>
                  </a:solidFill>
                  <a:latin typeface="Arial" pitchFamily="34" charset="0"/>
                </a:rPr>
                <a:t>tiết</a:t>
              </a:r>
              <a:r>
                <a:rPr lang="en-US" sz="2300" b="1" dirty="0">
                  <a:solidFill>
                    <a:srgbClr val="000000"/>
                  </a:solidFill>
                  <a:latin typeface="Arial" pitchFamily="34" charset="0"/>
                </a:rPr>
                <a:t> hormone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dục</a:t>
              </a:r>
              <a:r>
                <a:rPr lang="en-US" sz="2300" b="1" dirty="0">
                  <a:solidFill>
                    <a:srgbClr val="000000"/>
                  </a:solidFill>
                  <a:latin typeface="Arial" pitchFamily="34" charset="0"/>
                </a:rPr>
                <a:t>, </a:t>
              </a:r>
              <a:r>
                <a:rPr lang="en-US" sz="2300" b="1" dirty="0" err="1">
                  <a:solidFill>
                    <a:srgbClr val="000000"/>
                  </a:solidFill>
                  <a:latin typeface="Arial" pitchFamily="34" charset="0"/>
                </a:rPr>
                <a:t>đảm</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duy</a:t>
              </a:r>
              <a:r>
                <a:rPr lang="en-US" sz="2300" b="1" dirty="0">
                  <a:solidFill>
                    <a:srgbClr val="000000"/>
                  </a:solidFill>
                  <a:latin typeface="Arial" pitchFamily="34" charset="0"/>
                </a:rPr>
                <a:t> </a:t>
              </a:r>
              <a:r>
                <a:rPr lang="en-US" sz="2300" b="1" dirty="0" err="1">
                  <a:solidFill>
                    <a:srgbClr val="000000"/>
                  </a:solidFill>
                  <a:latin typeface="Arial" pitchFamily="34" charset="0"/>
                </a:rPr>
                <a:t>trì</a:t>
              </a:r>
              <a:r>
                <a:rPr lang="en-US" sz="2300" b="1" dirty="0">
                  <a:solidFill>
                    <a:srgbClr val="000000"/>
                  </a:solidFill>
                  <a:latin typeface="Arial" pitchFamily="34" charset="0"/>
                </a:rPr>
                <a:t> </a:t>
              </a:r>
              <a:r>
                <a:rPr lang="en-US" sz="2300" b="1" dirty="0" err="1">
                  <a:solidFill>
                    <a:srgbClr val="000000"/>
                  </a:solidFill>
                  <a:latin typeface="Arial" pitchFamily="34" charset="0"/>
                </a:rPr>
                <a:t>nòi</a:t>
              </a:r>
              <a:r>
                <a:rPr lang="en-US" sz="2300" b="1" dirty="0">
                  <a:solidFill>
                    <a:srgbClr val="000000"/>
                  </a:solidFill>
                  <a:latin typeface="Arial" pitchFamily="34" charset="0"/>
                </a:rPr>
                <a:t> </a:t>
              </a:r>
              <a:r>
                <a:rPr lang="en-US" sz="2300" b="1" dirty="0" err="1">
                  <a:solidFill>
                    <a:srgbClr val="000000"/>
                  </a:solidFill>
                  <a:latin typeface="Arial" pitchFamily="34" charset="0"/>
                </a:rPr>
                <a:t>giống</a:t>
              </a:r>
              <a:r>
                <a:rPr lang="en-US" sz="2300" b="1" dirty="0">
                  <a:solidFill>
                    <a:srgbClr val="000000"/>
                  </a:solidFill>
                  <a:latin typeface="Arial" pitchFamily="34" charset="0"/>
                </a:rPr>
                <a:t> qua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thế</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endParaRPr lang="en-US" sz="2300" b="1" dirty="0">
                <a:solidFill>
                  <a:srgbClr val="000000"/>
                </a:solidFill>
                <a:latin typeface="Arial" pitchFamily="34" charset="0"/>
              </a:endParaRPr>
            </a:p>
          </p:txBody>
        </p:sp>
        <p:grpSp>
          <p:nvGrpSpPr>
            <p:cNvPr id="10" name="Group 10"/>
            <p:cNvGrpSpPr/>
            <p:nvPr/>
          </p:nvGrpSpPr>
          <p:grpSpPr>
            <a:xfrm>
              <a:off x="672362" y="2581699"/>
              <a:ext cx="785642" cy="78564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2127036" y="2515024"/>
              <a:ext cx="19468602"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sinh dục nữ gồm: hai buồng trứng, hai ống dẫn trứng, một tử cung (dạ con), một âm đạo và một âm hộ</a:t>
              </a:r>
            </a:p>
          </p:txBody>
        </p:sp>
        <p:grpSp>
          <p:nvGrpSpPr>
            <p:cNvPr id="14" name="Group 14"/>
            <p:cNvGrpSpPr/>
            <p:nvPr/>
          </p:nvGrpSpPr>
          <p:grpSpPr>
            <a:xfrm>
              <a:off x="672362" y="4444366"/>
              <a:ext cx="785642" cy="78564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7" name="TextBox 17"/>
            <p:cNvSpPr txBox="1"/>
            <p:nvPr/>
          </p:nvSpPr>
          <p:spPr>
            <a:xfrm>
              <a:off x="2127036" y="4377690"/>
              <a:ext cx="19468602" cy="2548390"/>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sinh dục </a:t>
              </a:r>
              <a:r>
                <a:rPr lang="en-US" sz="2300" b="1" smtClean="0">
                  <a:solidFill>
                    <a:srgbClr val="000000"/>
                  </a:solidFill>
                  <a:latin typeface="Arial" pitchFamily="34" charset="0"/>
                </a:rPr>
                <a:t>nam được cấu tạo </a:t>
              </a:r>
              <a:r>
                <a:rPr lang="en-US" sz="2300" b="1">
                  <a:solidFill>
                    <a:srgbClr val="000000"/>
                  </a:solidFill>
                  <a:latin typeface="Arial" pitchFamily="34" charset="0"/>
                </a:rPr>
                <a:t>gồm: hai tinh hoàn, hai ống dẫn tinh; hai ống phóng tinh; hai túi tinh, một tuyến tiền liệt, một tuyến </a:t>
              </a:r>
              <a:r>
                <a:rPr lang="en-US" sz="2300" b="1" smtClean="0">
                  <a:solidFill>
                    <a:srgbClr val="000000"/>
                  </a:solidFill>
                  <a:latin typeface="Arial" pitchFamily="34" charset="0"/>
                </a:rPr>
                <a:t>hành và </a:t>
              </a:r>
              <a:r>
                <a:rPr lang="en-US" sz="2300" b="1">
                  <a:solidFill>
                    <a:srgbClr val="000000"/>
                  </a:solidFill>
                  <a:latin typeface="Arial" pitchFamily="34" charset="0"/>
                </a:rPr>
                <a:t>một dương vật</a:t>
              </a:r>
            </a:p>
          </p:txBody>
        </p:sp>
        <p:grpSp>
          <p:nvGrpSpPr>
            <p:cNvPr id="18" name="Group 18"/>
            <p:cNvGrpSpPr/>
            <p:nvPr/>
          </p:nvGrpSpPr>
          <p:grpSpPr>
            <a:xfrm>
              <a:off x="672362" y="7132532"/>
              <a:ext cx="785642" cy="785642"/>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0" name="TextBox 20"/>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1" name="TextBox 21"/>
            <p:cNvSpPr txBox="1"/>
            <p:nvPr/>
          </p:nvSpPr>
          <p:spPr>
            <a:xfrm>
              <a:off x="2127036" y="7065857"/>
              <a:ext cx="19468602"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Thụ tinh là quá trình kết hợp của tinh trùng và trứng tạo thành hợp tử. Hợp tử phân chia thành phôi, phôi bám vào lớp niêm mạc tử cung để làm tổ và phát triển thành thai gọi là sự thụ thai</a:t>
              </a:r>
            </a:p>
          </p:txBody>
        </p:sp>
        <p:grpSp>
          <p:nvGrpSpPr>
            <p:cNvPr id="22" name="Group 22"/>
            <p:cNvGrpSpPr/>
            <p:nvPr/>
          </p:nvGrpSpPr>
          <p:grpSpPr>
            <a:xfrm>
              <a:off x="672362" y="9820699"/>
              <a:ext cx="785642" cy="785642"/>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4" name="TextBox 24"/>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5" name="TextBox 25"/>
            <p:cNvSpPr txBox="1"/>
            <p:nvPr/>
          </p:nvSpPr>
          <p:spPr>
            <a:xfrm>
              <a:off x="2127036" y="9754025"/>
              <a:ext cx="19468602" cy="1698926"/>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Hiện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tượng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nguyệt</a:t>
              </a:r>
              <a:r>
                <a:rPr lang="en-US" sz="2300" b="1" dirty="0" smtClean="0">
                  <a:solidFill>
                    <a:srgbClr val="000000"/>
                  </a:solidFill>
                  <a:latin typeface="Arial" pitchFamily="34" charset="0"/>
                </a:rPr>
                <a:t> ở </a:t>
              </a:r>
              <a:r>
                <a:rPr lang="en-US" sz="2300" b="1" dirty="0" err="1" smtClean="0">
                  <a:solidFill>
                    <a:srgbClr val="000000"/>
                  </a:solidFill>
                  <a:latin typeface="Arial" pitchFamily="34" charset="0"/>
                </a:rPr>
                <a:t>nữ</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giới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diễn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ra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theo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kì</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trứng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không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được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thụ</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tinh</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9081DE3-25B1-4AC5-88E2-CA1A582D540E}"/>
              </a:ext>
            </a:extLst>
          </p:cNvPr>
          <p:cNvSpPr/>
          <p:nvPr/>
        </p:nvSpPr>
        <p:spPr>
          <a:xfrm>
            <a:off x="1411928" y="1292234"/>
            <a:ext cx="9495146" cy="2469823"/>
          </a:xfrm>
          <a:prstGeom prst="roundRect">
            <a:avLst>
              <a:gd name="adj" fmla="val 16100"/>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grpSp>
        <p:nvGrpSpPr>
          <p:cNvPr id="68" name="Group 67">
            <a:extLst>
              <a:ext uri="{FF2B5EF4-FFF2-40B4-BE49-F238E27FC236}">
                <a16:creationId xmlns:a16="http://schemas.microsoft.com/office/drawing/2014/main" id="{63858ED7-2267-4CC5-88D9-750AC4B510B7}"/>
              </a:ext>
            </a:extLst>
          </p:cNvPr>
          <p:cNvGrpSpPr/>
          <p:nvPr/>
        </p:nvGrpSpPr>
        <p:grpSpPr>
          <a:xfrm>
            <a:off x="4293561" y="4195704"/>
            <a:ext cx="3150198" cy="880242"/>
            <a:chOff x="4037538" y="4547895"/>
            <a:chExt cx="3151019" cy="880471"/>
          </a:xfrm>
        </p:grpSpPr>
        <p:sp>
          <p:nvSpPr>
            <p:cNvPr id="69" name="!!Ques3">
              <a:extLst>
                <a:ext uri="{FF2B5EF4-FFF2-40B4-BE49-F238E27FC236}">
                  <a16:creationId xmlns:a16="http://schemas.microsoft.com/office/drawing/2014/main" id="{314ADFB0-1525-4AD3-A5A1-47427C8A33F9}"/>
                </a:ext>
              </a:extLst>
            </p:cNvPr>
            <p:cNvSpPr/>
            <p:nvPr/>
          </p:nvSpPr>
          <p:spPr>
            <a:xfrm>
              <a:off x="4106161" y="4547895"/>
              <a:ext cx="3082396"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74437" y="4741615"/>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37" name="!!o2a">
            <a:extLst>
              <a:ext uri="{FF2B5EF4-FFF2-40B4-BE49-F238E27FC236}">
                <a16:creationId xmlns:a16="http://schemas.microsoft.com/office/drawing/2014/main" id="{6EC9969B-21CB-4D98-8627-337ABB761D81}"/>
              </a:ext>
            </a:extLst>
          </p:cNvPr>
          <p:cNvSpPr/>
          <p:nvPr/>
        </p:nvSpPr>
        <p:spPr>
          <a:xfrm>
            <a:off x="4136227" y="5378245"/>
            <a:ext cx="1029300" cy="104198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39" name="!!o2c">
            <a:extLst>
              <a:ext uri="{FF2B5EF4-FFF2-40B4-BE49-F238E27FC236}">
                <a16:creationId xmlns:a16="http://schemas.microsoft.com/office/drawing/2014/main" id="{25117B70-0FC6-4C2D-91BD-44B574FE73BA}"/>
              </a:ext>
            </a:extLst>
          </p:cNvPr>
          <p:cNvSpPr/>
          <p:nvPr/>
        </p:nvSpPr>
        <p:spPr>
          <a:xfrm>
            <a:off x="5284453" y="5378260"/>
            <a:ext cx="1029300" cy="104052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40" name="!!2a">
            <a:extLst>
              <a:ext uri="{FF2B5EF4-FFF2-40B4-BE49-F238E27FC236}">
                <a16:creationId xmlns:a16="http://schemas.microsoft.com/office/drawing/2014/main" id="{BC6B0D28-E661-4560-AE7B-10549049C7B9}"/>
              </a:ext>
            </a:extLst>
          </p:cNvPr>
          <p:cNvSpPr txBox="1"/>
          <p:nvPr/>
        </p:nvSpPr>
        <p:spPr>
          <a:xfrm>
            <a:off x="4290311" y="5483123"/>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42" name="!!2c">
            <a:extLst>
              <a:ext uri="{FF2B5EF4-FFF2-40B4-BE49-F238E27FC236}">
                <a16:creationId xmlns:a16="http://schemas.microsoft.com/office/drawing/2014/main" id="{F4982626-B297-4298-81A0-46C7C0A1CACB}"/>
              </a:ext>
            </a:extLst>
          </p:cNvPr>
          <p:cNvSpPr txBox="1"/>
          <p:nvPr/>
        </p:nvSpPr>
        <p:spPr>
          <a:xfrm>
            <a:off x="5447995" y="5497787"/>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sp>
        <p:nvSpPr>
          <p:cNvPr id="78" name="TextBox 77">
            <a:extLst>
              <a:ext uri="{FF2B5EF4-FFF2-40B4-BE49-F238E27FC236}">
                <a16:creationId xmlns:a16="http://schemas.microsoft.com/office/drawing/2014/main" id="{32846A3D-BAE2-4FFE-B054-AE802C1398BF}"/>
              </a:ext>
            </a:extLst>
          </p:cNvPr>
          <p:cNvSpPr txBox="1"/>
          <p:nvPr/>
        </p:nvSpPr>
        <p:spPr>
          <a:xfrm>
            <a:off x="4642968" y="2204045"/>
            <a:ext cx="6286935" cy="646203"/>
          </a:xfrm>
          <a:prstGeom prst="rect">
            <a:avLst/>
          </a:prstGeom>
          <a:noFill/>
          <a:ln>
            <a:noFill/>
          </a:ln>
        </p:spPr>
        <p:txBody>
          <a:bodyPr wrap="square">
            <a:spAutoFit/>
          </a:bodyPr>
          <a:lstStyle/>
          <a:p>
            <a:pPr algn="ctr"/>
            <a:r>
              <a:rPr lang="en-US" sz="3599" b="1" dirty="0" err="1">
                <a:solidFill>
                  <a:srgbClr val="EE4036"/>
                </a:solidFill>
                <a:latin typeface="Times New Roman" panose="02020603050405020304" pitchFamily="18" charset="0"/>
                <a:sym typeface="Times New Roman"/>
              </a:rPr>
              <a:t>Khi</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trời</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lạnh</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mao</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mạch</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sẽ</a:t>
            </a:r>
            <a:r>
              <a:rPr lang="en-US" sz="3599" b="1" dirty="0">
                <a:solidFill>
                  <a:srgbClr val="EE4036"/>
                </a:solidFill>
                <a:latin typeface="Times New Roman" panose="02020603050405020304" pitchFamily="18" charset="0"/>
                <a:sym typeface="Times New Roman"/>
              </a:rPr>
              <a:t>___</a:t>
            </a:r>
            <a:endParaRPr lang="en-US" sz="3599" b="1" dirty="0">
              <a:solidFill>
                <a:srgbClr val="EE4036"/>
              </a:solidFill>
              <a:latin typeface="Times New Roman" panose="02020603050405020304" pitchFamily="18" charset="0"/>
            </a:endParaRPr>
          </a:p>
        </p:txBody>
      </p:sp>
      <p:pic>
        <p:nvPicPr>
          <p:cNvPr id="91" name="Picture 90">
            <a:extLst>
              <a:ext uri="{FF2B5EF4-FFF2-40B4-BE49-F238E27FC236}">
                <a16:creationId xmlns:a16="http://schemas.microsoft.com/office/drawing/2014/main" id="{E2A24C98-35A3-45FF-9431-2BE835010581}"/>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92" name="Picture 91">
            <a:extLst>
              <a:ext uri="{FF2B5EF4-FFF2-40B4-BE49-F238E27FC236}">
                <a16:creationId xmlns:a16="http://schemas.microsoft.com/office/drawing/2014/main" id="{6F0C86CA-0091-4117-BFEC-2073208776D8}"/>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93" name="Picture 92">
            <a:extLst>
              <a:ext uri="{FF2B5EF4-FFF2-40B4-BE49-F238E27FC236}">
                <a16:creationId xmlns:a16="http://schemas.microsoft.com/office/drawing/2014/main" id="{68C8D11E-0AFE-4F7B-B87C-5545F5E6C086}"/>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94" name="Picture 93">
            <a:extLst>
              <a:ext uri="{FF2B5EF4-FFF2-40B4-BE49-F238E27FC236}">
                <a16:creationId xmlns:a16="http://schemas.microsoft.com/office/drawing/2014/main" id="{0D814C9E-BF3B-4291-BE98-A970F732C6DC}"/>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95" name="Picture 94">
            <a:extLst>
              <a:ext uri="{FF2B5EF4-FFF2-40B4-BE49-F238E27FC236}">
                <a16:creationId xmlns:a16="http://schemas.microsoft.com/office/drawing/2014/main" id="{1045EAEC-7CAA-4B81-B22A-BBDE414E6E99}"/>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96" name="Picture 95">
            <a:extLst>
              <a:ext uri="{FF2B5EF4-FFF2-40B4-BE49-F238E27FC236}">
                <a16:creationId xmlns:a16="http://schemas.microsoft.com/office/drawing/2014/main" id="{E1EAAEDC-5B63-4ABF-950D-A3661A34B2A3}"/>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97" name="Picture 96">
            <a:extLst>
              <a:ext uri="{FF2B5EF4-FFF2-40B4-BE49-F238E27FC236}">
                <a16:creationId xmlns:a16="http://schemas.microsoft.com/office/drawing/2014/main" id="{396E1D2C-F1DE-4F25-81DA-6E6028E048F9}"/>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98" name="Picture 97">
            <a:extLst>
              <a:ext uri="{FF2B5EF4-FFF2-40B4-BE49-F238E27FC236}">
                <a16:creationId xmlns:a16="http://schemas.microsoft.com/office/drawing/2014/main" id="{C67324EB-D3F2-4F0B-B911-CDA7A8304F3D}"/>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99" name="Picture 98">
            <a:extLst>
              <a:ext uri="{FF2B5EF4-FFF2-40B4-BE49-F238E27FC236}">
                <a16:creationId xmlns:a16="http://schemas.microsoft.com/office/drawing/2014/main" id="{BDB067EA-AB66-4605-8786-F0BD17037F44}"/>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100" name="Picture 99">
            <a:extLst>
              <a:ext uri="{FF2B5EF4-FFF2-40B4-BE49-F238E27FC236}">
                <a16:creationId xmlns:a16="http://schemas.microsoft.com/office/drawing/2014/main" id="{D59F442C-9BB5-43D0-B284-8EFE7D9150AA}"/>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101" name="Picture 100">
            <a:extLst>
              <a:ext uri="{FF2B5EF4-FFF2-40B4-BE49-F238E27FC236}">
                <a16:creationId xmlns:a16="http://schemas.microsoft.com/office/drawing/2014/main" id="{7DB10253-8425-4F19-B995-DCA5C90F411A}"/>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102" name="Picture 101">
            <a:extLst>
              <a:ext uri="{FF2B5EF4-FFF2-40B4-BE49-F238E27FC236}">
                <a16:creationId xmlns:a16="http://schemas.microsoft.com/office/drawing/2014/main" id="{A9DFF7EA-3F47-420E-BAB4-B4D4EAC8CE20}"/>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103" name="Picture 102">
            <a:extLst>
              <a:ext uri="{FF2B5EF4-FFF2-40B4-BE49-F238E27FC236}">
                <a16:creationId xmlns:a16="http://schemas.microsoft.com/office/drawing/2014/main" id="{CB19D85A-DBE2-4D1C-81E5-7D5F799CB541}"/>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104" name="Picture 103">
            <a:extLst>
              <a:ext uri="{FF2B5EF4-FFF2-40B4-BE49-F238E27FC236}">
                <a16:creationId xmlns:a16="http://schemas.microsoft.com/office/drawing/2014/main" id="{1571BFB6-F40C-4995-A85E-E041985AA4EE}"/>
              </a:ext>
            </a:extLst>
          </p:cNvPr>
          <p:cNvPicPr>
            <a:picLocks noChangeAspect="1"/>
          </p:cNvPicPr>
          <p:nvPr/>
        </p:nvPicPr>
        <p:blipFill>
          <a:blip r:embed="rId9"/>
          <a:stretch>
            <a:fillRect/>
          </a:stretch>
        </p:blipFill>
        <p:spPr>
          <a:xfrm>
            <a:off x="700152" y="-564631"/>
            <a:ext cx="359906" cy="218018"/>
          </a:xfrm>
          <a:prstGeom prst="rect">
            <a:avLst/>
          </a:prstGeom>
        </p:spPr>
      </p:pic>
      <p:pic>
        <p:nvPicPr>
          <p:cNvPr id="105" name="Picture 104">
            <a:extLst>
              <a:ext uri="{FF2B5EF4-FFF2-40B4-BE49-F238E27FC236}">
                <a16:creationId xmlns:a16="http://schemas.microsoft.com/office/drawing/2014/main" id="{4CE6C58B-82FB-4AC7-AD34-D55656BEEFAF}"/>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106" name="Picture 105">
            <a:extLst>
              <a:ext uri="{FF2B5EF4-FFF2-40B4-BE49-F238E27FC236}">
                <a16:creationId xmlns:a16="http://schemas.microsoft.com/office/drawing/2014/main" id="{669FFAF8-4030-42C1-8181-04368FB8726A}"/>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107" name="Picture 106">
            <a:extLst>
              <a:ext uri="{FF2B5EF4-FFF2-40B4-BE49-F238E27FC236}">
                <a16:creationId xmlns:a16="http://schemas.microsoft.com/office/drawing/2014/main" id="{91E80C74-3176-4BBC-BD54-D2910A4B7BAC}"/>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108" name="Picture 107">
            <a:extLst>
              <a:ext uri="{FF2B5EF4-FFF2-40B4-BE49-F238E27FC236}">
                <a16:creationId xmlns:a16="http://schemas.microsoft.com/office/drawing/2014/main" id="{BF80EC7E-5859-465E-8871-B259D7CF0038}"/>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109" name="Picture 108">
            <a:extLst>
              <a:ext uri="{FF2B5EF4-FFF2-40B4-BE49-F238E27FC236}">
                <a16:creationId xmlns:a16="http://schemas.microsoft.com/office/drawing/2014/main" id="{CFCC4645-75D6-4985-BB16-8B625A7F7030}"/>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110" name="Picture 109">
            <a:extLst>
              <a:ext uri="{FF2B5EF4-FFF2-40B4-BE49-F238E27FC236}">
                <a16:creationId xmlns:a16="http://schemas.microsoft.com/office/drawing/2014/main" id="{2A628FAA-7798-4AE3-9E71-65587129DF17}"/>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111" name="Picture 110">
            <a:extLst>
              <a:ext uri="{FF2B5EF4-FFF2-40B4-BE49-F238E27FC236}">
                <a16:creationId xmlns:a16="http://schemas.microsoft.com/office/drawing/2014/main" id="{9A00F9A9-3E3F-4628-9532-16A3E13760BC}"/>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112" name="Picture 111">
            <a:extLst>
              <a:ext uri="{FF2B5EF4-FFF2-40B4-BE49-F238E27FC236}">
                <a16:creationId xmlns:a16="http://schemas.microsoft.com/office/drawing/2014/main" id="{177AA96B-48C8-4C60-B922-9ABA2EE54110}"/>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113" name="Picture 112">
            <a:extLst>
              <a:ext uri="{FF2B5EF4-FFF2-40B4-BE49-F238E27FC236}">
                <a16:creationId xmlns:a16="http://schemas.microsoft.com/office/drawing/2014/main" id="{7D34D429-619F-4567-AE95-0002F7F728BE}"/>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114" name="Picture 113">
            <a:extLst>
              <a:ext uri="{FF2B5EF4-FFF2-40B4-BE49-F238E27FC236}">
                <a16:creationId xmlns:a16="http://schemas.microsoft.com/office/drawing/2014/main" id="{77044C68-7973-4EA4-AFFF-3066205CECAF}"/>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115" name="Picture 114">
            <a:extLst>
              <a:ext uri="{FF2B5EF4-FFF2-40B4-BE49-F238E27FC236}">
                <a16:creationId xmlns:a16="http://schemas.microsoft.com/office/drawing/2014/main" id="{B54F87DA-BE54-437B-85B3-5691899ADA41}"/>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116" name="Picture 115">
            <a:extLst>
              <a:ext uri="{FF2B5EF4-FFF2-40B4-BE49-F238E27FC236}">
                <a16:creationId xmlns:a16="http://schemas.microsoft.com/office/drawing/2014/main" id="{750F0249-3D57-4EA8-B6F3-CA5D1360BF14}"/>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117" name="Picture 116">
            <a:extLst>
              <a:ext uri="{FF2B5EF4-FFF2-40B4-BE49-F238E27FC236}">
                <a16:creationId xmlns:a16="http://schemas.microsoft.com/office/drawing/2014/main" id="{8845B16D-EB99-4335-B391-498FC4C4C7E4}"/>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118" name="Picture 117">
            <a:extLst>
              <a:ext uri="{FF2B5EF4-FFF2-40B4-BE49-F238E27FC236}">
                <a16:creationId xmlns:a16="http://schemas.microsoft.com/office/drawing/2014/main" id="{1C125569-1989-4359-9AB3-9A5179BE08F7}"/>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119" name="Picture 118">
            <a:extLst>
              <a:ext uri="{FF2B5EF4-FFF2-40B4-BE49-F238E27FC236}">
                <a16:creationId xmlns:a16="http://schemas.microsoft.com/office/drawing/2014/main" id="{292483AD-5130-449D-A62E-D13857C9C572}"/>
              </a:ext>
            </a:extLst>
          </p:cNvPr>
          <p:cNvPicPr>
            <a:picLocks noChangeAspect="1"/>
          </p:cNvPicPr>
          <p:nvPr/>
        </p:nvPicPr>
        <p:blipFill>
          <a:blip r:embed="rId8"/>
          <a:stretch>
            <a:fillRect/>
          </a:stretch>
        </p:blipFill>
        <p:spPr>
          <a:xfrm>
            <a:off x="3882001" y="-503957"/>
            <a:ext cx="359906" cy="218018"/>
          </a:xfrm>
          <a:prstGeom prst="rect">
            <a:avLst/>
          </a:prstGeom>
        </p:spPr>
      </p:pic>
      <p:sp>
        <p:nvSpPr>
          <p:cNvPr id="55" name="!!o2c">
            <a:extLst>
              <a:ext uri="{FF2B5EF4-FFF2-40B4-BE49-F238E27FC236}">
                <a16:creationId xmlns:a16="http://schemas.microsoft.com/office/drawing/2014/main" id="{25117B70-0FC6-4C2D-91BD-44B574FE73BA}"/>
              </a:ext>
            </a:extLst>
          </p:cNvPr>
          <p:cNvSpPr/>
          <p:nvPr/>
        </p:nvSpPr>
        <p:spPr>
          <a:xfrm>
            <a:off x="6431563" y="5378244"/>
            <a:ext cx="1029300" cy="104732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56" name="!!2c">
            <a:extLst>
              <a:ext uri="{FF2B5EF4-FFF2-40B4-BE49-F238E27FC236}">
                <a16:creationId xmlns:a16="http://schemas.microsoft.com/office/drawing/2014/main" id="{F4982626-B297-4298-81A0-46C7C0A1CACB}"/>
              </a:ext>
            </a:extLst>
          </p:cNvPr>
          <p:cNvSpPr txBox="1"/>
          <p:nvPr/>
        </p:nvSpPr>
        <p:spPr>
          <a:xfrm>
            <a:off x="6598470" y="5483123"/>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ạ</a:t>
            </a:r>
          </a:p>
        </p:txBody>
      </p:sp>
      <p:sp>
        <p:nvSpPr>
          <p:cNvPr id="57" name="!!o2c">
            <a:extLst>
              <a:ext uri="{FF2B5EF4-FFF2-40B4-BE49-F238E27FC236}">
                <a16:creationId xmlns:a16="http://schemas.microsoft.com/office/drawing/2014/main" id="{25117B70-0FC6-4C2D-91BD-44B574FE73BA}"/>
              </a:ext>
            </a:extLst>
          </p:cNvPr>
          <p:cNvSpPr/>
          <p:nvPr/>
        </p:nvSpPr>
        <p:spPr>
          <a:xfrm>
            <a:off x="7576807" y="5385050"/>
            <a:ext cx="1029300" cy="104052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58" name="!!2c">
            <a:extLst>
              <a:ext uri="{FF2B5EF4-FFF2-40B4-BE49-F238E27FC236}">
                <a16:creationId xmlns:a16="http://schemas.microsoft.com/office/drawing/2014/main" id="{F4982626-B297-4298-81A0-46C7C0A1CACB}"/>
              </a:ext>
            </a:extLst>
          </p:cNvPr>
          <p:cNvSpPr txBox="1"/>
          <p:nvPr/>
        </p:nvSpPr>
        <p:spPr>
          <a:xfrm>
            <a:off x="7732445" y="5497786"/>
            <a:ext cx="695485" cy="830781"/>
          </a:xfrm>
          <a:prstGeom prst="rect">
            <a:avLst/>
          </a:prstGeom>
          <a:noFill/>
        </p:spPr>
        <p:txBody>
          <a:bodyPr wrap="square" rtlCol="0">
            <a:spAutoFit/>
          </a:bodyPr>
          <a:lstStyle/>
          <a:p>
            <a:pPr algn="ctr"/>
            <a:r>
              <a:rPr lang="en-US" sz="47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62" name="!!o2a">
            <a:extLst>
              <a:ext uri="{FF2B5EF4-FFF2-40B4-BE49-F238E27FC236}">
                <a16:creationId xmlns:a16="http://schemas.microsoft.com/office/drawing/2014/main" id="{6EC9969B-21CB-4D98-8627-337ABB761D81}"/>
              </a:ext>
            </a:extLst>
          </p:cNvPr>
          <p:cNvSpPr/>
          <p:nvPr/>
        </p:nvSpPr>
        <p:spPr>
          <a:xfrm>
            <a:off x="2990520" y="5378558"/>
            <a:ext cx="1029300" cy="104198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65" name="!!2a">
            <a:extLst>
              <a:ext uri="{FF2B5EF4-FFF2-40B4-BE49-F238E27FC236}">
                <a16:creationId xmlns:a16="http://schemas.microsoft.com/office/drawing/2014/main" id="{BC6B0D28-E661-4560-AE7B-10549049C7B9}"/>
              </a:ext>
            </a:extLst>
          </p:cNvPr>
          <p:cNvSpPr txBox="1"/>
          <p:nvPr/>
        </p:nvSpPr>
        <p:spPr>
          <a:xfrm>
            <a:off x="3154542" y="5497787"/>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pic>
        <p:nvPicPr>
          <p:cNvPr id="5122" name="Picture 2" descr="Khang Mạch Linh"/>
          <p:cNvPicPr>
            <a:picLocks noChangeAspect="1" noChangeArrowheads="1"/>
          </p:cNvPicPr>
          <p:nvPr/>
        </p:nvPicPr>
        <p:blipFill rotWithShape="1">
          <a:blip r:embed="rId16">
            <a:extLst>
              <a:ext uri="{28A0092B-C50C-407E-A947-70E740481C1C}">
                <a14:useLocalDpi xmlns:a14="http://schemas.microsoft.com/office/drawing/2010/main" val="0"/>
              </a:ext>
            </a:extLst>
          </a:blip>
          <a:srcRect l="14750" t="5150" r="18583" b="64290"/>
          <a:stretch/>
        </p:blipFill>
        <p:spPr bwMode="auto">
          <a:xfrm>
            <a:off x="1637575" y="1606055"/>
            <a:ext cx="2990831" cy="1574122"/>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59">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6" name="!!MatThu1">
              <a:hlinkClick r:id="rId1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237250739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0"/>
                                        </p:tgtEl>
                                      </p:cBhvr>
                                    </p:animEffect>
                                    <p:animScale>
                                      <p:cBhvr>
                                        <p:cTn id="12" dur="250" autoRev="1" fill="hold"/>
                                        <p:tgtEl>
                                          <p:spTgt spid="40"/>
                                        </p:tgtEl>
                                      </p:cBhvr>
                                      <p:by x="105000" y="105000"/>
                                    </p:animScale>
                                  </p:childTnLst>
                                </p:cTn>
                              </p:par>
                            </p:childTnLst>
                          </p:cTn>
                        </p:par>
                      </p:childTnLst>
                    </p:cTn>
                  </p:par>
                </p:childTnLst>
              </p:cTn>
              <p:nextCondLst>
                <p:cond evt="onClick" delay="0">
                  <p:tgtEl>
                    <p:spTgt spid="37"/>
                  </p:tgtEl>
                </p:cond>
              </p:nextCondLst>
            </p:seq>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500" fill="hold"/>
                                        <p:tgtEl>
                                          <p:spTgt spid="42"/>
                                        </p:tgtEl>
                                        <p:attrNameLst>
                                          <p:attrName>ppt_w</p:attrName>
                                        </p:attrNameLst>
                                      </p:cBhvr>
                                      <p:tavLst>
                                        <p:tav tm="0">
                                          <p:val>
                                            <p:fltVal val="0"/>
                                          </p:val>
                                        </p:tav>
                                        <p:tav tm="100000">
                                          <p:val>
                                            <p:strVal val="#ppt_w"/>
                                          </p:val>
                                        </p:tav>
                                      </p:tavLst>
                                    </p:anim>
                                    <p:anim calcmode="lin" valueType="num">
                                      <p:cBhvr>
                                        <p:cTn id="19" dur="500" fill="hold"/>
                                        <p:tgtEl>
                                          <p:spTgt spid="42"/>
                                        </p:tgtEl>
                                        <p:attrNameLst>
                                          <p:attrName>ppt_h</p:attrName>
                                        </p:attrNameLst>
                                      </p:cBhvr>
                                      <p:tavLst>
                                        <p:tav tm="0">
                                          <p:val>
                                            <p:fltVal val="0"/>
                                          </p:val>
                                        </p:tav>
                                        <p:tav tm="100000">
                                          <p:val>
                                            <p:strVal val="#ppt_h"/>
                                          </p:val>
                                        </p:tav>
                                      </p:tavLst>
                                    </p:anim>
                                    <p:animEffect transition="in" filter="fade">
                                      <p:cBhvr>
                                        <p:cTn id="20" dur="500"/>
                                        <p:tgtEl>
                                          <p:spTgt spid="42"/>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42"/>
                                        </p:tgtEl>
                                      </p:cBhvr>
                                    </p:animEffect>
                                    <p:animScale>
                                      <p:cBhvr>
                                        <p:cTn id="23" dur="250" autoRev="1" fill="hold"/>
                                        <p:tgtEl>
                                          <p:spTgt spid="42"/>
                                        </p:tgtEl>
                                      </p:cBhvr>
                                      <p:by x="105000" y="105000"/>
                                    </p:animScale>
                                  </p:childTnLst>
                                </p:cTn>
                              </p:par>
                            </p:childTnLst>
                          </p:cTn>
                        </p:par>
                      </p:childTnLst>
                    </p:cTn>
                  </p:par>
                </p:childTnLst>
              </p:cTn>
              <p:nextCondLst>
                <p:cond evt="onClick" delay="0">
                  <p:tgtEl>
                    <p:spTgt spid="39"/>
                  </p:tgtEl>
                </p:cond>
              </p:nextCondLst>
            </p:seq>
            <p:seq concurrent="1" nextAc="seek">
              <p:cTn id="24" restart="whenNotActive" fill="hold" evtFilter="cancelBubble" nodeType="interactiveSeq">
                <p:stCondLst>
                  <p:cond evt="onClick" delay="0">
                    <p:tgtEl>
                      <p:spTgt spid="5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 calcmode="lin" valueType="num">
                                      <p:cBhvr>
                                        <p:cTn id="29" dur="500" fill="hold"/>
                                        <p:tgtEl>
                                          <p:spTgt spid="56"/>
                                        </p:tgtEl>
                                        <p:attrNameLst>
                                          <p:attrName>ppt_w</p:attrName>
                                        </p:attrNameLst>
                                      </p:cBhvr>
                                      <p:tavLst>
                                        <p:tav tm="0">
                                          <p:val>
                                            <p:fltVal val="0"/>
                                          </p:val>
                                        </p:tav>
                                        <p:tav tm="100000">
                                          <p:val>
                                            <p:strVal val="#ppt_w"/>
                                          </p:val>
                                        </p:tav>
                                      </p:tavLst>
                                    </p:anim>
                                    <p:anim calcmode="lin" valueType="num">
                                      <p:cBhvr>
                                        <p:cTn id="30" dur="500" fill="hold"/>
                                        <p:tgtEl>
                                          <p:spTgt spid="56"/>
                                        </p:tgtEl>
                                        <p:attrNameLst>
                                          <p:attrName>ppt_h</p:attrName>
                                        </p:attrNameLst>
                                      </p:cBhvr>
                                      <p:tavLst>
                                        <p:tav tm="0">
                                          <p:val>
                                            <p:fltVal val="0"/>
                                          </p:val>
                                        </p:tav>
                                        <p:tav tm="100000">
                                          <p:val>
                                            <p:strVal val="#ppt_h"/>
                                          </p:val>
                                        </p:tav>
                                      </p:tavLst>
                                    </p:anim>
                                    <p:animEffect transition="in" filter="fade">
                                      <p:cBhvr>
                                        <p:cTn id="31" dur="500"/>
                                        <p:tgtEl>
                                          <p:spTgt spid="56"/>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56"/>
                                        </p:tgtEl>
                                      </p:cBhvr>
                                    </p:animEffect>
                                    <p:animScale>
                                      <p:cBhvr>
                                        <p:cTn id="34" dur="250" autoRev="1" fill="hold"/>
                                        <p:tgtEl>
                                          <p:spTgt spid="56"/>
                                        </p:tgtEl>
                                      </p:cBhvr>
                                      <p:by x="105000" y="105000"/>
                                    </p:animScale>
                                  </p:childTnLst>
                                </p:cTn>
                              </p:par>
                            </p:childTnLst>
                          </p:cTn>
                        </p:par>
                      </p:childTnLst>
                    </p:cTn>
                  </p:par>
                </p:childTnLst>
              </p:cTn>
              <p:nextCondLst>
                <p:cond evt="onClick" delay="0">
                  <p:tgtEl>
                    <p:spTgt spid="55"/>
                  </p:tgtEl>
                </p:cond>
              </p:nextCondLst>
            </p:seq>
            <p:seq concurrent="1" nextAc="seek">
              <p:cTn id="35" restart="whenNotActive" fill="hold" evtFilter="cancelBubble" nodeType="interactiveSeq">
                <p:stCondLst>
                  <p:cond evt="onClick" delay="0">
                    <p:tgtEl>
                      <p:spTgt spid="57"/>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58"/>
                                        </p:tgtEl>
                                        <p:attrNameLst>
                                          <p:attrName>style.visibility</p:attrName>
                                        </p:attrNameLst>
                                      </p:cBhvr>
                                      <p:to>
                                        <p:strVal val="visible"/>
                                      </p:to>
                                    </p:set>
                                    <p:anim calcmode="lin" valueType="num">
                                      <p:cBhvr>
                                        <p:cTn id="40" dur="500" fill="hold"/>
                                        <p:tgtEl>
                                          <p:spTgt spid="58"/>
                                        </p:tgtEl>
                                        <p:attrNameLst>
                                          <p:attrName>ppt_w</p:attrName>
                                        </p:attrNameLst>
                                      </p:cBhvr>
                                      <p:tavLst>
                                        <p:tav tm="0">
                                          <p:val>
                                            <p:fltVal val="0"/>
                                          </p:val>
                                        </p:tav>
                                        <p:tav tm="100000">
                                          <p:val>
                                            <p:strVal val="#ppt_w"/>
                                          </p:val>
                                        </p:tav>
                                      </p:tavLst>
                                    </p:anim>
                                    <p:anim calcmode="lin" valueType="num">
                                      <p:cBhvr>
                                        <p:cTn id="41" dur="500" fill="hold"/>
                                        <p:tgtEl>
                                          <p:spTgt spid="58"/>
                                        </p:tgtEl>
                                        <p:attrNameLst>
                                          <p:attrName>ppt_h</p:attrName>
                                        </p:attrNameLst>
                                      </p:cBhvr>
                                      <p:tavLst>
                                        <p:tav tm="0">
                                          <p:val>
                                            <p:fltVal val="0"/>
                                          </p:val>
                                        </p:tav>
                                        <p:tav tm="100000">
                                          <p:val>
                                            <p:strVal val="#ppt_h"/>
                                          </p:val>
                                        </p:tav>
                                      </p:tavLst>
                                    </p:anim>
                                    <p:animEffect transition="in" filter="fade">
                                      <p:cBhvr>
                                        <p:cTn id="42" dur="500"/>
                                        <p:tgtEl>
                                          <p:spTgt spid="58"/>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58"/>
                                        </p:tgtEl>
                                      </p:cBhvr>
                                    </p:animEffect>
                                    <p:animScale>
                                      <p:cBhvr>
                                        <p:cTn id="45" dur="250" autoRev="1" fill="hold"/>
                                        <p:tgtEl>
                                          <p:spTgt spid="58"/>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92"/>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100"/>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93"/>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91"/>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94"/>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95"/>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99"/>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96"/>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97"/>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98"/>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101"/>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103"/>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102"/>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104"/>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105"/>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106"/>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107"/>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109"/>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108"/>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110"/>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111"/>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112"/>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113"/>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114"/>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115"/>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117"/>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116"/>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118"/>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119"/>
                                        </p:tgtEl>
                                        <p:attrNameLst>
                                          <p:attrName>ppt_x</p:attrName>
                                          <p:attrName>ppt_y</p:attrName>
                                        </p:attrNameLst>
                                      </p:cBhvr>
                                    </p:animMotion>
                                  </p:childTnLst>
                                </p:cTn>
                              </p:par>
                            </p:childTnLst>
                          </p:cTn>
                        </p:par>
                      </p:childTnLst>
                    </p:cTn>
                  </p:par>
                </p:childTnLst>
              </p:cTn>
              <p:nextCondLst>
                <p:cond evt="onClick" delay="0">
                  <p:tgtEl>
                    <p:spTgt spid="57"/>
                  </p:tgtEl>
                </p:cond>
              </p:nextCondLst>
            </p:seq>
            <p:seq concurrent="1" nextAc="seek">
              <p:cTn id="104" restart="whenNotActive" fill="hold" evtFilter="cancelBubble" nodeType="interactiveSeq">
                <p:stCondLst>
                  <p:cond evt="onClick" delay="0">
                    <p:tgtEl>
                      <p:spTgt spid="62"/>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65"/>
                                        </p:tgtEl>
                                        <p:attrNameLst>
                                          <p:attrName>style.visibility</p:attrName>
                                        </p:attrNameLst>
                                      </p:cBhvr>
                                      <p:to>
                                        <p:strVal val="visible"/>
                                      </p:to>
                                    </p:set>
                                    <p:anim calcmode="lin" valueType="num">
                                      <p:cBhvr>
                                        <p:cTn id="109" dur="500" fill="hold"/>
                                        <p:tgtEl>
                                          <p:spTgt spid="65"/>
                                        </p:tgtEl>
                                        <p:attrNameLst>
                                          <p:attrName>ppt_w</p:attrName>
                                        </p:attrNameLst>
                                      </p:cBhvr>
                                      <p:tavLst>
                                        <p:tav tm="0">
                                          <p:val>
                                            <p:fltVal val="0"/>
                                          </p:val>
                                        </p:tav>
                                        <p:tav tm="100000">
                                          <p:val>
                                            <p:strVal val="#ppt_w"/>
                                          </p:val>
                                        </p:tav>
                                      </p:tavLst>
                                    </p:anim>
                                    <p:anim calcmode="lin" valueType="num">
                                      <p:cBhvr>
                                        <p:cTn id="110" dur="500" fill="hold"/>
                                        <p:tgtEl>
                                          <p:spTgt spid="65"/>
                                        </p:tgtEl>
                                        <p:attrNameLst>
                                          <p:attrName>ppt_h</p:attrName>
                                        </p:attrNameLst>
                                      </p:cBhvr>
                                      <p:tavLst>
                                        <p:tav tm="0">
                                          <p:val>
                                            <p:fltVal val="0"/>
                                          </p:val>
                                        </p:tav>
                                        <p:tav tm="100000">
                                          <p:val>
                                            <p:strVal val="#ppt_h"/>
                                          </p:val>
                                        </p:tav>
                                      </p:tavLst>
                                    </p:anim>
                                    <p:animEffect transition="in" filter="fade">
                                      <p:cBhvr>
                                        <p:cTn id="111" dur="500"/>
                                        <p:tgtEl>
                                          <p:spTgt spid="65"/>
                                        </p:tgtEl>
                                      </p:cBhvr>
                                    </p:animEffect>
                                  </p:childTnLst>
                                  <p:subTnLst>
                                    <p:audio>
                                      <p:cMediaNode>
                                        <p:cTn display="0" masterRel="sameClick">
                                          <p:stCondLst>
                                            <p:cond evt="begin" delay="0">
                                              <p:tn val="107"/>
                                            </p:cond>
                                          </p:stCondLst>
                                          <p:endCondLst>
                                            <p:cond evt="onStopAudio" delay="0">
                                              <p:tgtEl>
                                                <p:sldTgt/>
                                              </p:tgtEl>
                                            </p:cond>
                                          </p:endCondLst>
                                        </p:cTn>
                                        <p:tgtEl>
                                          <p:sndTgt r:embed="rId2"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65"/>
                                        </p:tgtEl>
                                      </p:cBhvr>
                                    </p:animEffect>
                                    <p:animScale>
                                      <p:cBhvr>
                                        <p:cTn id="114" dur="250" autoRev="1" fill="hold"/>
                                        <p:tgtEl>
                                          <p:spTgt spid="65"/>
                                        </p:tgtEl>
                                      </p:cBhvr>
                                      <p:by x="105000" y="105000"/>
                                    </p:animScale>
                                  </p:childTnLst>
                                </p:cTn>
                              </p:par>
                            </p:childTnLst>
                          </p:cTn>
                        </p:par>
                      </p:childTnLst>
                    </p:cTn>
                  </p:par>
                </p:childTnLst>
              </p:cTn>
              <p:nextCondLst>
                <p:cond evt="onClick" delay="0">
                  <p:tgtEl>
                    <p:spTgt spid="62"/>
                  </p:tgtEl>
                </p:cond>
              </p:nextCondLst>
            </p:seq>
          </p:childTnLst>
        </p:cTn>
      </p:par>
    </p:tnLst>
    <p:bldLst>
      <p:bldP spid="40" grpId="0"/>
      <p:bldP spid="40" grpId="1"/>
      <p:bldP spid="42" grpId="0"/>
      <p:bldP spid="42" grpId="1"/>
      <p:bldP spid="56" grpId="0"/>
      <p:bldP spid="56" grpId="1"/>
      <p:bldP spid="58" grpId="0"/>
      <p:bldP spid="58" grpId="1"/>
      <p:bldP spid="65" grpId="0"/>
      <p:bldP spid="6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9"/>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8"/>
          <a:stretch>
            <a:fillRect/>
          </a:stretch>
        </p:blipFill>
        <p:spPr>
          <a:xfrm>
            <a:off x="3882001" y="-503957"/>
            <a:ext cx="359906" cy="218018"/>
          </a:xfrm>
          <a:prstGeom prst="rect">
            <a:avLst/>
          </a:prstGeom>
        </p:spPr>
      </p:pic>
      <p:sp>
        <p:nvSpPr>
          <p:cNvPr id="98" name="Rectangle: Rounded Corners 28">
            <a:extLst>
              <a:ext uri="{FF2B5EF4-FFF2-40B4-BE49-F238E27FC236}">
                <a16:creationId xmlns:a16="http://schemas.microsoft.com/office/drawing/2014/main" id="{79081DE3-25B1-4AC5-88E2-CA1A582D540E}"/>
              </a:ext>
            </a:extLst>
          </p:cNvPr>
          <p:cNvSpPr/>
          <p:nvPr/>
        </p:nvSpPr>
        <p:spPr>
          <a:xfrm>
            <a:off x="1848763" y="1227212"/>
            <a:ext cx="8261569" cy="2150110"/>
          </a:xfrm>
          <a:prstGeom prst="roundRect">
            <a:avLst>
              <a:gd name="adj" fmla="val 16100"/>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9" name="Group 98">
            <a:extLst>
              <a:ext uri="{FF2B5EF4-FFF2-40B4-BE49-F238E27FC236}">
                <a16:creationId xmlns:a16="http://schemas.microsoft.com/office/drawing/2014/main" id="{63858ED7-2267-4CC5-88D9-750AC4B510B7}"/>
              </a:ext>
            </a:extLst>
          </p:cNvPr>
          <p:cNvGrpSpPr/>
          <p:nvPr/>
        </p:nvGrpSpPr>
        <p:grpSpPr>
          <a:xfrm>
            <a:off x="4272201" y="3914476"/>
            <a:ext cx="3150198" cy="880242"/>
            <a:chOff x="4037538" y="4547895"/>
            <a:chExt cx="3151019" cy="880471"/>
          </a:xfrm>
        </p:grpSpPr>
        <p:sp>
          <p:nvSpPr>
            <p:cNvPr id="108" name="!!Ques3">
              <a:extLst>
                <a:ext uri="{FF2B5EF4-FFF2-40B4-BE49-F238E27FC236}">
                  <a16:creationId xmlns:a16="http://schemas.microsoft.com/office/drawing/2014/main" id="{314ADFB0-1525-4AD3-A5A1-47427C8A33F9}"/>
                </a:ext>
              </a:extLst>
            </p:cNvPr>
            <p:cNvSpPr/>
            <p:nvPr/>
          </p:nvSpPr>
          <p:spPr>
            <a:xfrm>
              <a:off x="4106161" y="4547895"/>
              <a:ext cx="3082396"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9" name="!!Quesion1">
              <a:extLst>
                <a:ext uri="{FF2B5EF4-FFF2-40B4-BE49-F238E27FC236}">
                  <a16:creationId xmlns:a16="http://schemas.microsoft.com/office/drawing/2014/main" id="{C4425022-16BA-4BDD-9D76-C5A7629E652F}"/>
                </a:ext>
              </a:extLst>
            </p:cNvPr>
            <p:cNvSpPr txBox="1"/>
            <p:nvPr/>
          </p:nvSpPr>
          <p:spPr>
            <a:xfrm>
              <a:off x="4974437" y="4741615"/>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110"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11"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112" name="Group 111">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13"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114"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119" name="TextBox 118">
            <a:extLst>
              <a:ext uri="{FF2B5EF4-FFF2-40B4-BE49-F238E27FC236}">
                <a16:creationId xmlns:a16="http://schemas.microsoft.com/office/drawing/2014/main" id="{32846A3D-BAE2-4FFE-B054-AE802C1398BF}"/>
              </a:ext>
            </a:extLst>
          </p:cNvPr>
          <p:cNvSpPr txBox="1"/>
          <p:nvPr/>
        </p:nvSpPr>
        <p:spPr>
          <a:xfrm>
            <a:off x="2081893" y="1711226"/>
            <a:ext cx="7795310" cy="1200016"/>
          </a:xfrm>
          <a:prstGeom prst="rect">
            <a:avLst/>
          </a:prstGeom>
          <a:noFill/>
          <a:ln>
            <a:noFill/>
          </a:ln>
        </p:spPr>
        <p:txBody>
          <a:bodyPr wrap="square">
            <a:spAutoFit/>
          </a:bodyPr>
          <a:lstStyle/>
          <a:p>
            <a:pPr algn="ctr"/>
            <a:r>
              <a:rPr lang="vi-VN" sz="3599" b="1" dirty="0">
                <a:solidFill>
                  <a:srgbClr val="EE4036"/>
                </a:solidFill>
                <a:latin typeface="Times New Roman" panose="02020603050405020304" pitchFamily="18" charset="0"/>
                <a:sym typeface="Times New Roman"/>
              </a:rPr>
              <a:t>Khi trời nóng, </a:t>
            </a:r>
            <a:r>
              <a:rPr lang="vi-VN" sz="3599" b="1" dirty="0" smtClean="0">
                <a:solidFill>
                  <a:srgbClr val="EE4036"/>
                </a:solidFill>
                <a:latin typeface="Times New Roman" panose="02020603050405020304" pitchFamily="18" charset="0"/>
                <a:sym typeface="Times New Roman"/>
              </a:rPr>
              <a:t>đi </a:t>
            </a:r>
            <a:r>
              <a:rPr lang="vi-VN" sz="3599" b="1" dirty="0">
                <a:solidFill>
                  <a:srgbClr val="EE4036"/>
                </a:solidFill>
                <a:latin typeface="Times New Roman" panose="02020603050405020304" pitchFamily="18" charset="0"/>
                <a:sym typeface="Times New Roman"/>
              </a:rPr>
              <a:t>ngoài đường không nên mặc áo màu gì?</a:t>
            </a:r>
            <a:endParaRPr lang="vi-VN" sz="3599" b="1" dirty="0">
              <a:solidFill>
                <a:srgbClr val="EE4036"/>
              </a:solidFill>
              <a:latin typeface="Times New Roman" panose="02020603050405020304" pitchFamily="18" charset="0"/>
            </a:endParaRPr>
          </a:p>
        </p:txBody>
      </p:sp>
      <p:sp>
        <p:nvSpPr>
          <p:cNvPr id="75" name="!!o4a">
            <a:extLst>
              <a:ext uri="{FF2B5EF4-FFF2-40B4-BE49-F238E27FC236}">
                <a16:creationId xmlns:a16="http://schemas.microsoft.com/office/drawing/2014/main" id="{03CD02AD-A0B0-4461-82E4-ADE45F3505A9}"/>
              </a:ext>
            </a:extLst>
          </p:cNvPr>
          <p:cNvSpPr/>
          <p:nvPr/>
        </p:nvSpPr>
        <p:spPr>
          <a:xfrm>
            <a:off x="5280237" y="512904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8" name="!!4a">
            <a:extLst>
              <a:ext uri="{FF2B5EF4-FFF2-40B4-BE49-F238E27FC236}">
                <a16:creationId xmlns:a16="http://schemas.microsoft.com/office/drawing/2014/main" id="{7D7392F9-B328-40CF-A436-C3974F476E3C}"/>
              </a:ext>
            </a:extLst>
          </p:cNvPr>
          <p:cNvSpPr txBox="1"/>
          <p:nvPr/>
        </p:nvSpPr>
        <p:spPr>
          <a:xfrm>
            <a:off x="5446305" y="517956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96" name="!!o4a">
            <a:extLst>
              <a:ext uri="{FF2B5EF4-FFF2-40B4-BE49-F238E27FC236}">
                <a16:creationId xmlns:a16="http://schemas.microsoft.com/office/drawing/2014/main" id="{03CD02AD-A0B0-4461-82E4-ADE45F3505A9}"/>
              </a:ext>
            </a:extLst>
          </p:cNvPr>
          <p:cNvSpPr/>
          <p:nvPr/>
        </p:nvSpPr>
        <p:spPr>
          <a:xfrm>
            <a:off x="6398280" y="512904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7" name="!!4a">
            <a:extLst>
              <a:ext uri="{FF2B5EF4-FFF2-40B4-BE49-F238E27FC236}">
                <a16:creationId xmlns:a16="http://schemas.microsoft.com/office/drawing/2014/main" id="{7D7392F9-B328-40CF-A436-C3974F476E3C}"/>
              </a:ext>
            </a:extLst>
          </p:cNvPr>
          <p:cNvSpPr txBox="1"/>
          <p:nvPr/>
        </p:nvSpPr>
        <p:spPr>
          <a:xfrm>
            <a:off x="6573578" y="517956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00" name="!!o4a">
            <a:extLst>
              <a:ext uri="{FF2B5EF4-FFF2-40B4-BE49-F238E27FC236}">
                <a16:creationId xmlns:a16="http://schemas.microsoft.com/office/drawing/2014/main" id="{03CD02AD-A0B0-4461-82E4-ADE45F3505A9}"/>
              </a:ext>
            </a:extLst>
          </p:cNvPr>
          <p:cNvSpPr/>
          <p:nvPr/>
        </p:nvSpPr>
        <p:spPr>
          <a:xfrm>
            <a:off x="4162194" y="512904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1" name="!!4a">
            <a:extLst>
              <a:ext uri="{FF2B5EF4-FFF2-40B4-BE49-F238E27FC236}">
                <a16:creationId xmlns:a16="http://schemas.microsoft.com/office/drawing/2014/main" id="{7D7392F9-B328-40CF-A436-C3974F476E3C}"/>
              </a:ext>
            </a:extLst>
          </p:cNvPr>
          <p:cNvSpPr txBox="1"/>
          <p:nvPr/>
        </p:nvSpPr>
        <p:spPr>
          <a:xfrm>
            <a:off x="4337493" y="517956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đ</a:t>
            </a:r>
          </a:p>
        </p:txBody>
      </p:sp>
      <p:grpSp>
        <p:nvGrpSpPr>
          <p:cNvPr id="68" name="Group 67">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9" name="!!MatThu1">
              <a:hlinkClick r:id="rId1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Graphic 62">
              <a:hlinkClick r:id="rId1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257475280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7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p:cTn id="7" dur="500" fill="hold"/>
                                        <p:tgtEl>
                                          <p:spTgt spid="78"/>
                                        </p:tgtEl>
                                        <p:attrNameLst>
                                          <p:attrName>ppt_w</p:attrName>
                                        </p:attrNameLst>
                                      </p:cBhvr>
                                      <p:tavLst>
                                        <p:tav tm="0">
                                          <p:val>
                                            <p:fltVal val="0"/>
                                          </p:val>
                                        </p:tav>
                                        <p:tav tm="100000">
                                          <p:val>
                                            <p:strVal val="#ppt_w"/>
                                          </p:val>
                                        </p:tav>
                                      </p:tavLst>
                                    </p:anim>
                                    <p:anim calcmode="lin" valueType="num">
                                      <p:cBhvr>
                                        <p:cTn id="8" dur="500" fill="hold"/>
                                        <p:tgtEl>
                                          <p:spTgt spid="78"/>
                                        </p:tgtEl>
                                        <p:attrNameLst>
                                          <p:attrName>ppt_h</p:attrName>
                                        </p:attrNameLst>
                                      </p:cBhvr>
                                      <p:tavLst>
                                        <p:tav tm="0">
                                          <p:val>
                                            <p:fltVal val="0"/>
                                          </p:val>
                                        </p:tav>
                                        <p:tav tm="100000">
                                          <p:val>
                                            <p:strVal val="#ppt_h"/>
                                          </p:val>
                                        </p:tav>
                                      </p:tavLst>
                                    </p:anim>
                                    <p:animEffect transition="in" filter="fade">
                                      <p:cBhvr>
                                        <p:cTn id="9" dur="500"/>
                                        <p:tgtEl>
                                          <p:spTgt spid="78"/>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78"/>
                                        </p:tgtEl>
                                      </p:cBhvr>
                                    </p:animEffect>
                                    <p:animScale>
                                      <p:cBhvr>
                                        <p:cTn id="12" dur="250" autoRev="1" fill="hold"/>
                                        <p:tgtEl>
                                          <p:spTgt spid="78"/>
                                        </p:tgtEl>
                                      </p:cBhvr>
                                      <p:by x="105000" y="105000"/>
                                    </p:animScale>
                                  </p:childTnLst>
                                </p:cTn>
                              </p:par>
                            </p:childTnLst>
                          </p:cTn>
                        </p:par>
                      </p:childTnLst>
                    </p:cTn>
                  </p:par>
                </p:childTnLst>
              </p:cTn>
              <p:nextCondLst>
                <p:cond evt="onClick" delay="0">
                  <p:tgtEl>
                    <p:spTgt spid="75"/>
                  </p:tgtEl>
                </p:cond>
              </p:nextCondLst>
            </p:seq>
            <p:seq concurrent="1" nextAc="seek">
              <p:cTn id="13" restart="whenNotActive" fill="hold" evtFilter="cancelBubble" nodeType="interactiveSeq">
                <p:stCondLst>
                  <p:cond evt="onClick" delay="0">
                    <p:tgtEl>
                      <p:spTgt spid="9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7"/>
                                        </p:tgtEl>
                                        <p:attrNameLst>
                                          <p:attrName>style.visibility</p:attrName>
                                        </p:attrNameLst>
                                      </p:cBhvr>
                                      <p:to>
                                        <p:strVal val="visible"/>
                                      </p:to>
                                    </p:set>
                                    <p:anim calcmode="lin" valueType="num">
                                      <p:cBhvr>
                                        <p:cTn id="18" dur="500" fill="hold"/>
                                        <p:tgtEl>
                                          <p:spTgt spid="97"/>
                                        </p:tgtEl>
                                        <p:attrNameLst>
                                          <p:attrName>ppt_w</p:attrName>
                                        </p:attrNameLst>
                                      </p:cBhvr>
                                      <p:tavLst>
                                        <p:tav tm="0">
                                          <p:val>
                                            <p:fltVal val="0"/>
                                          </p:val>
                                        </p:tav>
                                        <p:tav tm="100000">
                                          <p:val>
                                            <p:strVal val="#ppt_w"/>
                                          </p:val>
                                        </p:tav>
                                      </p:tavLst>
                                    </p:anim>
                                    <p:anim calcmode="lin" valueType="num">
                                      <p:cBhvr>
                                        <p:cTn id="19" dur="500" fill="hold"/>
                                        <p:tgtEl>
                                          <p:spTgt spid="97"/>
                                        </p:tgtEl>
                                        <p:attrNameLst>
                                          <p:attrName>ppt_h</p:attrName>
                                        </p:attrNameLst>
                                      </p:cBhvr>
                                      <p:tavLst>
                                        <p:tav tm="0">
                                          <p:val>
                                            <p:fltVal val="0"/>
                                          </p:val>
                                        </p:tav>
                                        <p:tav tm="100000">
                                          <p:val>
                                            <p:strVal val="#ppt_h"/>
                                          </p:val>
                                        </p:tav>
                                      </p:tavLst>
                                    </p:anim>
                                    <p:animEffect transition="in" filter="fade">
                                      <p:cBhvr>
                                        <p:cTn id="20" dur="500"/>
                                        <p:tgtEl>
                                          <p:spTgt spid="97"/>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7"/>
                                        </p:tgtEl>
                                      </p:cBhvr>
                                    </p:animEffect>
                                    <p:animScale>
                                      <p:cBhvr>
                                        <p:cTn id="23" dur="250" autoRev="1" fill="hold"/>
                                        <p:tgtEl>
                                          <p:spTgt spid="97"/>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56"/>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67"/>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57"/>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55"/>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58"/>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59"/>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66"/>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60"/>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62"/>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65"/>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76"/>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79"/>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7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80"/>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81"/>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82"/>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83"/>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85"/>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84"/>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86"/>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87"/>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88"/>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89"/>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90"/>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91"/>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93"/>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92"/>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94"/>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95"/>
                                        </p:tgtEl>
                                        <p:attrNameLst>
                                          <p:attrName>ppt_x</p:attrName>
                                          <p:attrName>ppt_y</p:attrName>
                                        </p:attrNameLst>
                                      </p:cBhvr>
                                    </p:animMotion>
                                  </p:childTnLst>
                                </p:cTn>
                              </p:par>
                            </p:childTnLst>
                          </p:cTn>
                        </p:par>
                      </p:childTnLst>
                    </p:cTn>
                  </p:par>
                </p:childTnLst>
              </p:cTn>
              <p:nextCondLst>
                <p:cond evt="onClick" delay="0">
                  <p:tgtEl>
                    <p:spTgt spid="96"/>
                  </p:tgtEl>
                </p:cond>
              </p:nextCondLst>
            </p:seq>
            <p:seq concurrent="1" nextAc="seek">
              <p:cTn id="82" restart="whenNotActive" fill="hold" evtFilter="cancelBubble" nodeType="interactiveSeq">
                <p:stCondLst>
                  <p:cond evt="onClick" delay="0">
                    <p:tgtEl>
                      <p:spTgt spid="100"/>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01"/>
                                        </p:tgtEl>
                                        <p:attrNameLst>
                                          <p:attrName>style.visibility</p:attrName>
                                        </p:attrNameLst>
                                      </p:cBhvr>
                                      <p:to>
                                        <p:strVal val="visible"/>
                                      </p:to>
                                    </p:set>
                                    <p:anim calcmode="lin" valueType="num">
                                      <p:cBhvr>
                                        <p:cTn id="87" dur="500" fill="hold"/>
                                        <p:tgtEl>
                                          <p:spTgt spid="101"/>
                                        </p:tgtEl>
                                        <p:attrNameLst>
                                          <p:attrName>ppt_w</p:attrName>
                                        </p:attrNameLst>
                                      </p:cBhvr>
                                      <p:tavLst>
                                        <p:tav tm="0">
                                          <p:val>
                                            <p:fltVal val="0"/>
                                          </p:val>
                                        </p:tav>
                                        <p:tav tm="100000">
                                          <p:val>
                                            <p:strVal val="#ppt_w"/>
                                          </p:val>
                                        </p:tav>
                                      </p:tavLst>
                                    </p:anim>
                                    <p:anim calcmode="lin" valueType="num">
                                      <p:cBhvr>
                                        <p:cTn id="88" dur="500" fill="hold"/>
                                        <p:tgtEl>
                                          <p:spTgt spid="101"/>
                                        </p:tgtEl>
                                        <p:attrNameLst>
                                          <p:attrName>ppt_h</p:attrName>
                                        </p:attrNameLst>
                                      </p:cBhvr>
                                      <p:tavLst>
                                        <p:tav tm="0">
                                          <p:val>
                                            <p:fltVal val="0"/>
                                          </p:val>
                                        </p:tav>
                                        <p:tav tm="100000">
                                          <p:val>
                                            <p:strVal val="#ppt_h"/>
                                          </p:val>
                                        </p:tav>
                                      </p:tavLst>
                                    </p:anim>
                                    <p:animEffect transition="in" filter="fade">
                                      <p:cBhvr>
                                        <p:cTn id="89" dur="500"/>
                                        <p:tgtEl>
                                          <p:spTgt spid="101"/>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01"/>
                                        </p:tgtEl>
                                      </p:cBhvr>
                                    </p:animEffect>
                                    <p:animScale>
                                      <p:cBhvr>
                                        <p:cTn id="92" dur="250" autoRev="1" fill="hold"/>
                                        <p:tgtEl>
                                          <p:spTgt spid="101"/>
                                        </p:tgtEl>
                                      </p:cBhvr>
                                      <p:by x="105000" y="105000"/>
                                    </p:animScale>
                                  </p:childTnLst>
                                </p:cTn>
                              </p:par>
                            </p:childTnLst>
                          </p:cTn>
                        </p:par>
                      </p:childTnLst>
                    </p:cTn>
                  </p:par>
                </p:childTnLst>
              </p:cTn>
              <p:nextCondLst>
                <p:cond evt="onClick" delay="0">
                  <p:tgtEl>
                    <p:spTgt spid="100"/>
                  </p:tgtEl>
                </p:cond>
              </p:nextCondLst>
            </p:seq>
          </p:childTnLst>
        </p:cTn>
      </p:par>
    </p:tnLst>
    <p:bldLst>
      <p:bldP spid="78" grpId="0"/>
      <p:bldP spid="78" grpId="1"/>
      <p:bldP spid="97" grpId="0"/>
      <p:bldP spid="97" grpId="1"/>
      <p:bldP spid="101" grpId="0"/>
      <p:bldP spid="10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630835" y="1186275"/>
            <a:ext cx="9081479" cy="2724925"/>
          </a:xfrm>
          <a:prstGeom prst="roundRect">
            <a:avLst>
              <a:gd name="adj" fmla="val 1366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552971" y="4244976"/>
            <a:ext cx="3009068" cy="880242"/>
            <a:chOff x="4037538" y="4547895"/>
            <a:chExt cx="3009852"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2978104"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47188" y="4726520"/>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837260" y="1558112"/>
            <a:ext cx="5435210" cy="1938608"/>
          </a:xfrm>
          <a:prstGeom prst="rect">
            <a:avLst/>
          </a:prstGeom>
          <a:noFill/>
          <a:ln>
            <a:noFill/>
          </a:ln>
        </p:spPr>
        <p:txBody>
          <a:bodyPr wrap="square">
            <a:spAutoFit/>
          </a:bodyPr>
          <a:lstStyle/>
          <a:p>
            <a:r>
              <a:rPr lang="en-US" sz="3999" b="1" dirty="0" err="1">
                <a:solidFill>
                  <a:srgbClr val="EE4036"/>
                </a:solidFill>
                <a:latin typeface="Times New Roman" panose="02020603050405020304" pitchFamily="18" charset="0"/>
                <a:sym typeface="Times New Roman"/>
              </a:rPr>
              <a:t>Khi</a:t>
            </a:r>
            <a:r>
              <a:rPr lang="en-US" sz="3999" b="1" dirty="0">
                <a:solidFill>
                  <a:srgbClr val="EE4036"/>
                </a:solidFill>
                <a:latin typeface="Times New Roman" panose="02020603050405020304" pitchFamily="18" charset="0"/>
                <a:sym typeface="Times New Roman"/>
              </a:rPr>
              <a:t> </a:t>
            </a:r>
            <a:r>
              <a:rPr lang="en-US" sz="3999" b="1" dirty="0" err="1">
                <a:solidFill>
                  <a:srgbClr val="EE4036"/>
                </a:solidFill>
                <a:latin typeface="Times New Roman" panose="02020603050405020304" pitchFamily="18" charset="0"/>
                <a:sym typeface="Times New Roman"/>
              </a:rPr>
              <a:t>lao</a:t>
            </a:r>
            <a:r>
              <a:rPr lang="en-US" sz="3999" b="1" dirty="0">
                <a:solidFill>
                  <a:srgbClr val="EE4036"/>
                </a:solidFill>
                <a:latin typeface="Times New Roman" panose="02020603050405020304" pitchFamily="18" charset="0"/>
                <a:sym typeface="Times New Roman"/>
              </a:rPr>
              <a:t> </a:t>
            </a:r>
            <a:r>
              <a:rPr lang="en-US" sz="3999" b="1" dirty="0" err="1">
                <a:solidFill>
                  <a:srgbClr val="EE4036"/>
                </a:solidFill>
                <a:latin typeface="Times New Roman" panose="02020603050405020304" pitchFamily="18" charset="0"/>
                <a:sym typeface="Times New Roman"/>
              </a:rPr>
              <a:t>động</a:t>
            </a:r>
            <a:r>
              <a:rPr lang="en-US" sz="3999" b="1" dirty="0">
                <a:solidFill>
                  <a:srgbClr val="EE4036"/>
                </a:solidFill>
                <a:latin typeface="Times New Roman" panose="02020603050405020304" pitchFamily="18" charset="0"/>
                <a:sym typeface="Times New Roman"/>
              </a:rPr>
              <a:t> </a:t>
            </a:r>
            <a:r>
              <a:rPr lang="en-US" sz="3999" b="1" dirty="0" err="1">
                <a:solidFill>
                  <a:srgbClr val="EE4036"/>
                </a:solidFill>
                <a:latin typeface="Times New Roman" panose="02020603050405020304" pitchFamily="18" charset="0"/>
                <a:sym typeface="Times New Roman"/>
              </a:rPr>
              <a:t>nặng</a:t>
            </a:r>
            <a:r>
              <a:rPr lang="en-US" sz="3999" b="1" dirty="0">
                <a:solidFill>
                  <a:srgbClr val="EE4036"/>
                </a:solidFill>
                <a:latin typeface="Times New Roman" panose="02020603050405020304" pitchFamily="18" charset="0"/>
                <a:sym typeface="Times New Roman"/>
              </a:rPr>
              <a:t>, </a:t>
            </a:r>
            <a:r>
              <a:rPr lang="en-US" sz="3999" b="1" dirty="0" err="1">
                <a:solidFill>
                  <a:srgbClr val="EE4036"/>
                </a:solidFill>
                <a:latin typeface="Times New Roman" panose="02020603050405020304" pitchFamily="18" charset="0"/>
                <a:sym typeface="Times New Roman"/>
              </a:rPr>
              <a:t>mao</a:t>
            </a:r>
            <a:r>
              <a:rPr lang="en-US" sz="3999" b="1" dirty="0">
                <a:solidFill>
                  <a:srgbClr val="EE4036"/>
                </a:solidFill>
                <a:latin typeface="Times New Roman" panose="02020603050405020304" pitchFamily="18" charset="0"/>
                <a:sym typeface="Times New Roman"/>
              </a:rPr>
              <a:t> </a:t>
            </a:r>
            <a:r>
              <a:rPr lang="en-US" sz="3999" b="1" dirty="0" err="1">
                <a:solidFill>
                  <a:srgbClr val="EE4036"/>
                </a:solidFill>
                <a:latin typeface="Times New Roman" panose="02020603050405020304" pitchFamily="18" charset="0"/>
                <a:sym typeface="Times New Roman"/>
              </a:rPr>
              <a:t>mạch</a:t>
            </a:r>
            <a:r>
              <a:rPr lang="en-US" sz="3999" b="1" dirty="0">
                <a:solidFill>
                  <a:srgbClr val="EE4036"/>
                </a:solidFill>
                <a:latin typeface="Times New Roman" panose="02020603050405020304" pitchFamily="18" charset="0"/>
                <a:sym typeface="Times New Roman"/>
              </a:rPr>
              <a:t> ở da </a:t>
            </a:r>
            <a:r>
              <a:rPr lang="en-US" sz="3999" b="1" dirty="0" err="1">
                <a:solidFill>
                  <a:srgbClr val="EE4036"/>
                </a:solidFill>
                <a:latin typeface="Times New Roman" panose="02020603050405020304" pitchFamily="18" charset="0"/>
                <a:sym typeface="Times New Roman"/>
              </a:rPr>
              <a:t>dãn</a:t>
            </a:r>
            <a:r>
              <a:rPr lang="en-US" sz="3999" b="1" dirty="0">
                <a:solidFill>
                  <a:srgbClr val="EE4036"/>
                </a:solidFill>
                <a:latin typeface="Times New Roman" panose="02020603050405020304" pitchFamily="18" charset="0"/>
                <a:sym typeface="Times New Roman"/>
              </a:rPr>
              <a:t> </a:t>
            </a:r>
            <a:r>
              <a:rPr lang="en-US" sz="3999" b="1" dirty="0" err="1">
                <a:solidFill>
                  <a:srgbClr val="EE4036"/>
                </a:solidFill>
                <a:latin typeface="Times New Roman" panose="02020603050405020304" pitchFamily="18" charset="0"/>
                <a:sym typeface="Times New Roman"/>
              </a:rPr>
              <a:t>giúp</a:t>
            </a:r>
            <a:r>
              <a:rPr lang="en-US" sz="3999" b="1" dirty="0">
                <a:solidFill>
                  <a:srgbClr val="EE4036"/>
                </a:solidFill>
                <a:latin typeface="Times New Roman" panose="02020603050405020304" pitchFamily="18" charset="0"/>
                <a:sym typeface="Times New Roman"/>
              </a:rPr>
              <a:t> ____ </a:t>
            </a:r>
            <a:r>
              <a:rPr lang="en-US" sz="3999" b="1" dirty="0" err="1">
                <a:solidFill>
                  <a:srgbClr val="EE4036"/>
                </a:solidFill>
                <a:latin typeface="Times New Roman" panose="02020603050405020304" pitchFamily="18" charset="0"/>
                <a:sym typeface="Times New Roman"/>
              </a:rPr>
              <a:t>nhanh</a:t>
            </a:r>
            <a:r>
              <a:rPr lang="en-US" sz="3999" b="1" dirty="0">
                <a:solidFill>
                  <a:srgbClr val="EE4036"/>
                </a:solidFill>
                <a:latin typeface="Times New Roman" panose="02020603050405020304" pitchFamily="18" charset="0"/>
                <a:sym typeface="Times New Roman"/>
              </a:rPr>
              <a:t>.</a:t>
            </a:r>
            <a:endParaRPr lang="en-US" sz="3999" b="1" dirty="0">
              <a:solidFill>
                <a:srgbClr val="EE4036"/>
              </a:solidFill>
              <a:latin typeface="Times New Roman" panose="02020603050405020304" pitchFamily="18" charset="0"/>
            </a:endParaRPr>
          </a:p>
        </p:txBody>
      </p:sp>
      <p:sp>
        <p:nvSpPr>
          <p:cNvPr id="38" name="!!o4a">
            <a:extLst>
              <a:ext uri="{FF2B5EF4-FFF2-40B4-BE49-F238E27FC236}">
                <a16:creationId xmlns:a16="http://schemas.microsoft.com/office/drawing/2014/main" id="{03CD02AD-A0B0-4461-82E4-ADE45F3505A9}"/>
              </a:ext>
            </a:extLst>
          </p:cNvPr>
          <p:cNvSpPr/>
          <p:nvPr/>
        </p:nvSpPr>
        <p:spPr>
          <a:xfrm>
            <a:off x="6208947" y="549693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49" name="!!4a">
            <a:extLst>
              <a:ext uri="{FF2B5EF4-FFF2-40B4-BE49-F238E27FC236}">
                <a16:creationId xmlns:a16="http://schemas.microsoft.com/office/drawing/2014/main" id="{7D7392F9-B328-40CF-A436-C3974F476E3C}"/>
              </a:ext>
            </a:extLst>
          </p:cNvPr>
          <p:cNvSpPr txBox="1"/>
          <p:nvPr/>
        </p:nvSpPr>
        <p:spPr>
          <a:xfrm>
            <a:off x="6384245" y="5547447"/>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9"/>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8"/>
          <a:stretch>
            <a:fillRect/>
          </a:stretch>
        </p:blipFill>
        <p:spPr>
          <a:xfrm>
            <a:off x="3882001" y="-503957"/>
            <a:ext cx="359906" cy="218018"/>
          </a:xfrm>
          <a:prstGeom prst="rect">
            <a:avLst/>
          </a:prstGeom>
        </p:spPr>
      </p:pic>
      <p:sp>
        <p:nvSpPr>
          <p:cNvPr id="98" name="!!o4a">
            <a:extLst>
              <a:ext uri="{FF2B5EF4-FFF2-40B4-BE49-F238E27FC236}">
                <a16:creationId xmlns:a16="http://schemas.microsoft.com/office/drawing/2014/main" id="{03CD02AD-A0B0-4461-82E4-ADE45F3505A9}"/>
              </a:ext>
            </a:extLst>
          </p:cNvPr>
          <p:cNvSpPr/>
          <p:nvPr/>
        </p:nvSpPr>
        <p:spPr>
          <a:xfrm>
            <a:off x="8448050" y="549693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9" name="!!4a">
            <a:extLst>
              <a:ext uri="{FF2B5EF4-FFF2-40B4-BE49-F238E27FC236}">
                <a16:creationId xmlns:a16="http://schemas.microsoft.com/office/drawing/2014/main" id="{7D7392F9-B328-40CF-A436-C3974F476E3C}"/>
              </a:ext>
            </a:extLst>
          </p:cNvPr>
          <p:cNvSpPr txBox="1"/>
          <p:nvPr/>
        </p:nvSpPr>
        <p:spPr>
          <a:xfrm>
            <a:off x="8614117" y="5547447"/>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ệ</a:t>
            </a:r>
          </a:p>
        </p:txBody>
      </p:sp>
      <p:sp>
        <p:nvSpPr>
          <p:cNvPr id="100" name="!!o4a">
            <a:extLst>
              <a:ext uri="{FF2B5EF4-FFF2-40B4-BE49-F238E27FC236}">
                <a16:creationId xmlns:a16="http://schemas.microsoft.com/office/drawing/2014/main" id="{03CD02AD-A0B0-4461-82E4-ADE45F3505A9}"/>
              </a:ext>
            </a:extLst>
          </p:cNvPr>
          <p:cNvSpPr/>
          <p:nvPr/>
        </p:nvSpPr>
        <p:spPr>
          <a:xfrm>
            <a:off x="9566093" y="549693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1" name="!!4a">
            <a:extLst>
              <a:ext uri="{FF2B5EF4-FFF2-40B4-BE49-F238E27FC236}">
                <a16:creationId xmlns:a16="http://schemas.microsoft.com/office/drawing/2014/main" id="{7D7392F9-B328-40CF-A436-C3974F476E3C}"/>
              </a:ext>
            </a:extLst>
          </p:cNvPr>
          <p:cNvSpPr txBox="1"/>
          <p:nvPr/>
        </p:nvSpPr>
        <p:spPr>
          <a:xfrm>
            <a:off x="9741391" y="5547447"/>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06" name="!!o4a">
            <a:extLst>
              <a:ext uri="{FF2B5EF4-FFF2-40B4-BE49-F238E27FC236}">
                <a16:creationId xmlns:a16="http://schemas.microsoft.com/office/drawing/2014/main" id="{03CD02AD-A0B0-4461-82E4-ADE45F3505A9}"/>
              </a:ext>
            </a:extLst>
          </p:cNvPr>
          <p:cNvSpPr/>
          <p:nvPr/>
        </p:nvSpPr>
        <p:spPr>
          <a:xfrm>
            <a:off x="7330007" y="549693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7" name="!!4a">
            <a:extLst>
              <a:ext uri="{FF2B5EF4-FFF2-40B4-BE49-F238E27FC236}">
                <a16:creationId xmlns:a16="http://schemas.microsoft.com/office/drawing/2014/main" id="{7D7392F9-B328-40CF-A436-C3974F476E3C}"/>
              </a:ext>
            </a:extLst>
          </p:cNvPr>
          <p:cNvSpPr txBox="1"/>
          <p:nvPr/>
        </p:nvSpPr>
        <p:spPr>
          <a:xfrm>
            <a:off x="7505305" y="5547447"/>
            <a:ext cx="691984" cy="923090"/>
          </a:xfrm>
          <a:prstGeom prst="rect">
            <a:avLst/>
          </a:prstGeom>
          <a:noFill/>
        </p:spPr>
        <p:txBody>
          <a:bodyPr wrap="square" rtlCol="0">
            <a:spAutoFit/>
          </a:bodyPr>
          <a:lstStyle/>
          <a:p>
            <a:pPr algn="ctr"/>
            <a:r>
              <a:rPr lang="en-US" sz="5398"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96" name="!!o4a">
            <a:extLst>
              <a:ext uri="{FF2B5EF4-FFF2-40B4-BE49-F238E27FC236}">
                <a16:creationId xmlns:a16="http://schemas.microsoft.com/office/drawing/2014/main" id="{03CD02AD-A0B0-4461-82E4-ADE45F3505A9}"/>
              </a:ext>
            </a:extLst>
          </p:cNvPr>
          <p:cNvSpPr/>
          <p:nvPr/>
        </p:nvSpPr>
        <p:spPr>
          <a:xfrm>
            <a:off x="1730742" y="549605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7" name="!!4a">
            <a:extLst>
              <a:ext uri="{FF2B5EF4-FFF2-40B4-BE49-F238E27FC236}">
                <a16:creationId xmlns:a16="http://schemas.microsoft.com/office/drawing/2014/main" id="{7D7392F9-B328-40CF-A436-C3974F476E3C}"/>
              </a:ext>
            </a:extLst>
          </p:cNvPr>
          <p:cNvSpPr txBox="1"/>
          <p:nvPr/>
        </p:nvSpPr>
        <p:spPr>
          <a:xfrm>
            <a:off x="1906040" y="5546566"/>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02" name="!!o4a">
            <a:extLst>
              <a:ext uri="{FF2B5EF4-FFF2-40B4-BE49-F238E27FC236}">
                <a16:creationId xmlns:a16="http://schemas.microsoft.com/office/drawing/2014/main" id="{03CD02AD-A0B0-4461-82E4-ADE45F3505A9}"/>
              </a:ext>
            </a:extLst>
          </p:cNvPr>
          <p:cNvSpPr/>
          <p:nvPr/>
        </p:nvSpPr>
        <p:spPr>
          <a:xfrm>
            <a:off x="3969844" y="549605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3" name="!!4a">
            <a:extLst>
              <a:ext uri="{FF2B5EF4-FFF2-40B4-BE49-F238E27FC236}">
                <a16:creationId xmlns:a16="http://schemas.microsoft.com/office/drawing/2014/main" id="{7D7392F9-B328-40CF-A436-C3974F476E3C}"/>
              </a:ext>
            </a:extLst>
          </p:cNvPr>
          <p:cNvSpPr txBox="1"/>
          <p:nvPr/>
        </p:nvSpPr>
        <p:spPr>
          <a:xfrm>
            <a:off x="4135912" y="5546566"/>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104" name="!!o4a">
            <a:extLst>
              <a:ext uri="{FF2B5EF4-FFF2-40B4-BE49-F238E27FC236}">
                <a16:creationId xmlns:a16="http://schemas.microsoft.com/office/drawing/2014/main" id="{03CD02AD-A0B0-4461-82E4-ADE45F3505A9}"/>
              </a:ext>
            </a:extLst>
          </p:cNvPr>
          <p:cNvSpPr/>
          <p:nvPr/>
        </p:nvSpPr>
        <p:spPr>
          <a:xfrm>
            <a:off x="5087887" y="549605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5" name="!!4a">
            <a:extLst>
              <a:ext uri="{FF2B5EF4-FFF2-40B4-BE49-F238E27FC236}">
                <a16:creationId xmlns:a16="http://schemas.microsoft.com/office/drawing/2014/main" id="{7D7392F9-B328-40CF-A436-C3974F476E3C}"/>
              </a:ext>
            </a:extLst>
          </p:cNvPr>
          <p:cNvSpPr txBox="1"/>
          <p:nvPr/>
        </p:nvSpPr>
        <p:spPr>
          <a:xfrm>
            <a:off x="5263185" y="5546566"/>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08" name="!!o4a">
            <a:extLst>
              <a:ext uri="{FF2B5EF4-FFF2-40B4-BE49-F238E27FC236}">
                <a16:creationId xmlns:a16="http://schemas.microsoft.com/office/drawing/2014/main" id="{03CD02AD-A0B0-4461-82E4-ADE45F3505A9}"/>
              </a:ext>
            </a:extLst>
          </p:cNvPr>
          <p:cNvSpPr/>
          <p:nvPr/>
        </p:nvSpPr>
        <p:spPr>
          <a:xfrm>
            <a:off x="2851802" y="549605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9" name="!!4a">
            <a:extLst>
              <a:ext uri="{FF2B5EF4-FFF2-40B4-BE49-F238E27FC236}">
                <a16:creationId xmlns:a16="http://schemas.microsoft.com/office/drawing/2014/main" id="{7D7392F9-B328-40CF-A436-C3974F476E3C}"/>
              </a:ext>
            </a:extLst>
          </p:cNvPr>
          <p:cNvSpPr txBox="1"/>
          <p:nvPr/>
        </p:nvSpPr>
        <p:spPr>
          <a:xfrm>
            <a:off x="3027100" y="5546566"/>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ỏ</a:t>
            </a:r>
          </a:p>
        </p:txBody>
      </p:sp>
      <p:pic>
        <p:nvPicPr>
          <p:cNvPr id="4098" name="Picture 2" descr="Bạn đã biết cách khắc phục tình trạng giãn mao mạch chưa?"/>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8786" y="1390177"/>
            <a:ext cx="2414629" cy="2414629"/>
          </a:xfrm>
          <a:prstGeom prst="rect">
            <a:avLst/>
          </a:prstGeom>
          <a:noFill/>
          <a:extLst>
            <a:ext uri="{909E8E84-426E-40DD-AFC4-6F175D3DCCD1}">
              <a14:hiddenFill xmlns:a14="http://schemas.microsoft.com/office/drawing/2010/main">
                <a:solidFill>
                  <a:srgbClr val="FFFFFF"/>
                </a:solidFill>
              </a14:hiddenFill>
            </a:ext>
          </a:extLst>
        </p:spPr>
      </p:pic>
      <p:grpSp>
        <p:nvGrpSpPr>
          <p:cNvPr id="110" name="Group 109">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111" name="!!MatThu1">
              <a:hlinkClick r:id="rId1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178453012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9"/>
                                        </p:tgtEl>
                                      </p:cBhvr>
                                    </p:animEffect>
                                    <p:animScale>
                                      <p:cBhvr>
                                        <p:cTn id="12" dur="250" autoRev="1" fill="hold"/>
                                        <p:tgtEl>
                                          <p:spTgt spid="49"/>
                                        </p:tgtEl>
                                      </p:cBhvr>
                                      <p:by x="105000" y="105000"/>
                                    </p:animScale>
                                  </p:childTnLst>
                                </p:cTn>
                              </p:par>
                            </p:childTnLst>
                          </p:cTn>
                        </p:par>
                      </p:childTnLst>
                    </p:cTn>
                  </p:par>
                </p:childTnLst>
              </p:cTn>
              <p:nextCondLst>
                <p:cond evt="onClick" delay="0">
                  <p:tgtEl>
                    <p:spTgt spid="38"/>
                  </p:tgtEl>
                </p:cond>
              </p:nextCondLst>
            </p:seq>
            <p:seq concurrent="1" nextAc="seek">
              <p:cTn id="13" restart="whenNotActive" fill="hold" evtFilter="cancelBubble" nodeType="interactiveSeq">
                <p:stCondLst>
                  <p:cond evt="onClick" delay="0">
                    <p:tgtEl>
                      <p:spTgt spid="9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9"/>
                                        </p:tgtEl>
                                        <p:attrNameLst>
                                          <p:attrName>style.visibility</p:attrName>
                                        </p:attrNameLst>
                                      </p:cBhvr>
                                      <p:to>
                                        <p:strVal val="visible"/>
                                      </p:to>
                                    </p:set>
                                    <p:anim calcmode="lin" valueType="num">
                                      <p:cBhvr>
                                        <p:cTn id="18" dur="500" fill="hold"/>
                                        <p:tgtEl>
                                          <p:spTgt spid="99"/>
                                        </p:tgtEl>
                                        <p:attrNameLst>
                                          <p:attrName>ppt_w</p:attrName>
                                        </p:attrNameLst>
                                      </p:cBhvr>
                                      <p:tavLst>
                                        <p:tav tm="0">
                                          <p:val>
                                            <p:fltVal val="0"/>
                                          </p:val>
                                        </p:tav>
                                        <p:tav tm="100000">
                                          <p:val>
                                            <p:strVal val="#ppt_w"/>
                                          </p:val>
                                        </p:tav>
                                      </p:tavLst>
                                    </p:anim>
                                    <p:anim calcmode="lin" valueType="num">
                                      <p:cBhvr>
                                        <p:cTn id="19" dur="500" fill="hold"/>
                                        <p:tgtEl>
                                          <p:spTgt spid="99"/>
                                        </p:tgtEl>
                                        <p:attrNameLst>
                                          <p:attrName>ppt_h</p:attrName>
                                        </p:attrNameLst>
                                      </p:cBhvr>
                                      <p:tavLst>
                                        <p:tav tm="0">
                                          <p:val>
                                            <p:fltVal val="0"/>
                                          </p:val>
                                        </p:tav>
                                        <p:tav tm="100000">
                                          <p:val>
                                            <p:strVal val="#ppt_h"/>
                                          </p:val>
                                        </p:tav>
                                      </p:tavLst>
                                    </p:anim>
                                    <p:animEffect transition="in" filter="fade">
                                      <p:cBhvr>
                                        <p:cTn id="20" dur="500"/>
                                        <p:tgtEl>
                                          <p:spTgt spid="99"/>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9"/>
                                        </p:tgtEl>
                                      </p:cBhvr>
                                    </p:animEffect>
                                    <p:animScale>
                                      <p:cBhvr>
                                        <p:cTn id="23" dur="250" autoRev="1" fill="hold"/>
                                        <p:tgtEl>
                                          <p:spTgt spid="99"/>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56"/>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67"/>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57"/>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55"/>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58"/>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59"/>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66"/>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60"/>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62"/>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65"/>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76"/>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79"/>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7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80"/>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81"/>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82"/>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83"/>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85"/>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84"/>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86"/>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87"/>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88"/>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89"/>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90"/>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91"/>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93"/>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92"/>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94"/>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95"/>
                                        </p:tgtEl>
                                        <p:attrNameLst>
                                          <p:attrName>ppt_x</p:attrName>
                                          <p:attrName>ppt_y</p:attrName>
                                        </p:attrNameLst>
                                      </p:cBhvr>
                                    </p:animMotion>
                                  </p:childTnLst>
                                </p:cTn>
                              </p:par>
                            </p:childTnLst>
                          </p:cTn>
                        </p:par>
                      </p:childTnLst>
                    </p:cTn>
                  </p:par>
                </p:childTnLst>
              </p:cTn>
              <p:nextCondLst>
                <p:cond evt="onClick" delay="0">
                  <p:tgtEl>
                    <p:spTgt spid="98"/>
                  </p:tgtEl>
                </p:cond>
              </p:nextCondLst>
            </p:seq>
            <p:seq concurrent="1" nextAc="seek">
              <p:cTn id="82" restart="whenNotActive" fill="hold" evtFilter="cancelBubble" nodeType="interactiveSeq">
                <p:stCondLst>
                  <p:cond evt="onClick" delay="0">
                    <p:tgtEl>
                      <p:spTgt spid="100"/>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01"/>
                                        </p:tgtEl>
                                        <p:attrNameLst>
                                          <p:attrName>style.visibility</p:attrName>
                                        </p:attrNameLst>
                                      </p:cBhvr>
                                      <p:to>
                                        <p:strVal val="visible"/>
                                      </p:to>
                                    </p:set>
                                    <p:anim calcmode="lin" valueType="num">
                                      <p:cBhvr>
                                        <p:cTn id="87" dur="500" fill="hold"/>
                                        <p:tgtEl>
                                          <p:spTgt spid="101"/>
                                        </p:tgtEl>
                                        <p:attrNameLst>
                                          <p:attrName>ppt_w</p:attrName>
                                        </p:attrNameLst>
                                      </p:cBhvr>
                                      <p:tavLst>
                                        <p:tav tm="0">
                                          <p:val>
                                            <p:fltVal val="0"/>
                                          </p:val>
                                        </p:tav>
                                        <p:tav tm="100000">
                                          <p:val>
                                            <p:strVal val="#ppt_w"/>
                                          </p:val>
                                        </p:tav>
                                      </p:tavLst>
                                    </p:anim>
                                    <p:anim calcmode="lin" valueType="num">
                                      <p:cBhvr>
                                        <p:cTn id="88" dur="500" fill="hold"/>
                                        <p:tgtEl>
                                          <p:spTgt spid="101"/>
                                        </p:tgtEl>
                                        <p:attrNameLst>
                                          <p:attrName>ppt_h</p:attrName>
                                        </p:attrNameLst>
                                      </p:cBhvr>
                                      <p:tavLst>
                                        <p:tav tm="0">
                                          <p:val>
                                            <p:fltVal val="0"/>
                                          </p:val>
                                        </p:tav>
                                        <p:tav tm="100000">
                                          <p:val>
                                            <p:strVal val="#ppt_h"/>
                                          </p:val>
                                        </p:tav>
                                      </p:tavLst>
                                    </p:anim>
                                    <p:animEffect transition="in" filter="fade">
                                      <p:cBhvr>
                                        <p:cTn id="89" dur="500"/>
                                        <p:tgtEl>
                                          <p:spTgt spid="101"/>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01"/>
                                        </p:tgtEl>
                                      </p:cBhvr>
                                    </p:animEffect>
                                    <p:animScale>
                                      <p:cBhvr>
                                        <p:cTn id="92" dur="250" autoRev="1" fill="hold"/>
                                        <p:tgtEl>
                                          <p:spTgt spid="101"/>
                                        </p:tgtEl>
                                      </p:cBhvr>
                                      <p:by x="105000" y="105000"/>
                                    </p:animScale>
                                  </p:childTnLst>
                                </p:cTn>
                              </p:par>
                            </p:childTnLst>
                          </p:cTn>
                        </p:par>
                      </p:childTnLst>
                    </p:cTn>
                  </p:par>
                </p:childTnLst>
              </p:cTn>
              <p:nextCondLst>
                <p:cond evt="onClick" delay="0">
                  <p:tgtEl>
                    <p:spTgt spid="100"/>
                  </p:tgtEl>
                </p:cond>
              </p:nextCondLst>
            </p:seq>
            <p:seq concurrent="1" nextAc="seek">
              <p:cTn id="93" restart="whenNotActive" fill="hold" evtFilter="cancelBubble" nodeType="interactiveSeq">
                <p:stCondLst>
                  <p:cond evt="onClick" delay="0">
                    <p:tgtEl>
                      <p:spTgt spid="106"/>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07"/>
                                        </p:tgtEl>
                                        <p:attrNameLst>
                                          <p:attrName>style.visibility</p:attrName>
                                        </p:attrNameLst>
                                      </p:cBhvr>
                                      <p:to>
                                        <p:strVal val="visible"/>
                                      </p:to>
                                    </p:set>
                                    <p:anim calcmode="lin" valueType="num">
                                      <p:cBhvr>
                                        <p:cTn id="98" dur="500" fill="hold"/>
                                        <p:tgtEl>
                                          <p:spTgt spid="107"/>
                                        </p:tgtEl>
                                        <p:attrNameLst>
                                          <p:attrName>ppt_w</p:attrName>
                                        </p:attrNameLst>
                                      </p:cBhvr>
                                      <p:tavLst>
                                        <p:tav tm="0">
                                          <p:val>
                                            <p:fltVal val="0"/>
                                          </p:val>
                                        </p:tav>
                                        <p:tav tm="100000">
                                          <p:val>
                                            <p:strVal val="#ppt_w"/>
                                          </p:val>
                                        </p:tav>
                                      </p:tavLst>
                                    </p:anim>
                                    <p:anim calcmode="lin" valueType="num">
                                      <p:cBhvr>
                                        <p:cTn id="99" dur="500" fill="hold"/>
                                        <p:tgtEl>
                                          <p:spTgt spid="107"/>
                                        </p:tgtEl>
                                        <p:attrNameLst>
                                          <p:attrName>ppt_h</p:attrName>
                                        </p:attrNameLst>
                                      </p:cBhvr>
                                      <p:tavLst>
                                        <p:tav tm="0">
                                          <p:val>
                                            <p:fltVal val="0"/>
                                          </p:val>
                                        </p:tav>
                                        <p:tav tm="100000">
                                          <p:val>
                                            <p:strVal val="#ppt_h"/>
                                          </p:val>
                                        </p:tav>
                                      </p:tavLst>
                                    </p:anim>
                                    <p:animEffect transition="in" filter="fade">
                                      <p:cBhvr>
                                        <p:cTn id="100" dur="500"/>
                                        <p:tgtEl>
                                          <p:spTgt spid="107"/>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07"/>
                                        </p:tgtEl>
                                      </p:cBhvr>
                                    </p:animEffect>
                                    <p:animScale>
                                      <p:cBhvr>
                                        <p:cTn id="103" dur="250" autoRev="1" fill="hold"/>
                                        <p:tgtEl>
                                          <p:spTgt spid="107"/>
                                        </p:tgtEl>
                                      </p:cBhvr>
                                      <p:by x="105000" y="105000"/>
                                    </p:animScale>
                                  </p:childTnLst>
                                </p:cTn>
                              </p:par>
                            </p:childTnLst>
                          </p:cTn>
                        </p:par>
                      </p:childTnLst>
                    </p:cTn>
                  </p:par>
                </p:childTnLst>
              </p:cTn>
              <p:nextCondLst>
                <p:cond evt="onClick" delay="0">
                  <p:tgtEl>
                    <p:spTgt spid="106"/>
                  </p:tgtEl>
                </p:cond>
              </p:nextCondLst>
            </p:seq>
            <p:seq concurrent="1" nextAc="seek">
              <p:cTn id="104" restart="whenNotActive" fill="hold" evtFilter="cancelBubble" nodeType="interactiveSeq">
                <p:stCondLst>
                  <p:cond evt="onClick" delay="0">
                    <p:tgtEl>
                      <p:spTgt spid="96"/>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97"/>
                                        </p:tgtEl>
                                        <p:attrNameLst>
                                          <p:attrName>style.visibility</p:attrName>
                                        </p:attrNameLst>
                                      </p:cBhvr>
                                      <p:to>
                                        <p:strVal val="visible"/>
                                      </p:to>
                                    </p:set>
                                    <p:anim calcmode="lin" valueType="num">
                                      <p:cBhvr>
                                        <p:cTn id="109" dur="500" fill="hold"/>
                                        <p:tgtEl>
                                          <p:spTgt spid="97"/>
                                        </p:tgtEl>
                                        <p:attrNameLst>
                                          <p:attrName>ppt_w</p:attrName>
                                        </p:attrNameLst>
                                      </p:cBhvr>
                                      <p:tavLst>
                                        <p:tav tm="0">
                                          <p:val>
                                            <p:fltVal val="0"/>
                                          </p:val>
                                        </p:tav>
                                        <p:tav tm="100000">
                                          <p:val>
                                            <p:strVal val="#ppt_w"/>
                                          </p:val>
                                        </p:tav>
                                      </p:tavLst>
                                    </p:anim>
                                    <p:anim calcmode="lin" valueType="num">
                                      <p:cBhvr>
                                        <p:cTn id="110" dur="500" fill="hold"/>
                                        <p:tgtEl>
                                          <p:spTgt spid="97"/>
                                        </p:tgtEl>
                                        <p:attrNameLst>
                                          <p:attrName>ppt_h</p:attrName>
                                        </p:attrNameLst>
                                      </p:cBhvr>
                                      <p:tavLst>
                                        <p:tav tm="0">
                                          <p:val>
                                            <p:fltVal val="0"/>
                                          </p:val>
                                        </p:tav>
                                        <p:tav tm="100000">
                                          <p:val>
                                            <p:strVal val="#ppt_h"/>
                                          </p:val>
                                        </p:tav>
                                      </p:tavLst>
                                    </p:anim>
                                    <p:animEffect transition="in" filter="fade">
                                      <p:cBhvr>
                                        <p:cTn id="111" dur="500"/>
                                        <p:tgtEl>
                                          <p:spTgt spid="97"/>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97"/>
                                        </p:tgtEl>
                                      </p:cBhvr>
                                    </p:animEffect>
                                    <p:animScale>
                                      <p:cBhvr>
                                        <p:cTn id="114"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115" restart="whenNotActive" fill="hold" evtFilter="cancelBubble" nodeType="interactiveSeq">
                <p:stCondLst>
                  <p:cond evt="onClick" delay="0">
                    <p:tgtEl>
                      <p:spTgt spid="102"/>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103"/>
                                        </p:tgtEl>
                                        <p:attrNameLst>
                                          <p:attrName>style.visibility</p:attrName>
                                        </p:attrNameLst>
                                      </p:cBhvr>
                                      <p:to>
                                        <p:strVal val="visible"/>
                                      </p:to>
                                    </p:set>
                                    <p:anim calcmode="lin" valueType="num">
                                      <p:cBhvr>
                                        <p:cTn id="120" dur="500" fill="hold"/>
                                        <p:tgtEl>
                                          <p:spTgt spid="103"/>
                                        </p:tgtEl>
                                        <p:attrNameLst>
                                          <p:attrName>ppt_w</p:attrName>
                                        </p:attrNameLst>
                                      </p:cBhvr>
                                      <p:tavLst>
                                        <p:tav tm="0">
                                          <p:val>
                                            <p:fltVal val="0"/>
                                          </p:val>
                                        </p:tav>
                                        <p:tav tm="100000">
                                          <p:val>
                                            <p:strVal val="#ppt_w"/>
                                          </p:val>
                                        </p:tav>
                                      </p:tavLst>
                                    </p:anim>
                                    <p:anim calcmode="lin" valueType="num">
                                      <p:cBhvr>
                                        <p:cTn id="121" dur="500" fill="hold"/>
                                        <p:tgtEl>
                                          <p:spTgt spid="103"/>
                                        </p:tgtEl>
                                        <p:attrNameLst>
                                          <p:attrName>ppt_h</p:attrName>
                                        </p:attrNameLst>
                                      </p:cBhvr>
                                      <p:tavLst>
                                        <p:tav tm="0">
                                          <p:val>
                                            <p:fltVal val="0"/>
                                          </p:val>
                                        </p:tav>
                                        <p:tav tm="100000">
                                          <p:val>
                                            <p:strVal val="#ppt_h"/>
                                          </p:val>
                                        </p:tav>
                                      </p:tavLst>
                                    </p:anim>
                                    <p:animEffect transition="in" filter="fade">
                                      <p:cBhvr>
                                        <p:cTn id="122" dur="500"/>
                                        <p:tgtEl>
                                          <p:spTgt spid="103"/>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03"/>
                                        </p:tgtEl>
                                      </p:cBhvr>
                                    </p:animEffect>
                                    <p:animScale>
                                      <p:cBhvr>
                                        <p:cTn id="125"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126" restart="whenNotActive" fill="hold" evtFilter="cancelBubble" nodeType="interactiveSeq">
                <p:stCondLst>
                  <p:cond evt="onClick" delay="0">
                    <p:tgtEl>
                      <p:spTgt spid="104"/>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05"/>
                                        </p:tgtEl>
                                        <p:attrNameLst>
                                          <p:attrName>style.visibility</p:attrName>
                                        </p:attrNameLst>
                                      </p:cBhvr>
                                      <p:to>
                                        <p:strVal val="visible"/>
                                      </p:to>
                                    </p:set>
                                    <p:anim calcmode="lin" valueType="num">
                                      <p:cBhvr>
                                        <p:cTn id="131" dur="500" fill="hold"/>
                                        <p:tgtEl>
                                          <p:spTgt spid="105"/>
                                        </p:tgtEl>
                                        <p:attrNameLst>
                                          <p:attrName>ppt_w</p:attrName>
                                        </p:attrNameLst>
                                      </p:cBhvr>
                                      <p:tavLst>
                                        <p:tav tm="0">
                                          <p:val>
                                            <p:fltVal val="0"/>
                                          </p:val>
                                        </p:tav>
                                        <p:tav tm="100000">
                                          <p:val>
                                            <p:strVal val="#ppt_w"/>
                                          </p:val>
                                        </p:tav>
                                      </p:tavLst>
                                    </p:anim>
                                    <p:anim calcmode="lin" valueType="num">
                                      <p:cBhvr>
                                        <p:cTn id="132" dur="500" fill="hold"/>
                                        <p:tgtEl>
                                          <p:spTgt spid="105"/>
                                        </p:tgtEl>
                                        <p:attrNameLst>
                                          <p:attrName>ppt_h</p:attrName>
                                        </p:attrNameLst>
                                      </p:cBhvr>
                                      <p:tavLst>
                                        <p:tav tm="0">
                                          <p:val>
                                            <p:fltVal val="0"/>
                                          </p:val>
                                        </p:tav>
                                        <p:tav tm="100000">
                                          <p:val>
                                            <p:strVal val="#ppt_h"/>
                                          </p:val>
                                        </p:tav>
                                      </p:tavLst>
                                    </p:anim>
                                    <p:animEffect transition="in" filter="fade">
                                      <p:cBhvr>
                                        <p:cTn id="133" dur="500"/>
                                        <p:tgtEl>
                                          <p:spTgt spid="105"/>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05"/>
                                        </p:tgtEl>
                                      </p:cBhvr>
                                    </p:animEffect>
                                    <p:animScale>
                                      <p:cBhvr>
                                        <p:cTn id="136" dur="250" autoRev="1" fill="hold"/>
                                        <p:tgtEl>
                                          <p:spTgt spid="105"/>
                                        </p:tgtEl>
                                      </p:cBhvr>
                                      <p:by x="105000" y="105000"/>
                                    </p:animScale>
                                  </p:childTnLst>
                                </p:cTn>
                              </p:par>
                            </p:childTnLst>
                          </p:cTn>
                        </p:par>
                      </p:childTnLst>
                    </p:cTn>
                  </p:par>
                </p:childTnLst>
              </p:cTn>
              <p:nextCondLst>
                <p:cond evt="onClick" delay="0">
                  <p:tgtEl>
                    <p:spTgt spid="104"/>
                  </p:tgtEl>
                </p:cond>
              </p:nextCondLst>
            </p:seq>
            <p:seq concurrent="1" nextAc="seek">
              <p:cTn id="137" restart="whenNotActive" fill="hold" evtFilter="cancelBubble" nodeType="interactiveSeq">
                <p:stCondLst>
                  <p:cond evt="onClick" delay="0">
                    <p:tgtEl>
                      <p:spTgt spid="108"/>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109"/>
                                        </p:tgtEl>
                                        <p:attrNameLst>
                                          <p:attrName>style.visibility</p:attrName>
                                        </p:attrNameLst>
                                      </p:cBhvr>
                                      <p:to>
                                        <p:strVal val="visible"/>
                                      </p:to>
                                    </p:set>
                                    <p:anim calcmode="lin" valueType="num">
                                      <p:cBhvr>
                                        <p:cTn id="142" dur="500" fill="hold"/>
                                        <p:tgtEl>
                                          <p:spTgt spid="109"/>
                                        </p:tgtEl>
                                        <p:attrNameLst>
                                          <p:attrName>ppt_w</p:attrName>
                                        </p:attrNameLst>
                                      </p:cBhvr>
                                      <p:tavLst>
                                        <p:tav tm="0">
                                          <p:val>
                                            <p:fltVal val="0"/>
                                          </p:val>
                                        </p:tav>
                                        <p:tav tm="100000">
                                          <p:val>
                                            <p:strVal val="#ppt_w"/>
                                          </p:val>
                                        </p:tav>
                                      </p:tavLst>
                                    </p:anim>
                                    <p:anim calcmode="lin" valueType="num">
                                      <p:cBhvr>
                                        <p:cTn id="143" dur="500" fill="hold"/>
                                        <p:tgtEl>
                                          <p:spTgt spid="109"/>
                                        </p:tgtEl>
                                        <p:attrNameLst>
                                          <p:attrName>ppt_h</p:attrName>
                                        </p:attrNameLst>
                                      </p:cBhvr>
                                      <p:tavLst>
                                        <p:tav tm="0">
                                          <p:val>
                                            <p:fltVal val="0"/>
                                          </p:val>
                                        </p:tav>
                                        <p:tav tm="100000">
                                          <p:val>
                                            <p:strVal val="#ppt_h"/>
                                          </p:val>
                                        </p:tav>
                                      </p:tavLst>
                                    </p:anim>
                                    <p:animEffect transition="in" filter="fade">
                                      <p:cBhvr>
                                        <p:cTn id="144" dur="500"/>
                                        <p:tgtEl>
                                          <p:spTgt spid="109"/>
                                        </p:tgtEl>
                                      </p:cBhvr>
                                    </p:animEffect>
                                  </p:childTnLst>
                                  <p:subTnLst>
                                    <p:audio>
                                      <p:cMediaNode>
                                        <p:cTn display="0" masterRel="sameClick">
                                          <p:stCondLst>
                                            <p:cond evt="begin" delay="0">
                                              <p:tn val="140"/>
                                            </p:cond>
                                          </p:stCondLst>
                                          <p:endCondLst>
                                            <p:cond evt="onStopAudio" delay="0">
                                              <p:tgtEl>
                                                <p:sldTgt/>
                                              </p:tgtEl>
                                            </p:cond>
                                          </p:endCondLst>
                                        </p:cTn>
                                        <p:tgtEl>
                                          <p:sndTgt r:embed="rId3"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109"/>
                                        </p:tgtEl>
                                      </p:cBhvr>
                                    </p:animEffect>
                                    <p:animScale>
                                      <p:cBhvr>
                                        <p:cTn id="147" dur="250" autoRev="1" fill="hold"/>
                                        <p:tgtEl>
                                          <p:spTgt spid="109"/>
                                        </p:tgtEl>
                                      </p:cBhvr>
                                      <p:by x="105000" y="105000"/>
                                    </p:animScale>
                                  </p:childTnLst>
                                </p:cTn>
                              </p:par>
                            </p:childTnLst>
                          </p:cTn>
                        </p:par>
                      </p:childTnLst>
                    </p:cTn>
                  </p:par>
                </p:childTnLst>
              </p:cTn>
              <p:nextCondLst>
                <p:cond evt="onClick" delay="0">
                  <p:tgtEl>
                    <p:spTgt spid="108"/>
                  </p:tgtEl>
                </p:cond>
              </p:nextCondLst>
            </p:seq>
          </p:childTnLst>
        </p:cTn>
      </p:par>
    </p:tnLst>
    <p:bldLst>
      <p:bldP spid="49" grpId="0"/>
      <p:bldP spid="49" grpId="1"/>
      <p:bldP spid="99" grpId="0"/>
      <p:bldP spid="99" grpId="1"/>
      <p:bldP spid="101" grpId="0"/>
      <p:bldP spid="101" grpId="1"/>
      <p:bldP spid="107" grpId="0"/>
      <p:bldP spid="107" grpId="1"/>
      <p:bldP spid="97" grpId="0"/>
      <p:bldP spid="97" grpId="1"/>
      <p:bldP spid="103" grpId="0"/>
      <p:bldP spid="103" grpId="1"/>
      <p:bldP spid="105" grpId="0"/>
      <p:bldP spid="105" grpId="1"/>
      <p:bldP spid="109" grpId="0"/>
      <p:bldP spid="10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6</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9"/>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8"/>
          <a:stretch>
            <a:fillRect/>
          </a:stretch>
        </p:blipFill>
        <p:spPr>
          <a:xfrm>
            <a:off x="3882001" y="-503957"/>
            <a:ext cx="359906" cy="218018"/>
          </a:xfrm>
          <a:prstGeom prst="rect">
            <a:avLst/>
          </a:prstGeom>
        </p:spPr>
      </p:pic>
      <p:sp>
        <p:nvSpPr>
          <p:cNvPr id="98" name="Rectangle: Rounded Corners 28">
            <a:extLst>
              <a:ext uri="{FF2B5EF4-FFF2-40B4-BE49-F238E27FC236}">
                <a16:creationId xmlns:a16="http://schemas.microsoft.com/office/drawing/2014/main" id="{79081DE3-25B1-4AC5-88E2-CA1A582D540E}"/>
              </a:ext>
            </a:extLst>
          </p:cNvPr>
          <p:cNvSpPr/>
          <p:nvPr/>
        </p:nvSpPr>
        <p:spPr>
          <a:xfrm>
            <a:off x="1646403" y="1092815"/>
            <a:ext cx="8740863" cy="2764320"/>
          </a:xfrm>
          <a:prstGeom prst="roundRect">
            <a:avLst>
              <a:gd name="adj" fmla="val 1082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a:extLst>
              <a:ext uri="{FF2B5EF4-FFF2-40B4-BE49-F238E27FC236}">
                <a16:creationId xmlns:a16="http://schemas.microsoft.com/office/drawing/2014/main" id="{63858ED7-2267-4CC5-88D9-750AC4B510B7}"/>
              </a:ext>
            </a:extLst>
          </p:cNvPr>
          <p:cNvGrpSpPr/>
          <p:nvPr/>
        </p:nvGrpSpPr>
        <p:grpSpPr>
          <a:xfrm>
            <a:off x="4448628" y="4182447"/>
            <a:ext cx="3020323" cy="880242"/>
            <a:chOff x="4037538" y="4547895"/>
            <a:chExt cx="3021110" cy="880471"/>
          </a:xfrm>
        </p:grpSpPr>
        <p:sp>
          <p:nvSpPr>
            <p:cNvPr id="100" name="!!Ques3">
              <a:extLst>
                <a:ext uri="{FF2B5EF4-FFF2-40B4-BE49-F238E27FC236}">
                  <a16:creationId xmlns:a16="http://schemas.microsoft.com/office/drawing/2014/main" id="{314ADFB0-1525-4AD3-A5A1-47427C8A33F9}"/>
                </a:ext>
              </a:extLst>
            </p:cNvPr>
            <p:cNvSpPr/>
            <p:nvPr/>
          </p:nvSpPr>
          <p:spPr>
            <a:xfrm>
              <a:off x="4069286" y="4547895"/>
              <a:ext cx="298936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1" name="!!Quesion1">
              <a:extLst>
                <a:ext uri="{FF2B5EF4-FFF2-40B4-BE49-F238E27FC236}">
                  <a16:creationId xmlns:a16="http://schemas.microsoft.com/office/drawing/2014/main" id="{C4425022-16BA-4BDD-9D76-C5A7629E652F}"/>
                </a:ext>
              </a:extLst>
            </p:cNvPr>
            <p:cNvSpPr txBox="1"/>
            <p:nvPr/>
          </p:nvSpPr>
          <p:spPr>
            <a:xfrm>
              <a:off x="4961679" y="4726520"/>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102"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03"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104" name="Group 103">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5"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106"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107" name="TextBox 106"/>
          <p:cNvSpPr txBox="1"/>
          <p:nvPr/>
        </p:nvSpPr>
        <p:spPr>
          <a:xfrm>
            <a:off x="1810788" y="1559319"/>
            <a:ext cx="6471898" cy="1753942"/>
          </a:xfrm>
          <a:prstGeom prst="rect">
            <a:avLst/>
          </a:prstGeom>
          <a:noFill/>
        </p:spPr>
        <p:txBody>
          <a:bodyPr wrap="square" rtlCol="0">
            <a:spAutoFit/>
          </a:bodyPr>
          <a:lstStyle/>
          <a:p>
            <a:pPr algn="ctr"/>
            <a:r>
              <a:rPr lang="vi-VN" sz="3599" b="1" dirty="0">
                <a:solidFill>
                  <a:srgbClr val="EE4036"/>
                </a:solidFill>
                <a:latin typeface="Times New Roman" panose="02020603050405020304" pitchFamily="18" charset="0"/>
                <a:sym typeface="Times New Roman"/>
              </a:rPr>
              <a:t>Thân nhiệt duy trì ổn định nhờ cơ chế điều hòa thân nhiệt được thực hiện bởi da và ___</a:t>
            </a:r>
            <a:endParaRPr lang="vi-VN" sz="3599" b="1" dirty="0">
              <a:solidFill>
                <a:srgbClr val="EE4036"/>
              </a:solidFill>
              <a:latin typeface="Times New Roman" panose="02020603050405020304" pitchFamily="18" charset="0"/>
            </a:endParaRPr>
          </a:p>
        </p:txBody>
      </p:sp>
      <p:sp>
        <p:nvSpPr>
          <p:cNvPr id="114" name="!!o3b">
            <a:extLst>
              <a:ext uri="{FF2B5EF4-FFF2-40B4-BE49-F238E27FC236}">
                <a16:creationId xmlns:a16="http://schemas.microsoft.com/office/drawing/2014/main" id="{727977B5-F189-4A81-8746-8651162923AF}"/>
              </a:ext>
            </a:extLst>
          </p:cNvPr>
          <p:cNvSpPr/>
          <p:nvPr/>
        </p:nvSpPr>
        <p:spPr>
          <a:xfrm>
            <a:off x="8314278" y="5312605"/>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5" name="!!o3c">
            <a:extLst>
              <a:ext uri="{FF2B5EF4-FFF2-40B4-BE49-F238E27FC236}">
                <a16:creationId xmlns:a16="http://schemas.microsoft.com/office/drawing/2014/main" id="{FF9E2E47-AF30-4140-9174-D1F1B2A7ACE4}"/>
              </a:ext>
            </a:extLst>
          </p:cNvPr>
          <p:cNvSpPr/>
          <p:nvPr/>
        </p:nvSpPr>
        <p:spPr>
          <a:xfrm>
            <a:off x="9484712" y="5312605"/>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6" name="!!o3a">
            <a:extLst>
              <a:ext uri="{FF2B5EF4-FFF2-40B4-BE49-F238E27FC236}">
                <a16:creationId xmlns:a16="http://schemas.microsoft.com/office/drawing/2014/main" id="{1966C6BC-5829-4F16-A504-4CE1C7609161}"/>
              </a:ext>
            </a:extLst>
          </p:cNvPr>
          <p:cNvSpPr/>
          <p:nvPr/>
        </p:nvSpPr>
        <p:spPr>
          <a:xfrm>
            <a:off x="7152497" y="5312605"/>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7" name="!!3a">
            <a:extLst>
              <a:ext uri="{FF2B5EF4-FFF2-40B4-BE49-F238E27FC236}">
                <a16:creationId xmlns:a16="http://schemas.microsoft.com/office/drawing/2014/main" id="{3AFE8AE5-A9AA-4637-A979-EE1B11736C0D}"/>
              </a:ext>
            </a:extLst>
          </p:cNvPr>
          <p:cNvSpPr txBox="1"/>
          <p:nvPr/>
        </p:nvSpPr>
        <p:spPr>
          <a:xfrm>
            <a:off x="7319405" y="5385030"/>
            <a:ext cx="695485" cy="923090"/>
          </a:xfrm>
          <a:prstGeom prst="rect">
            <a:avLst/>
          </a:prstGeom>
          <a:noFill/>
        </p:spPr>
        <p:txBody>
          <a:bodyPr wrap="square" rtlCol="0">
            <a:spAutoFit/>
          </a:bodyPr>
          <a:lstStyle/>
          <a:p>
            <a:pPr algn="ctr"/>
            <a:r>
              <a:rPr lang="en-US" sz="5398"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118" name="!!3b">
            <a:extLst>
              <a:ext uri="{FF2B5EF4-FFF2-40B4-BE49-F238E27FC236}">
                <a16:creationId xmlns:a16="http://schemas.microsoft.com/office/drawing/2014/main" id="{1A273D81-3FC5-40F3-8DBC-43408EECA659}"/>
              </a:ext>
            </a:extLst>
          </p:cNvPr>
          <p:cNvSpPr txBox="1"/>
          <p:nvPr/>
        </p:nvSpPr>
        <p:spPr>
          <a:xfrm>
            <a:off x="8475670" y="5385030"/>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19" name="!!3c">
            <a:extLst>
              <a:ext uri="{FF2B5EF4-FFF2-40B4-BE49-F238E27FC236}">
                <a16:creationId xmlns:a16="http://schemas.microsoft.com/office/drawing/2014/main" id="{47834679-DA72-43D6-958F-A53074407007}"/>
              </a:ext>
            </a:extLst>
          </p:cNvPr>
          <p:cNvSpPr txBox="1"/>
          <p:nvPr/>
        </p:nvSpPr>
        <p:spPr>
          <a:xfrm>
            <a:off x="9651619" y="5385030"/>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68" name="!!o3a">
            <a:extLst>
              <a:ext uri="{FF2B5EF4-FFF2-40B4-BE49-F238E27FC236}">
                <a16:creationId xmlns:a16="http://schemas.microsoft.com/office/drawing/2014/main" id="{1966C6BC-5829-4F16-A504-4CE1C7609161}"/>
              </a:ext>
            </a:extLst>
          </p:cNvPr>
          <p:cNvSpPr/>
          <p:nvPr/>
        </p:nvSpPr>
        <p:spPr>
          <a:xfrm>
            <a:off x="6008226" y="5312605"/>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69" name="!!3a">
            <a:extLst>
              <a:ext uri="{FF2B5EF4-FFF2-40B4-BE49-F238E27FC236}">
                <a16:creationId xmlns:a16="http://schemas.microsoft.com/office/drawing/2014/main" id="{3AFE8AE5-A9AA-4637-A979-EE1B11736C0D}"/>
              </a:ext>
            </a:extLst>
          </p:cNvPr>
          <p:cNvSpPr txBox="1"/>
          <p:nvPr/>
        </p:nvSpPr>
        <p:spPr>
          <a:xfrm>
            <a:off x="6175134" y="5385030"/>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k</a:t>
            </a:r>
          </a:p>
        </p:txBody>
      </p:sp>
      <p:sp>
        <p:nvSpPr>
          <p:cNvPr id="70" name="!!o3a">
            <a:extLst>
              <a:ext uri="{FF2B5EF4-FFF2-40B4-BE49-F238E27FC236}">
                <a16:creationId xmlns:a16="http://schemas.microsoft.com/office/drawing/2014/main" id="{1966C6BC-5829-4F16-A504-4CE1C7609161}"/>
              </a:ext>
            </a:extLst>
          </p:cNvPr>
          <p:cNvSpPr/>
          <p:nvPr/>
        </p:nvSpPr>
        <p:spPr>
          <a:xfrm>
            <a:off x="4863955" y="5312605"/>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1" name="!!3a">
            <a:extLst>
              <a:ext uri="{FF2B5EF4-FFF2-40B4-BE49-F238E27FC236}">
                <a16:creationId xmlns:a16="http://schemas.microsoft.com/office/drawing/2014/main" id="{3AFE8AE5-A9AA-4637-A979-EE1B11736C0D}"/>
              </a:ext>
            </a:extLst>
          </p:cNvPr>
          <p:cNvSpPr txBox="1"/>
          <p:nvPr/>
        </p:nvSpPr>
        <p:spPr>
          <a:xfrm>
            <a:off x="5030863" y="5385030"/>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72" name="!!o3b">
            <a:extLst>
              <a:ext uri="{FF2B5EF4-FFF2-40B4-BE49-F238E27FC236}">
                <a16:creationId xmlns:a16="http://schemas.microsoft.com/office/drawing/2014/main" id="{727977B5-F189-4A81-8746-8651162923AF}"/>
              </a:ext>
            </a:extLst>
          </p:cNvPr>
          <p:cNvSpPr/>
          <p:nvPr/>
        </p:nvSpPr>
        <p:spPr>
          <a:xfrm>
            <a:off x="2543073" y="5312605"/>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3" name="!!o3c">
            <a:extLst>
              <a:ext uri="{FF2B5EF4-FFF2-40B4-BE49-F238E27FC236}">
                <a16:creationId xmlns:a16="http://schemas.microsoft.com/office/drawing/2014/main" id="{FF9E2E47-AF30-4140-9174-D1F1B2A7ACE4}"/>
              </a:ext>
            </a:extLst>
          </p:cNvPr>
          <p:cNvSpPr/>
          <p:nvPr/>
        </p:nvSpPr>
        <p:spPr>
          <a:xfrm>
            <a:off x="3713507" y="5312605"/>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4" name="!!o3a">
            <a:extLst>
              <a:ext uri="{FF2B5EF4-FFF2-40B4-BE49-F238E27FC236}">
                <a16:creationId xmlns:a16="http://schemas.microsoft.com/office/drawing/2014/main" id="{1966C6BC-5829-4F16-A504-4CE1C7609161}"/>
              </a:ext>
            </a:extLst>
          </p:cNvPr>
          <p:cNvSpPr/>
          <p:nvPr/>
        </p:nvSpPr>
        <p:spPr>
          <a:xfrm>
            <a:off x="1381293" y="5312605"/>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5" name="!!3a">
            <a:extLst>
              <a:ext uri="{FF2B5EF4-FFF2-40B4-BE49-F238E27FC236}">
                <a16:creationId xmlns:a16="http://schemas.microsoft.com/office/drawing/2014/main" id="{3AFE8AE5-A9AA-4637-A979-EE1B11736C0D}"/>
              </a:ext>
            </a:extLst>
          </p:cNvPr>
          <p:cNvSpPr txBox="1"/>
          <p:nvPr/>
        </p:nvSpPr>
        <p:spPr>
          <a:xfrm>
            <a:off x="1548200" y="5385030"/>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78" name="!!3b">
            <a:extLst>
              <a:ext uri="{FF2B5EF4-FFF2-40B4-BE49-F238E27FC236}">
                <a16:creationId xmlns:a16="http://schemas.microsoft.com/office/drawing/2014/main" id="{1A273D81-3FC5-40F3-8DBC-43408EECA659}"/>
              </a:ext>
            </a:extLst>
          </p:cNvPr>
          <p:cNvSpPr txBox="1"/>
          <p:nvPr/>
        </p:nvSpPr>
        <p:spPr>
          <a:xfrm>
            <a:off x="2704465" y="5385030"/>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96" name="!!3c">
            <a:extLst>
              <a:ext uri="{FF2B5EF4-FFF2-40B4-BE49-F238E27FC236}">
                <a16:creationId xmlns:a16="http://schemas.microsoft.com/office/drawing/2014/main" id="{47834679-DA72-43D6-958F-A53074407007}"/>
              </a:ext>
            </a:extLst>
          </p:cNvPr>
          <p:cNvSpPr txBox="1"/>
          <p:nvPr/>
        </p:nvSpPr>
        <p:spPr>
          <a:xfrm>
            <a:off x="3880415" y="5385030"/>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ầ</a:t>
            </a:r>
          </a:p>
        </p:txBody>
      </p:sp>
      <p:pic>
        <p:nvPicPr>
          <p:cNvPr id="3078" name="Picture 6" descr="Thân Nhiệt | Facebook"/>
          <p:cNvPicPr>
            <a:picLocks noChangeAspect="1" noChangeArrowheads="1"/>
          </p:cNvPicPr>
          <p:nvPr/>
        </p:nvPicPr>
        <p:blipFill>
          <a:blip r:embed="rId16">
            <a:clrChange>
              <a:clrFrom>
                <a:srgbClr val="EEEDEB"/>
              </a:clrFrom>
              <a:clrTo>
                <a:srgbClr val="EEEDEB">
                  <a:alpha val="0"/>
                </a:srgbClr>
              </a:clrTo>
            </a:clrChange>
            <a:extLst>
              <a:ext uri="{28A0092B-C50C-407E-A947-70E740481C1C}">
                <a14:useLocalDpi xmlns:a14="http://schemas.microsoft.com/office/drawing/2010/main" val="0"/>
              </a:ext>
            </a:extLst>
          </a:blip>
          <a:srcRect/>
          <a:stretch>
            <a:fillRect/>
          </a:stretch>
        </p:blipFill>
        <p:spPr bwMode="auto">
          <a:xfrm>
            <a:off x="7622701" y="838200"/>
            <a:ext cx="2856756" cy="2856756"/>
          </a:xfrm>
          <a:prstGeom prst="rect">
            <a:avLst/>
          </a:prstGeom>
          <a:noFill/>
          <a:extLst>
            <a:ext uri="{909E8E84-426E-40DD-AFC4-6F175D3DCCD1}">
              <a14:hiddenFill xmlns:a14="http://schemas.microsoft.com/office/drawing/2010/main">
                <a:solidFill>
                  <a:srgbClr val="FFFFFF"/>
                </a:solidFill>
              </a14:hiddenFill>
            </a:ext>
          </a:extLst>
        </p:spPr>
      </p:pic>
      <p:grpSp>
        <p:nvGrpSpPr>
          <p:cNvPr id="97" name="Group 96">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108" name="!!MatThu1">
              <a:hlinkClick r:id="rId1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176350361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7"/>
                                        </p:tgtEl>
                                      </p:cBhvr>
                                    </p:animEffect>
                                    <p:animScale>
                                      <p:cBhvr>
                                        <p:cTn id="12" dur="250" autoRev="1" fill="hold"/>
                                        <p:tgtEl>
                                          <p:spTgt spid="117"/>
                                        </p:tgtEl>
                                      </p:cBhvr>
                                      <p:by x="105000" y="105000"/>
                                    </p:animScale>
                                  </p:childTnLst>
                                </p:cTn>
                              </p:par>
                            </p:childTnLst>
                          </p:cTn>
                        </p:par>
                      </p:childTnLst>
                    </p:cTn>
                  </p:par>
                </p:childTnLst>
              </p:cTn>
              <p:nextCondLst>
                <p:cond evt="onClick" delay="0">
                  <p:tgtEl>
                    <p:spTgt spid="116"/>
                  </p:tgtEl>
                </p:cond>
              </p:nextCondLst>
            </p:seq>
            <p:seq concurrent="1" nextAc="seek">
              <p:cTn id="13" restart="whenNotActive" fill="hold" evtFilter="cancelBubble" nodeType="interactiveSeq">
                <p:stCondLst>
                  <p:cond evt="onClick" delay="0">
                    <p:tgtEl>
                      <p:spTgt spid="11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8"/>
                                        </p:tgtEl>
                                        <p:attrNameLst>
                                          <p:attrName>style.visibility</p:attrName>
                                        </p:attrNameLst>
                                      </p:cBhvr>
                                      <p:to>
                                        <p:strVal val="visible"/>
                                      </p:to>
                                    </p:set>
                                    <p:anim calcmode="lin" valueType="num">
                                      <p:cBhvr>
                                        <p:cTn id="18" dur="500" fill="hold"/>
                                        <p:tgtEl>
                                          <p:spTgt spid="118"/>
                                        </p:tgtEl>
                                        <p:attrNameLst>
                                          <p:attrName>ppt_w</p:attrName>
                                        </p:attrNameLst>
                                      </p:cBhvr>
                                      <p:tavLst>
                                        <p:tav tm="0">
                                          <p:val>
                                            <p:fltVal val="0"/>
                                          </p:val>
                                        </p:tav>
                                        <p:tav tm="100000">
                                          <p:val>
                                            <p:strVal val="#ppt_w"/>
                                          </p:val>
                                        </p:tav>
                                      </p:tavLst>
                                    </p:anim>
                                    <p:anim calcmode="lin" valueType="num">
                                      <p:cBhvr>
                                        <p:cTn id="19" dur="500" fill="hold"/>
                                        <p:tgtEl>
                                          <p:spTgt spid="118"/>
                                        </p:tgtEl>
                                        <p:attrNameLst>
                                          <p:attrName>ppt_h</p:attrName>
                                        </p:attrNameLst>
                                      </p:cBhvr>
                                      <p:tavLst>
                                        <p:tav tm="0">
                                          <p:val>
                                            <p:fltVal val="0"/>
                                          </p:val>
                                        </p:tav>
                                        <p:tav tm="100000">
                                          <p:val>
                                            <p:strVal val="#ppt_h"/>
                                          </p:val>
                                        </p:tav>
                                      </p:tavLst>
                                    </p:anim>
                                    <p:animEffect transition="in" filter="fade">
                                      <p:cBhvr>
                                        <p:cTn id="20" dur="500"/>
                                        <p:tgtEl>
                                          <p:spTgt spid="118"/>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8"/>
                                        </p:tgtEl>
                                      </p:cBhvr>
                                    </p:animEffect>
                                    <p:animScale>
                                      <p:cBhvr>
                                        <p:cTn id="23" dur="250" autoRev="1" fill="hold"/>
                                        <p:tgtEl>
                                          <p:spTgt spid="118"/>
                                        </p:tgtEl>
                                      </p:cBhvr>
                                      <p:by x="105000" y="105000"/>
                                    </p:animScale>
                                  </p:childTnLst>
                                </p:cTn>
                              </p:par>
                            </p:childTnLst>
                          </p:cTn>
                        </p:par>
                      </p:childTnLst>
                    </p:cTn>
                  </p:par>
                </p:childTnLst>
              </p:cTn>
              <p:nextCondLst>
                <p:cond evt="onClick" delay="0">
                  <p:tgtEl>
                    <p:spTgt spid="114"/>
                  </p:tgtEl>
                </p:cond>
              </p:nextCondLst>
            </p:seq>
            <p:seq concurrent="1" nextAc="seek">
              <p:cTn id="24" restart="whenNotActive" fill="hold" evtFilter="cancelBubble" nodeType="interactiveSeq">
                <p:stCondLst>
                  <p:cond evt="onClick" delay="0">
                    <p:tgtEl>
                      <p:spTgt spid="11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9"/>
                                        </p:tgtEl>
                                        <p:attrNameLst>
                                          <p:attrName>style.visibility</p:attrName>
                                        </p:attrNameLst>
                                      </p:cBhvr>
                                      <p:to>
                                        <p:strVal val="visible"/>
                                      </p:to>
                                    </p:set>
                                    <p:anim calcmode="lin" valueType="num">
                                      <p:cBhvr>
                                        <p:cTn id="29" dur="500" fill="hold"/>
                                        <p:tgtEl>
                                          <p:spTgt spid="119"/>
                                        </p:tgtEl>
                                        <p:attrNameLst>
                                          <p:attrName>ppt_w</p:attrName>
                                        </p:attrNameLst>
                                      </p:cBhvr>
                                      <p:tavLst>
                                        <p:tav tm="0">
                                          <p:val>
                                            <p:fltVal val="0"/>
                                          </p:val>
                                        </p:tav>
                                        <p:tav tm="100000">
                                          <p:val>
                                            <p:strVal val="#ppt_w"/>
                                          </p:val>
                                        </p:tav>
                                      </p:tavLst>
                                    </p:anim>
                                    <p:anim calcmode="lin" valueType="num">
                                      <p:cBhvr>
                                        <p:cTn id="30" dur="500" fill="hold"/>
                                        <p:tgtEl>
                                          <p:spTgt spid="119"/>
                                        </p:tgtEl>
                                        <p:attrNameLst>
                                          <p:attrName>ppt_h</p:attrName>
                                        </p:attrNameLst>
                                      </p:cBhvr>
                                      <p:tavLst>
                                        <p:tav tm="0">
                                          <p:val>
                                            <p:fltVal val="0"/>
                                          </p:val>
                                        </p:tav>
                                        <p:tav tm="100000">
                                          <p:val>
                                            <p:strVal val="#ppt_h"/>
                                          </p:val>
                                        </p:tav>
                                      </p:tavLst>
                                    </p:anim>
                                    <p:animEffect transition="in" filter="fade">
                                      <p:cBhvr>
                                        <p:cTn id="31" dur="500"/>
                                        <p:tgtEl>
                                          <p:spTgt spid="119"/>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9"/>
                                        </p:tgtEl>
                                      </p:cBhvr>
                                    </p:animEffect>
                                    <p:animScale>
                                      <p:cBhvr>
                                        <p:cTn id="34" dur="250" autoRev="1" fill="hold"/>
                                        <p:tgtEl>
                                          <p:spTgt spid="119"/>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6"/>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6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7"/>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5"/>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8"/>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9"/>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66"/>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60"/>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62"/>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65"/>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7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7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77"/>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80"/>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1"/>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2"/>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83"/>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85"/>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4"/>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6"/>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7"/>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8"/>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9"/>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90"/>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91"/>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93"/>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92"/>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94"/>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95"/>
                                        </p:tgtEl>
                                        <p:attrNameLst>
                                          <p:attrName>ppt_x</p:attrName>
                                          <p:attrName>ppt_y</p:attrName>
                                        </p:attrNameLst>
                                      </p:cBhvr>
                                    </p:animMotion>
                                  </p:childTnLst>
                                </p:cTn>
                              </p:par>
                            </p:childTnLst>
                          </p:cTn>
                        </p:par>
                      </p:childTnLst>
                    </p:cTn>
                  </p:par>
                </p:childTnLst>
              </p:cTn>
              <p:nextCondLst>
                <p:cond evt="onClick" delay="0">
                  <p:tgtEl>
                    <p:spTgt spid="115"/>
                  </p:tgtEl>
                </p:cond>
              </p:nextCondLst>
            </p:seq>
            <p:seq concurrent="1" nextAc="seek">
              <p:cTn id="93" restart="whenNotActive" fill="hold" evtFilter="cancelBubble" nodeType="interactiveSeq">
                <p:stCondLst>
                  <p:cond evt="onClick" delay="0">
                    <p:tgtEl>
                      <p:spTgt spid="68"/>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69"/>
                                        </p:tgtEl>
                                        <p:attrNameLst>
                                          <p:attrName>style.visibility</p:attrName>
                                        </p:attrNameLst>
                                      </p:cBhvr>
                                      <p:to>
                                        <p:strVal val="visible"/>
                                      </p:to>
                                    </p:set>
                                    <p:anim calcmode="lin" valueType="num">
                                      <p:cBhvr>
                                        <p:cTn id="98" dur="500" fill="hold"/>
                                        <p:tgtEl>
                                          <p:spTgt spid="69"/>
                                        </p:tgtEl>
                                        <p:attrNameLst>
                                          <p:attrName>ppt_w</p:attrName>
                                        </p:attrNameLst>
                                      </p:cBhvr>
                                      <p:tavLst>
                                        <p:tav tm="0">
                                          <p:val>
                                            <p:fltVal val="0"/>
                                          </p:val>
                                        </p:tav>
                                        <p:tav tm="100000">
                                          <p:val>
                                            <p:strVal val="#ppt_w"/>
                                          </p:val>
                                        </p:tav>
                                      </p:tavLst>
                                    </p:anim>
                                    <p:anim calcmode="lin" valueType="num">
                                      <p:cBhvr>
                                        <p:cTn id="99" dur="500" fill="hold"/>
                                        <p:tgtEl>
                                          <p:spTgt spid="69"/>
                                        </p:tgtEl>
                                        <p:attrNameLst>
                                          <p:attrName>ppt_h</p:attrName>
                                        </p:attrNameLst>
                                      </p:cBhvr>
                                      <p:tavLst>
                                        <p:tav tm="0">
                                          <p:val>
                                            <p:fltVal val="0"/>
                                          </p:val>
                                        </p:tav>
                                        <p:tav tm="100000">
                                          <p:val>
                                            <p:strVal val="#ppt_h"/>
                                          </p:val>
                                        </p:tav>
                                      </p:tavLst>
                                    </p:anim>
                                    <p:animEffect transition="in" filter="fade">
                                      <p:cBhvr>
                                        <p:cTn id="100" dur="500"/>
                                        <p:tgtEl>
                                          <p:spTgt spid="69"/>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69"/>
                                        </p:tgtEl>
                                      </p:cBhvr>
                                    </p:animEffect>
                                    <p:animScale>
                                      <p:cBhvr>
                                        <p:cTn id="103" dur="250" autoRev="1" fill="hold"/>
                                        <p:tgtEl>
                                          <p:spTgt spid="69"/>
                                        </p:tgtEl>
                                      </p:cBhvr>
                                      <p:by x="105000" y="105000"/>
                                    </p:animScale>
                                  </p:childTnLst>
                                </p:cTn>
                              </p:par>
                            </p:childTnLst>
                          </p:cTn>
                        </p:par>
                      </p:childTnLst>
                    </p:cTn>
                  </p:par>
                </p:childTnLst>
              </p:cTn>
              <p:nextCondLst>
                <p:cond evt="onClick" delay="0">
                  <p:tgtEl>
                    <p:spTgt spid="68"/>
                  </p:tgtEl>
                </p:cond>
              </p:nextCondLst>
            </p:seq>
            <p:seq concurrent="1" nextAc="seek">
              <p:cTn id="104" restart="whenNotActive" fill="hold" evtFilter="cancelBubble" nodeType="interactiveSeq">
                <p:stCondLst>
                  <p:cond evt="onClick" delay="0">
                    <p:tgtEl>
                      <p:spTgt spid="70"/>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71"/>
                                        </p:tgtEl>
                                        <p:attrNameLst>
                                          <p:attrName>style.visibility</p:attrName>
                                        </p:attrNameLst>
                                      </p:cBhvr>
                                      <p:to>
                                        <p:strVal val="visible"/>
                                      </p:to>
                                    </p:set>
                                    <p:anim calcmode="lin" valueType="num">
                                      <p:cBhvr>
                                        <p:cTn id="109" dur="500" fill="hold"/>
                                        <p:tgtEl>
                                          <p:spTgt spid="71"/>
                                        </p:tgtEl>
                                        <p:attrNameLst>
                                          <p:attrName>ppt_w</p:attrName>
                                        </p:attrNameLst>
                                      </p:cBhvr>
                                      <p:tavLst>
                                        <p:tav tm="0">
                                          <p:val>
                                            <p:fltVal val="0"/>
                                          </p:val>
                                        </p:tav>
                                        <p:tav tm="100000">
                                          <p:val>
                                            <p:strVal val="#ppt_w"/>
                                          </p:val>
                                        </p:tav>
                                      </p:tavLst>
                                    </p:anim>
                                    <p:anim calcmode="lin" valueType="num">
                                      <p:cBhvr>
                                        <p:cTn id="110" dur="500" fill="hold"/>
                                        <p:tgtEl>
                                          <p:spTgt spid="71"/>
                                        </p:tgtEl>
                                        <p:attrNameLst>
                                          <p:attrName>ppt_h</p:attrName>
                                        </p:attrNameLst>
                                      </p:cBhvr>
                                      <p:tavLst>
                                        <p:tav tm="0">
                                          <p:val>
                                            <p:fltVal val="0"/>
                                          </p:val>
                                        </p:tav>
                                        <p:tav tm="100000">
                                          <p:val>
                                            <p:strVal val="#ppt_h"/>
                                          </p:val>
                                        </p:tav>
                                      </p:tavLst>
                                    </p:anim>
                                    <p:animEffect transition="in" filter="fade">
                                      <p:cBhvr>
                                        <p:cTn id="111" dur="500"/>
                                        <p:tgtEl>
                                          <p:spTgt spid="71"/>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71"/>
                                        </p:tgtEl>
                                      </p:cBhvr>
                                    </p:animEffect>
                                    <p:animScale>
                                      <p:cBhvr>
                                        <p:cTn id="114" dur="250" autoRev="1" fill="hold"/>
                                        <p:tgtEl>
                                          <p:spTgt spid="71"/>
                                        </p:tgtEl>
                                      </p:cBhvr>
                                      <p:by x="105000" y="105000"/>
                                    </p:animScale>
                                  </p:childTnLst>
                                </p:cTn>
                              </p:par>
                            </p:childTnLst>
                          </p:cTn>
                        </p:par>
                      </p:childTnLst>
                    </p:cTn>
                  </p:par>
                </p:childTnLst>
              </p:cTn>
              <p:nextCondLst>
                <p:cond evt="onClick" delay="0">
                  <p:tgtEl>
                    <p:spTgt spid="70"/>
                  </p:tgtEl>
                </p:cond>
              </p:nextCondLst>
            </p:seq>
            <p:seq concurrent="1" nextAc="seek">
              <p:cTn id="115" restart="whenNotActive" fill="hold" evtFilter="cancelBubble" nodeType="interactiveSeq">
                <p:stCondLst>
                  <p:cond evt="onClick" delay="0">
                    <p:tgtEl>
                      <p:spTgt spid="74"/>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75"/>
                                        </p:tgtEl>
                                        <p:attrNameLst>
                                          <p:attrName>style.visibility</p:attrName>
                                        </p:attrNameLst>
                                      </p:cBhvr>
                                      <p:to>
                                        <p:strVal val="visible"/>
                                      </p:to>
                                    </p:set>
                                    <p:anim calcmode="lin" valueType="num">
                                      <p:cBhvr>
                                        <p:cTn id="120" dur="500" fill="hold"/>
                                        <p:tgtEl>
                                          <p:spTgt spid="75"/>
                                        </p:tgtEl>
                                        <p:attrNameLst>
                                          <p:attrName>ppt_w</p:attrName>
                                        </p:attrNameLst>
                                      </p:cBhvr>
                                      <p:tavLst>
                                        <p:tav tm="0">
                                          <p:val>
                                            <p:fltVal val="0"/>
                                          </p:val>
                                        </p:tav>
                                        <p:tav tm="100000">
                                          <p:val>
                                            <p:strVal val="#ppt_w"/>
                                          </p:val>
                                        </p:tav>
                                      </p:tavLst>
                                    </p:anim>
                                    <p:anim calcmode="lin" valueType="num">
                                      <p:cBhvr>
                                        <p:cTn id="121" dur="500" fill="hold"/>
                                        <p:tgtEl>
                                          <p:spTgt spid="75"/>
                                        </p:tgtEl>
                                        <p:attrNameLst>
                                          <p:attrName>ppt_h</p:attrName>
                                        </p:attrNameLst>
                                      </p:cBhvr>
                                      <p:tavLst>
                                        <p:tav tm="0">
                                          <p:val>
                                            <p:fltVal val="0"/>
                                          </p:val>
                                        </p:tav>
                                        <p:tav tm="100000">
                                          <p:val>
                                            <p:strVal val="#ppt_h"/>
                                          </p:val>
                                        </p:tav>
                                      </p:tavLst>
                                    </p:anim>
                                    <p:animEffect transition="in" filter="fade">
                                      <p:cBhvr>
                                        <p:cTn id="122" dur="500"/>
                                        <p:tgtEl>
                                          <p:spTgt spid="75"/>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5"/>
                                        </p:tgtEl>
                                      </p:cBhvr>
                                    </p:animEffect>
                                    <p:animScale>
                                      <p:cBhvr>
                                        <p:cTn id="125" dur="250" autoRev="1" fill="hold"/>
                                        <p:tgtEl>
                                          <p:spTgt spid="75"/>
                                        </p:tgtEl>
                                      </p:cBhvr>
                                      <p:by x="105000" y="105000"/>
                                    </p:animScale>
                                  </p:childTnLst>
                                </p:cTn>
                              </p:par>
                            </p:childTnLst>
                          </p:cTn>
                        </p:par>
                      </p:childTnLst>
                    </p:cTn>
                  </p:par>
                </p:childTnLst>
              </p:cTn>
              <p:nextCondLst>
                <p:cond evt="onClick" delay="0">
                  <p:tgtEl>
                    <p:spTgt spid="74"/>
                  </p:tgtEl>
                </p:cond>
              </p:nextCondLst>
            </p:seq>
            <p:seq concurrent="1" nextAc="seek">
              <p:cTn id="126" restart="whenNotActive" fill="hold" evtFilter="cancelBubble" nodeType="interactiveSeq">
                <p:stCondLst>
                  <p:cond evt="onClick" delay="0">
                    <p:tgtEl>
                      <p:spTgt spid="72"/>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78"/>
                                        </p:tgtEl>
                                        <p:attrNameLst>
                                          <p:attrName>style.visibility</p:attrName>
                                        </p:attrNameLst>
                                      </p:cBhvr>
                                      <p:to>
                                        <p:strVal val="visible"/>
                                      </p:to>
                                    </p:set>
                                    <p:anim calcmode="lin" valueType="num">
                                      <p:cBhvr>
                                        <p:cTn id="131" dur="500" fill="hold"/>
                                        <p:tgtEl>
                                          <p:spTgt spid="78"/>
                                        </p:tgtEl>
                                        <p:attrNameLst>
                                          <p:attrName>ppt_w</p:attrName>
                                        </p:attrNameLst>
                                      </p:cBhvr>
                                      <p:tavLst>
                                        <p:tav tm="0">
                                          <p:val>
                                            <p:fltVal val="0"/>
                                          </p:val>
                                        </p:tav>
                                        <p:tav tm="100000">
                                          <p:val>
                                            <p:strVal val="#ppt_w"/>
                                          </p:val>
                                        </p:tav>
                                      </p:tavLst>
                                    </p:anim>
                                    <p:anim calcmode="lin" valueType="num">
                                      <p:cBhvr>
                                        <p:cTn id="132" dur="500" fill="hold"/>
                                        <p:tgtEl>
                                          <p:spTgt spid="78"/>
                                        </p:tgtEl>
                                        <p:attrNameLst>
                                          <p:attrName>ppt_h</p:attrName>
                                        </p:attrNameLst>
                                      </p:cBhvr>
                                      <p:tavLst>
                                        <p:tav tm="0">
                                          <p:val>
                                            <p:fltVal val="0"/>
                                          </p:val>
                                        </p:tav>
                                        <p:tav tm="100000">
                                          <p:val>
                                            <p:strVal val="#ppt_h"/>
                                          </p:val>
                                        </p:tav>
                                      </p:tavLst>
                                    </p:anim>
                                    <p:animEffect transition="in" filter="fade">
                                      <p:cBhvr>
                                        <p:cTn id="133" dur="500"/>
                                        <p:tgtEl>
                                          <p:spTgt spid="78"/>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78"/>
                                        </p:tgtEl>
                                      </p:cBhvr>
                                    </p:animEffect>
                                    <p:animScale>
                                      <p:cBhvr>
                                        <p:cTn id="136" dur="250" autoRev="1" fill="hold"/>
                                        <p:tgtEl>
                                          <p:spTgt spid="78"/>
                                        </p:tgtEl>
                                      </p:cBhvr>
                                      <p:by x="105000" y="105000"/>
                                    </p:animScale>
                                  </p:childTnLst>
                                </p:cTn>
                              </p:par>
                            </p:childTnLst>
                          </p:cTn>
                        </p:par>
                      </p:childTnLst>
                    </p:cTn>
                  </p:par>
                </p:childTnLst>
              </p:cTn>
              <p:nextCondLst>
                <p:cond evt="onClick" delay="0">
                  <p:tgtEl>
                    <p:spTgt spid="72"/>
                  </p:tgtEl>
                </p:cond>
              </p:nextCondLst>
            </p:seq>
            <p:seq concurrent="1" nextAc="seek">
              <p:cTn id="137" restart="whenNotActive" fill="hold" evtFilter="cancelBubble" nodeType="interactiveSeq">
                <p:stCondLst>
                  <p:cond evt="onClick" delay="0">
                    <p:tgtEl>
                      <p:spTgt spid="73"/>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96"/>
                                        </p:tgtEl>
                                        <p:attrNameLst>
                                          <p:attrName>style.visibility</p:attrName>
                                        </p:attrNameLst>
                                      </p:cBhvr>
                                      <p:to>
                                        <p:strVal val="visible"/>
                                      </p:to>
                                    </p:set>
                                    <p:anim calcmode="lin" valueType="num">
                                      <p:cBhvr>
                                        <p:cTn id="142" dur="500" fill="hold"/>
                                        <p:tgtEl>
                                          <p:spTgt spid="96"/>
                                        </p:tgtEl>
                                        <p:attrNameLst>
                                          <p:attrName>ppt_w</p:attrName>
                                        </p:attrNameLst>
                                      </p:cBhvr>
                                      <p:tavLst>
                                        <p:tav tm="0">
                                          <p:val>
                                            <p:fltVal val="0"/>
                                          </p:val>
                                        </p:tav>
                                        <p:tav tm="100000">
                                          <p:val>
                                            <p:strVal val="#ppt_w"/>
                                          </p:val>
                                        </p:tav>
                                      </p:tavLst>
                                    </p:anim>
                                    <p:anim calcmode="lin" valueType="num">
                                      <p:cBhvr>
                                        <p:cTn id="143" dur="500" fill="hold"/>
                                        <p:tgtEl>
                                          <p:spTgt spid="96"/>
                                        </p:tgtEl>
                                        <p:attrNameLst>
                                          <p:attrName>ppt_h</p:attrName>
                                        </p:attrNameLst>
                                      </p:cBhvr>
                                      <p:tavLst>
                                        <p:tav tm="0">
                                          <p:val>
                                            <p:fltVal val="0"/>
                                          </p:val>
                                        </p:tav>
                                        <p:tav tm="100000">
                                          <p:val>
                                            <p:strVal val="#ppt_h"/>
                                          </p:val>
                                        </p:tav>
                                      </p:tavLst>
                                    </p:anim>
                                    <p:animEffect transition="in" filter="fade">
                                      <p:cBhvr>
                                        <p:cTn id="144" dur="500"/>
                                        <p:tgtEl>
                                          <p:spTgt spid="96"/>
                                        </p:tgtEl>
                                      </p:cBhvr>
                                    </p:animEffect>
                                  </p:childTnLst>
                                  <p:subTnLst>
                                    <p:audio>
                                      <p:cMediaNode>
                                        <p:cTn display="0" masterRel="sameClick">
                                          <p:stCondLst>
                                            <p:cond evt="begin" delay="0">
                                              <p:tn val="140"/>
                                            </p:cond>
                                          </p:stCondLst>
                                          <p:endCondLst>
                                            <p:cond evt="onStopAudio" delay="0">
                                              <p:tgtEl>
                                                <p:sldTgt/>
                                              </p:tgtEl>
                                            </p:cond>
                                          </p:endCondLst>
                                        </p:cTn>
                                        <p:tgtEl>
                                          <p:sndTgt r:embed="rId3"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96"/>
                                        </p:tgtEl>
                                      </p:cBhvr>
                                    </p:animEffect>
                                    <p:animScale>
                                      <p:cBhvr>
                                        <p:cTn id="147" dur="250" autoRev="1" fill="hold"/>
                                        <p:tgtEl>
                                          <p:spTgt spid="96"/>
                                        </p:tgtEl>
                                      </p:cBhvr>
                                      <p:by x="105000" y="105000"/>
                                    </p:animScale>
                                  </p:childTnLst>
                                </p:cTn>
                              </p:par>
                            </p:childTnLst>
                          </p:cTn>
                        </p:par>
                      </p:childTnLst>
                    </p:cTn>
                  </p:par>
                </p:childTnLst>
              </p:cTn>
              <p:nextCondLst>
                <p:cond evt="onClick" delay="0">
                  <p:tgtEl>
                    <p:spTgt spid="73"/>
                  </p:tgtEl>
                </p:cond>
              </p:nextCondLst>
            </p:seq>
          </p:childTnLst>
        </p:cTn>
      </p:par>
    </p:tnLst>
    <p:bldLst>
      <p:bldP spid="117" grpId="0"/>
      <p:bldP spid="117" grpId="1"/>
      <p:bldP spid="118" grpId="0"/>
      <p:bldP spid="118" grpId="1"/>
      <p:bldP spid="119" grpId="0"/>
      <p:bldP spid="119" grpId="1"/>
      <p:bldP spid="69" grpId="0"/>
      <p:bldP spid="69" grpId="1"/>
      <p:bldP spid="71" grpId="0"/>
      <p:bldP spid="71" grpId="1"/>
      <p:bldP spid="75" grpId="0"/>
      <p:bldP spid="75" grpId="1"/>
      <p:bldP spid="78" grpId="0"/>
      <p:bldP spid="78" grpId="1"/>
      <p:bldP spid="96" grpId="0"/>
      <p:bldP spid="9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7</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pic>
        <p:nvPicPr>
          <p:cNvPr id="49" name="Picture 48">
            <a:extLst>
              <a:ext uri="{FF2B5EF4-FFF2-40B4-BE49-F238E27FC236}">
                <a16:creationId xmlns:a16="http://schemas.microsoft.com/office/drawing/2014/main" id="{A622DB69-83C4-42B9-BF1A-09C8614ACEE6}"/>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50" name="Picture 49">
            <a:extLst>
              <a:ext uri="{FF2B5EF4-FFF2-40B4-BE49-F238E27FC236}">
                <a16:creationId xmlns:a16="http://schemas.microsoft.com/office/drawing/2014/main" id="{5BF8BEEB-A48C-43E1-9B90-E647CFBF4F9B}"/>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51" name="Picture 50">
            <a:extLst>
              <a:ext uri="{FF2B5EF4-FFF2-40B4-BE49-F238E27FC236}">
                <a16:creationId xmlns:a16="http://schemas.microsoft.com/office/drawing/2014/main" id="{D8306303-3CA0-4A15-A5D2-00B46E91203A}"/>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52" name="Picture 51">
            <a:extLst>
              <a:ext uri="{FF2B5EF4-FFF2-40B4-BE49-F238E27FC236}">
                <a16:creationId xmlns:a16="http://schemas.microsoft.com/office/drawing/2014/main" id="{81E161F3-E538-4677-B51A-922707270534}"/>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53" name="Picture 52">
            <a:extLst>
              <a:ext uri="{FF2B5EF4-FFF2-40B4-BE49-F238E27FC236}">
                <a16:creationId xmlns:a16="http://schemas.microsoft.com/office/drawing/2014/main" id="{6D55CD44-ED35-4210-9941-1F51C694E62B}"/>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54" name="Picture 53">
            <a:extLst>
              <a:ext uri="{FF2B5EF4-FFF2-40B4-BE49-F238E27FC236}">
                <a16:creationId xmlns:a16="http://schemas.microsoft.com/office/drawing/2014/main" id="{803FEA7D-2513-4EEA-811C-84B5F78E6A20}"/>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55" name="Picture 54">
            <a:extLst>
              <a:ext uri="{FF2B5EF4-FFF2-40B4-BE49-F238E27FC236}">
                <a16:creationId xmlns:a16="http://schemas.microsoft.com/office/drawing/2014/main" id="{447AD84C-8CF9-4056-A4E3-B74CB05DF278}"/>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56" name="Picture 55">
            <a:extLst>
              <a:ext uri="{FF2B5EF4-FFF2-40B4-BE49-F238E27FC236}">
                <a16:creationId xmlns:a16="http://schemas.microsoft.com/office/drawing/2014/main" id="{C7CB4E12-983D-46E2-A8A3-DBC4BCD99F70}"/>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57" name="Picture 56">
            <a:extLst>
              <a:ext uri="{FF2B5EF4-FFF2-40B4-BE49-F238E27FC236}">
                <a16:creationId xmlns:a16="http://schemas.microsoft.com/office/drawing/2014/main" id="{074C1201-0AA7-42CC-9513-433A8C9E6614}"/>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58" name="Picture 57">
            <a:extLst>
              <a:ext uri="{FF2B5EF4-FFF2-40B4-BE49-F238E27FC236}">
                <a16:creationId xmlns:a16="http://schemas.microsoft.com/office/drawing/2014/main" id="{6A00323E-38CF-4CCA-A2E6-343E499AEBFB}"/>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59" name="Picture 58">
            <a:extLst>
              <a:ext uri="{FF2B5EF4-FFF2-40B4-BE49-F238E27FC236}">
                <a16:creationId xmlns:a16="http://schemas.microsoft.com/office/drawing/2014/main" id="{0B46CDDD-69A9-4645-94A4-567D04EB420D}"/>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60" name="Picture 59">
            <a:extLst>
              <a:ext uri="{FF2B5EF4-FFF2-40B4-BE49-F238E27FC236}">
                <a16:creationId xmlns:a16="http://schemas.microsoft.com/office/drawing/2014/main" id="{DA36CFA9-0C47-47D7-9FD5-57E438988A26}"/>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62" name="Picture 61">
            <a:extLst>
              <a:ext uri="{FF2B5EF4-FFF2-40B4-BE49-F238E27FC236}">
                <a16:creationId xmlns:a16="http://schemas.microsoft.com/office/drawing/2014/main" id="{96BBE5BE-2B84-4213-AAB1-15810189E3B4}"/>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65" name="Picture 64">
            <a:extLst>
              <a:ext uri="{FF2B5EF4-FFF2-40B4-BE49-F238E27FC236}">
                <a16:creationId xmlns:a16="http://schemas.microsoft.com/office/drawing/2014/main" id="{3B1EBC2A-07B3-4489-BB55-F9E223A786D6}"/>
              </a:ext>
            </a:extLst>
          </p:cNvPr>
          <p:cNvPicPr>
            <a:picLocks noChangeAspect="1"/>
          </p:cNvPicPr>
          <p:nvPr/>
        </p:nvPicPr>
        <p:blipFill>
          <a:blip r:embed="rId9"/>
          <a:stretch>
            <a:fillRect/>
          </a:stretch>
        </p:blipFill>
        <p:spPr>
          <a:xfrm>
            <a:off x="700152" y="-564631"/>
            <a:ext cx="359906" cy="218018"/>
          </a:xfrm>
          <a:prstGeom prst="rect">
            <a:avLst/>
          </a:prstGeom>
        </p:spPr>
      </p:pic>
      <p:pic>
        <p:nvPicPr>
          <p:cNvPr id="66" name="Picture 65">
            <a:extLst>
              <a:ext uri="{FF2B5EF4-FFF2-40B4-BE49-F238E27FC236}">
                <a16:creationId xmlns:a16="http://schemas.microsoft.com/office/drawing/2014/main" id="{67B84497-920B-4E47-BED9-F2CB48D342D3}"/>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67" name="Picture 66">
            <a:extLst>
              <a:ext uri="{FF2B5EF4-FFF2-40B4-BE49-F238E27FC236}">
                <a16:creationId xmlns:a16="http://schemas.microsoft.com/office/drawing/2014/main" id="{C52600BB-4B52-467E-825D-99BFF7CBBD89}"/>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76" name="Picture 75">
            <a:extLst>
              <a:ext uri="{FF2B5EF4-FFF2-40B4-BE49-F238E27FC236}">
                <a16:creationId xmlns:a16="http://schemas.microsoft.com/office/drawing/2014/main" id="{18EE2317-3213-4F96-865F-314FF8EDA669}"/>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77" name="Picture 76">
            <a:extLst>
              <a:ext uri="{FF2B5EF4-FFF2-40B4-BE49-F238E27FC236}">
                <a16:creationId xmlns:a16="http://schemas.microsoft.com/office/drawing/2014/main" id="{2D5A3EEA-595D-41A6-882E-2C950A342B76}"/>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79" name="Picture 78">
            <a:extLst>
              <a:ext uri="{FF2B5EF4-FFF2-40B4-BE49-F238E27FC236}">
                <a16:creationId xmlns:a16="http://schemas.microsoft.com/office/drawing/2014/main" id="{43AB6967-D67C-4566-82B1-C051B5D2323C}"/>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80" name="Picture 79">
            <a:extLst>
              <a:ext uri="{FF2B5EF4-FFF2-40B4-BE49-F238E27FC236}">
                <a16:creationId xmlns:a16="http://schemas.microsoft.com/office/drawing/2014/main" id="{E6F59F5D-5110-4FA2-8DF5-EED47CE2946E}"/>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81" name="Picture 80">
            <a:extLst>
              <a:ext uri="{FF2B5EF4-FFF2-40B4-BE49-F238E27FC236}">
                <a16:creationId xmlns:a16="http://schemas.microsoft.com/office/drawing/2014/main" id="{F2DECD46-F2CD-4D72-A1C1-97C80B70E8C1}"/>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82" name="Picture 81">
            <a:extLst>
              <a:ext uri="{FF2B5EF4-FFF2-40B4-BE49-F238E27FC236}">
                <a16:creationId xmlns:a16="http://schemas.microsoft.com/office/drawing/2014/main" id="{53097E2F-0CEB-4AD1-A885-C217F1BE53EC}"/>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83" name="Picture 82">
            <a:extLst>
              <a:ext uri="{FF2B5EF4-FFF2-40B4-BE49-F238E27FC236}">
                <a16:creationId xmlns:a16="http://schemas.microsoft.com/office/drawing/2014/main" id="{439C4804-B1FC-46A1-AB14-4A65343C55A3}"/>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84" name="Picture 83">
            <a:extLst>
              <a:ext uri="{FF2B5EF4-FFF2-40B4-BE49-F238E27FC236}">
                <a16:creationId xmlns:a16="http://schemas.microsoft.com/office/drawing/2014/main" id="{AA0FCB71-EBCE-4D07-B1CC-FDC97F460F27}"/>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85" name="Picture 84">
            <a:extLst>
              <a:ext uri="{FF2B5EF4-FFF2-40B4-BE49-F238E27FC236}">
                <a16:creationId xmlns:a16="http://schemas.microsoft.com/office/drawing/2014/main" id="{6734A123-4F32-42E9-A337-CBF64C21052C}"/>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86" name="Picture 85">
            <a:extLst>
              <a:ext uri="{FF2B5EF4-FFF2-40B4-BE49-F238E27FC236}">
                <a16:creationId xmlns:a16="http://schemas.microsoft.com/office/drawing/2014/main" id="{4F5F9C32-2E71-4152-A738-7CC4AECC50CE}"/>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87" name="Picture 86">
            <a:extLst>
              <a:ext uri="{FF2B5EF4-FFF2-40B4-BE49-F238E27FC236}">
                <a16:creationId xmlns:a16="http://schemas.microsoft.com/office/drawing/2014/main" id="{C1012CB1-D862-4BAD-A05D-2A2C76D59774}"/>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88" name="Picture 87">
            <a:extLst>
              <a:ext uri="{FF2B5EF4-FFF2-40B4-BE49-F238E27FC236}">
                <a16:creationId xmlns:a16="http://schemas.microsoft.com/office/drawing/2014/main" id="{21E93066-09E5-413A-8070-237C2CD7732E}"/>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89" name="Picture 88">
            <a:extLst>
              <a:ext uri="{FF2B5EF4-FFF2-40B4-BE49-F238E27FC236}">
                <a16:creationId xmlns:a16="http://schemas.microsoft.com/office/drawing/2014/main" id="{5196AEB6-7919-4831-BB5B-79C09EDB2CB3}"/>
              </a:ext>
            </a:extLst>
          </p:cNvPr>
          <p:cNvPicPr>
            <a:picLocks noChangeAspect="1"/>
          </p:cNvPicPr>
          <p:nvPr/>
        </p:nvPicPr>
        <p:blipFill>
          <a:blip r:embed="rId8"/>
          <a:stretch>
            <a:fillRect/>
          </a:stretch>
        </p:blipFill>
        <p:spPr>
          <a:xfrm>
            <a:off x="3882001" y="-503957"/>
            <a:ext cx="359906" cy="218018"/>
          </a:xfrm>
          <a:prstGeom prst="rect">
            <a:avLst/>
          </a:prstGeom>
        </p:spPr>
      </p:pic>
      <p:sp>
        <p:nvSpPr>
          <p:cNvPr id="97" name="Rectangle: Rounded Corners 28">
            <a:extLst>
              <a:ext uri="{FF2B5EF4-FFF2-40B4-BE49-F238E27FC236}">
                <a16:creationId xmlns:a16="http://schemas.microsoft.com/office/drawing/2014/main" id="{79081DE3-25B1-4AC5-88E2-CA1A582D540E}"/>
              </a:ext>
            </a:extLst>
          </p:cNvPr>
          <p:cNvSpPr/>
          <p:nvPr/>
        </p:nvSpPr>
        <p:spPr>
          <a:xfrm>
            <a:off x="1201275" y="1161370"/>
            <a:ext cx="9808309" cy="2717306"/>
          </a:xfrm>
          <a:prstGeom prst="roundRect">
            <a:avLst>
              <a:gd name="adj" fmla="val 1082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a16="http://schemas.microsoft.com/office/drawing/2014/main" id="{63858ED7-2267-4CC5-88D9-750AC4B510B7}"/>
              </a:ext>
            </a:extLst>
          </p:cNvPr>
          <p:cNvGrpSpPr/>
          <p:nvPr/>
        </p:nvGrpSpPr>
        <p:grpSpPr>
          <a:xfrm>
            <a:off x="4595268" y="4273935"/>
            <a:ext cx="3020323" cy="880242"/>
            <a:chOff x="4037538" y="4547895"/>
            <a:chExt cx="3021110" cy="880471"/>
          </a:xfrm>
        </p:grpSpPr>
        <p:sp>
          <p:nvSpPr>
            <p:cNvPr id="99" name="!!Ques3">
              <a:extLst>
                <a:ext uri="{FF2B5EF4-FFF2-40B4-BE49-F238E27FC236}">
                  <a16:creationId xmlns:a16="http://schemas.microsoft.com/office/drawing/2014/main" id="{314ADFB0-1525-4AD3-A5A1-47427C8A33F9}"/>
                </a:ext>
              </a:extLst>
            </p:cNvPr>
            <p:cNvSpPr/>
            <p:nvPr/>
          </p:nvSpPr>
          <p:spPr>
            <a:xfrm>
              <a:off x="4069286" y="4547895"/>
              <a:ext cx="298936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Quesion1">
              <a:extLst>
                <a:ext uri="{FF2B5EF4-FFF2-40B4-BE49-F238E27FC236}">
                  <a16:creationId xmlns:a16="http://schemas.microsoft.com/office/drawing/2014/main" id="{C4425022-16BA-4BDD-9D76-C5A7629E652F}"/>
                </a:ext>
              </a:extLst>
            </p:cNvPr>
            <p:cNvSpPr txBox="1"/>
            <p:nvPr/>
          </p:nvSpPr>
          <p:spPr>
            <a:xfrm>
              <a:off x="4961679" y="4726520"/>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10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0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3" name="Group 10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107"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108" name="TextBox 107"/>
          <p:cNvSpPr txBox="1"/>
          <p:nvPr/>
        </p:nvSpPr>
        <p:spPr>
          <a:xfrm>
            <a:off x="1492688" y="1905000"/>
            <a:ext cx="6344138" cy="1323183"/>
          </a:xfrm>
          <a:prstGeom prst="rect">
            <a:avLst/>
          </a:prstGeom>
          <a:noFill/>
        </p:spPr>
        <p:txBody>
          <a:bodyPr wrap="square" rtlCol="0">
            <a:spAutoFit/>
          </a:bodyPr>
          <a:lstStyle/>
          <a:p>
            <a:pPr lvl="0" algn="ctr"/>
            <a:r>
              <a:rPr lang="vi-VN" sz="3999" b="1" dirty="0">
                <a:solidFill>
                  <a:srgbClr val="EE4036"/>
                </a:solidFill>
                <a:latin typeface="Times New Roman" panose="02020603050405020304" pitchFamily="18" charset="0"/>
                <a:sym typeface="Times New Roman"/>
              </a:rPr>
              <a:t>Da gồm ba lớp là lớp bì, lớp mỡ dưới da và lớp ___</a:t>
            </a:r>
            <a:endParaRPr lang="vi-VN" sz="3999" b="1" dirty="0">
              <a:solidFill>
                <a:srgbClr val="EE4036"/>
              </a:solidFill>
              <a:latin typeface="Times New Roman" panose="02020603050405020304" pitchFamily="18" charset="0"/>
            </a:endParaRPr>
          </a:p>
        </p:txBody>
      </p:sp>
      <p:sp>
        <p:nvSpPr>
          <p:cNvPr id="109" name="!!o3b">
            <a:extLst>
              <a:ext uri="{FF2B5EF4-FFF2-40B4-BE49-F238E27FC236}">
                <a16:creationId xmlns:a16="http://schemas.microsoft.com/office/drawing/2014/main" id="{727977B5-F189-4A81-8746-8651162923AF}"/>
              </a:ext>
            </a:extLst>
          </p:cNvPr>
          <p:cNvSpPr/>
          <p:nvPr/>
        </p:nvSpPr>
        <p:spPr>
          <a:xfrm>
            <a:off x="7404933" y="5492445"/>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0" name="!!o3c">
            <a:extLst>
              <a:ext uri="{FF2B5EF4-FFF2-40B4-BE49-F238E27FC236}">
                <a16:creationId xmlns:a16="http://schemas.microsoft.com/office/drawing/2014/main" id="{FF9E2E47-AF30-4140-9174-D1F1B2A7ACE4}"/>
              </a:ext>
            </a:extLst>
          </p:cNvPr>
          <p:cNvSpPr/>
          <p:nvPr/>
        </p:nvSpPr>
        <p:spPr>
          <a:xfrm>
            <a:off x="8575367" y="5492445"/>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1" name="!!o3a">
            <a:extLst>
              <a:ext uri="{FF2B5EF4-FFF2-40B4-BE49-F238E27FC236}">
                <a16:creationId xmlns:a16="http://schemas.microsoft.com/office/drawing/2014/main" id="{1966C6BC-5829-4F16-A504-4CE1C7609161}"/>
              </a:ext>
            </a:extLst>
          </p:cNvPr>
          <p:cNvSpPr/>
          <p:nvPr/>
        </p:nvSpPr>
        <p:spPr>
          <a:xfrm>
            <a:off x="6243152" y="5492445"/>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2" name="!!3a">
            <a:extLst>
              <a:ext uri="{FF2B5EF4-FFF2-40B4-BE49-F238E27FC236}">
                <a16:creationId xmlns:a16="http://schemas.microsoft.com/office/drawing/2014/main" id="{3AFE8AE5-A9AA-4637-A979-EE1B11736C0D}"/>
              </a:ext>
            </a:extLst>
          </p:cNvPr>
          <p:cNvSpPr txBox="1"/>
          <p:nvPr/>
        </p:nvSpPr>
        <p:spPr>
          <a:xfrm>
            <a:off x="6410060" y="5564870"/>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113" name="!!3b">
            <a:extLst>
              <a:ext uri="{FF2B5EF4-FFF2-40B4-BE49-F238E27FC236}">
                <a16:creationId xmlns:a16="http://schemas.microsoft.com/office/drawing/2014/main" id="{1A273D81-3FC5-40F3-8DBC-43408EECA659}"/>
              </a:ext>
            </a:extLst>
          </p:cNvPr>
          <p:cNvSpPr txBox="1"/>
          <p:nvPr/>
        </p:nvSpPr>
        <p:spPr>
          <a:xfrm>
            <a:off x="7565400" y="5539677"/>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b</a:t>
            </a:r>
          </a:p>
        </p:txBody>
      </p:sp>
      <p:sp>
        <p:nvSpPr>
          <p:cNvPr id="114" name="!!3c">
            <a:extLst>
              <a:ext uri="{FF2B5EF4-FFF2-40B4-BE49-F238E27FC236}">
                <a16:creationId xmlns:a16="http://schemas.microsoft.com/office/drawing/2014/main" id="{47834679-DA72-43D6-958F-A53074407007}"/>
              </a:ext>
            </a:extLst>
          </p:cNvPr>
          <p:cNvSpPr txBox="1"/>
          <p:nvPr/>
        </p:nvSpPr>
        <p:spPr>
          <a:xfrm>
            <a:off x="8735453" y="5539677"/>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ì</a:t>
            </a:r>
          </a:p>
        </p:txBody>
      </p:sp>
      <p:sp>
        <p:nvSpPr>
          <p:cNvPr id="68" name="!!o3b">
            <a:extLst>
              <a:ext uri="{FF2B5EF4-FFF2-40B4-BE49-F238E27FC236}">
                <a16:creationId xmlns:a16="http://schemas.microsoft.com/office/drawing/2014/main" id="{727977B5-F189-4A81-8746-8651162923AF}"/>
              </a:ext>
            </a:extLst>
          </p:cNvPr>
          <p:cNvSpPr/>
          <p:nvPr/>
        </p:nvSpPr>
        <p:spPr>
          <a:xfrm>
            <a:off x="3910938" y="5492445"/>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69" name="!!o3c">
            <a:extLst>
              <a:ext uri="{FF2B5EF4-FFF2-40B4-BE49-F238E27FC236}">
                <a16:creationId xmlns:a16="http://schemas.microsoft.com/office/drawing/2014/main" id="{FF9E2E47-AF30-4140-9174-D1F1B2A7ACE4}"/>
              </a:ext>
            </a:extLst>
          </p:cNvPr>
          <p:cNvSpPr/>
          <p:nvPr/>
        </p:nvSpPr>
        <p:spPr>
          <a:xfrm>
            <a:off x="5081372" y="5492445"/>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0" name="!!o3a">
            <a:extLst>
              <a:ext uri="{FF2B5EF4-FFF2-40B4-BE49-F238E27FC236}">
                <a16:creationId xmlns:a16="http://schemas.microsoft.com/office/drawing/2014/main" id="{1966C6BC-5829-4F16-A504-4CE1C7609161}"/>
              </a:ext>
            </a:extLst>
          </p:cNvPr>
          <p:cNvSpPr/>
          <p:nvPr/>
        </p:nvSpPr>
        <p:spPr>
          <a:xfrm>
            <a:off x="2749157" y="5492445"/>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1" name="!!3a">
            <a:extLst>
              <a:ext uri="{FF2B5EF4-FFF2-40B4-BE49-F238E27FC236}">
                <a16:creationId xmlns:a16="http://schemas.microsoft.com/office/drawing/2014/main" id="{3AFE8AE5-A9AA-4637-A979-EE1B11736C0D}"/>
              </a:ext>
            </a:extLst>
          </p:cNvPr>
          <p:cNvSpPr txBox="1"/>
          <p:nvPr/>
        </p:nvSpPr>
        <p:spPr>
          <a:xfrm>
            <a:off x="2916065" y="5564870"/>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b</a:t>
            </a:r>
          </a:p>
        </p:txBody>
      </p:sp>
      <p:sp>
        <p:nvSpPr>
          <p:cNvPr id="72" name="!!3b">
            <a:extLst>
              <a:ext uri="{FF2B5EF4-FFF2-40B4-BE49-F238E27FC236}">
                <a16:creationId xmlns:a16="http://schemas.microsoft.com/office/drawing/2014/main" id="{1A273D81-3FC5-40F3-8DBC-43408EECA659}"/>
              </a:ext>
            </a:extLst>
          </p:cNvPr>
          <p:cNvSpPr txBox="1"/>
          <p:nvPr/>
        </p:nvSpPr>
        <p:spPr>
          <a:xfrm>
            <a:off x="4071405" y="5539677"/>
            <a:ext cx="695485" cy="923090"/>
          </a:xfrm>
          <a:prstGeom prst="rect">
            <a:avLst/>
          </a:prstGeom>
          <a:noFill/>
        </p:spPr>
        <p:txBody>
          <a:bodyPr wrap="square" rtlCol="0">
            <a:spAutoFit/>
          </a:bodyPr>
          <a:lstStyle/>
          <a:p>
            <a:pPr algn="ctr"/>
            <a:r>
              <a:rPr lang="en-US" sz="5398"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73" name="!!3c">
            <a:extLst>
              <a:ext uri="{FF2B5EF4-FFF2-40B4-BE49-F238E27FC236}">
                <a16:creationId xmlns:a16="http://schemas.microsoft.com/office/drawing/2014/main" id="{47834679-DA72-43D6-958F-A53074407007}"/>
              </a:ext>
            </a:extLst>
          </p:cNvPr>
          <p:cNvSpPr txBox="1"/>
          <p:nvPr/>
        </p:nvSpPr>
        <p:spPr>
          <a:xfrm>
            <a:off x="5241458" y="5539677"/>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ể</a:t>
            </a:r>
          </a:p>
        </p:txBody>
      </p:sp>
      <p:pic>
        <p:nvPicPr>
          <p:cNvPr id="2050" name="Picture 2" descr="Da và cấu tạo sinh lý của da - MEDCARE SKIN CENTRE"/>
          <p:cNvPicPr>
            <a:picLocks noChangeAspect="1" noChangeArrowheads="1"/>
          </p:cNvPicPr>
          <p:nvPr/>
        </p:nvPicPr>
        <p:blipFill>
          <a:blip r:embed="rId16"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7783677" y="694865"/>
            <a:ext cx="2882735" cy="3131046"/>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Group 7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75" name="!!MatThu1">
              <a:hlinkClick r:id="rId1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320287017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1"/>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p:cTn id="7" dur="500" fill="hold"/>
                                        <p:tgtEl>
                                          <p:spTgt spid="112"/>
                                        </p:tgtEl>
                                        <p:attrNameLst>
                                          <p:attrName>ppt_w</p:attrName>
                                        </p:attrNameLst>
                                      </p:cBhvr>
                                      <p:tavLst>
                                        <p:tav tm="0">
                                          <p:val>
                                            <p:fltVal val="0"/>
                                          </p:val>
                                        </p:tav>
                                        <p:tav tm="100000">
                                          <p:val>
                                            <p:strVal val="#ppt_w"/>
                                          </p:val>
                                        </p:tav>
                                      </p:tavLst>
                                    </p:anim>
                                    <p:anim calcmode="lin" valueType="num">
                                      <p:cBhvr>
                                        <p:cTn id="8" dur="500" fill="hold"/>
                                        <p:tgtEl>
                                          <p:spTgt spid="112"/>
                                        </p:tgtEl>
                                        <p:attrNameLst>
                                          <p:attrName>ppt_h</p:attrName>
                                        </p:attrNameLst>
                                      </p:cBhvr>
                                      <p:tavLst>
                                        <p:tav tm="0">
                                          <p:val>
                                            <p:fltVal val="0"/>
                                          </p:val>
                                        </p:tav>
                                        <p:tav tm="100000">
                                          <p:val>
                                            <p:strVal val="#ppt_h"/>
                                          </p:val>
                                        </p:tav>
                                      </p:tavLst>
                                    </p:anim>
                                    <p:animEffect transition="in" filter="fade">
                                      <p:cBhvr>
                                        <p:cTn id="9" dur="500"/>
                                        <p:tgtEl>
                                          <p:spTgt spid="112"/>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2"/>
                                        </p:tgtEl>
                                      </p:cBhvr>
                                    </p:animEffect>
                                    <p:animScale>
                                      <p:cBhvr>
                                        <p:cTn id="12" dur="250" autoRev="1" fill="hold"/>
                                        <p:tgtEl>
                                          <p:spTgt spid="112"/>
                                        </p:tgtEl>
                                      </p:cBhvr>
                                      <p:by x="105000" y="105000"/>
                                    </p:animScale>
                                  </p:childTnLst>
                                </p:cTn>
                              </p:par>
                            </p:childTnLst>
                          </p:cTn>
                        </p:par>
                      </p:childTnLst>
                    </p:cTn>
                  </p:par>
                </p:childTnLst>
              </p:cTn>
              <p:nextCondLst>
                <p:cond evt="onClick" delay="0">
                  <p:tgtEl>
                    <p:spTgt spid="111"/>
                  </p:tgtEl>
                </p:cond>
              </p:nextCondLst>
            </p:seq>
            <p:seq concurrent="1" nextAc="seek">
              <p:cTn id="13" restart="whenNotActive" fill="hold" evtFilter="cancelBubble" nodeType="interactiveSeq">
                <p:stCondLst>
                  <p:cond evt="onClick" delay="0">
                    <p:tgtEl>
                      <p:spTgt spid="10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3"/>
                                        </p:tgtEl>
                                        <p:attrNameLst>
                                          <p:attrName>style.visibility</p:attrName>
                                        </p:attrNameLst>
                                      </p:cBhvr>
                                      <p:to>
                                        <p:strVal val="visible"/>
                                      </p:to>
                                    </p:set>
                                    <p:anim calcmode="lin" valueType="num">
                                      <p:cBhvr>
                                        <p:cTn id="18" dur="500" fill="hold"/>
                                        <p:tgtEl>
                                          <p:spTgt spid="113"/>
                                        </p:tgtEl>
                                        <p:attrNameLst>
                                          <p:attrName>ppt_w</p:attrName>
                                        </p:attrNameLst>
                                      </p:cBhvr>
                                      <p:tavLst>
                                        <p:tav tm="0">
                                          <p:val>
                                            <p:fltVal val="0"/>
                                          </p:val>
                                        </p:tav>
                                        <p:tav tm="100000">
                                          <p:val>
                                            <p:strVal val="#ppt_w"/>
                                          </p:val>
                                        </p:tav>
                                      </p:tavLst>
                                    </p:anim>
                                    <p:anim calcmode="lin" valueType="num">
                                      <p:cBhvr>
                                        <p:cTn id="19" dur="500" fill="hold"/>
                                        <p:tgtEl>
                                          <p:spTgt spid="113"/>
                                        </p:tgtEl>
                                        <p:attrNameLst>
                                          <p:attrName>ppt_h</p:attrName>
                                        </p:attrNameLst>
                                      </p:cBhvr>
                                      <p:tavLst>
                                        <p:tav tm="0">
                                          <p:val>
                                            <p:fltVal val="0"/>
                                          </p:val>
                                        </p:tav>
                                        <p:tav tm="100000">
                                          <p:val>
                                            <p:strVal val="#ppt_h"/>
                                          </p:val>
                                        </p:tav>
                                      </p:tavLst>
                                    </p:anim>
                                    <p:animEffect transition="in" filter="fade">
                                      <p:cBhvr>
                                        <p:cTn id="20" dur="500"/>
                                        <p:tgtEl>
                                          <p:spTgt spid="113"/>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3"/>
                                        </p:tgtEl>
                                      </p:cBhvr>
                                    </p:animEffect>
                                    <p:animScale>
                                      <p:cBhvr>
                                        <p:cTn id="23" dur="250" autoRev="1" fill="hold"/>
                                        <p:tgtEl>
                                          <p:spTgt spid="113"/>
                                        </p:tgtEl>
                                      </p:cBhvr>
                                      <p:by x="105000" y="105000"/>
                                    </p:animScale>
                                  </p:childTnLst>
                                </p:cTn>
                              </p:par>
                            </p:childTnLst>
                          </p:cTn>
                        </p:par>
                      </p:childTnLst>
                    </p:cTn>
                  </p:par>
                </p:childTnLst>
              </p:cTn>
              <p:nextCondLst>
                <p:cond evt="onClick" delay="0">
                  <p:tgtEl>
                    <p:spTgt spid="109"/>
                  </p:tgtEl>
                </p:cond>
              </p:nextCondLst>
            </p:seq>
            <p:seq concurrent="1" nextAc="seek">
              <p:cTn id="24" restart="whenNotActive" fill="hold" evtFilter="cancelBubble" nodeType="interactiveSeq">
                <p:stCondLst>
                  <p:cond evt="onClick" delay="0">
                    <p:tgtEl>
                      <p:spTgt spid="110"/>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4"/>
                                        </p:tgtEl>
                                        <p:attrNameLst>
                                          <p:attrName>style.visibility</p:attrName>
                                        </p:attrNameLst>
                                      </p:cBhvr>
                                      <p:to>
                                        <p:strVal val="visible"/>
                                      </p:to>
                                    </p:set>
                                    <p:anim calcmode="lin" valueType="num">
                                      <p:cBhvr>
                                        <p:cTn id="29" dur="500" fill="hold"/>
                                        <p:tgtEl>
                                          <p:spTgt spid="114"/>
                                        </p:tgtEl>
                                        <p:attrNameLst>
                                          <p:attrName>ppt_w</p:attrName>
                                        </p:attrNameLst>
                                      </p:cBhvr>
                                      <p:tavLst>
                                        <p:tav tm="0">
                                          <p:val>
                                            <p:fltVal val="0"/>
                                          </p:val>
                                        </p:tav>
                                        <p:tav tm="100000">
                                          <p:val>
                                            <p:strVal val="#ppt_w"/>
                                          </p:val>
                                        </p:tav>
                                      </p:tavLst>
                                    </p:anim>
                                    <p:anim calcmode="lin" valueType="num">
                                      <p:cBhvr>
                                        <p:cTn id="30" dur="500" fill="hold"/>
                                        <p:tgtEl>
                                          <p:spTgt spid="114"/>
                                        </p:tgtEl>
                                        <p:attrNameLst>
                                          <p:attrName>ppt_h</p:attrName>
                                        </p:attrNameLst>
                                      </p:cBhvr>
                                      <p:tavLst>
                                        <p:tav tm="0">
                                          <p:val>
                                            <p:fltVal val="0"/>
                                          </p:val>
                                        </p:tav>
                                        <p:tav tm="100000">
                                          <p:val>
                                            <p:strVal val="#ppt_h"/>
                                          </p:val>
                                        </p:tav>
                                      </p:tavLst>
                                    </p:anim>
                                    <p:animEffect transition="in" filter="fade">
                                      <p:cBhvr>
                                        <p:cTn id="31" dur="500"/>
                                        <p:tgtEl>
                                          <p:spTgt spid="114"/>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4"/>
                                        </p:tgtEl>
                                      </p:cBhvr>
                                    </p:animEffect>
                                    <p:animScale>
                                      <p:cBhvr>
                                        <p:cTn id="34" dur="250" autoRev="1" fill="hold"/>
                                        <p:tgtEl>
                                          <p:spTgt spid="114"/>
                                        </p:tgtEl>
                                      </p:cBhvr>
                                      <p:by x="105000" y="105000"/>
                                    </p:animScale>
                                  </p:childTnLst>
                                </p:cTn>
                              </p:par>
                            </p:childTnLst>
                          </p:cTn>
                        </p:par>
                      </p:childTnLst>
                    </p:cTn>
                  </p:par>
                </p:childTnLst>
              </p:cTn>
              <p:nextCondLst>
                <p:cond evt="onClick" delay="0">
                  <p:tgtEl>
                    <p:spTgt spid="110"/>
                  </p:tgtEl>
                </p:cond>
              </p:nextCondLst>
            </p:seq>
            <p:seq concurrent="1" nextAc="seek">
              <p:cTn id="35" restart="whenNotActive" fill="hold" evtFilter="cancelBubble" nodeType="interactiveSeq">
                <p:stCondLst>
                  <p:cond evt="onClick" delay="0">
                    <p:tgtEl>
                      <p:spTgt spid="70"/>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71"/>
                                        </p:tgtEl>
                                        <p:attrNameLst>
                                          <p:attrName>style.visibility</p:attrName>
                                        </p:attrNameLst>
                                      </p:cBhvr>
                                      <p:to>
                                        <p:strVal val="visible"/>
                                      </p:to>
                                    </p:set>
                                    <p:anim calcmode="lin" valueType="num">
                                      <p:cBhvr>
                                        <p:cTn id="40" dur="500" fill="hold"/>
                                        <p:tgtEl>
                                          <p:spTgt spid="71"/>
                                        </p:tgtEl>
                                        <p:attrNameLst>
                                          <p:attrName>ppt_w</p:attrName>
                                        </p:attrNameLst>
                                      </p:cBhvr>
                                      <p:tavLst>
                                        <p:tav tm="0">
                                          <p:val>
                                            <p:fltVal val="0"/>
                                          </p:val>
                                        </p:tav>
                                        <p:tav tm="100000">
                                          <p:val>
                                            <p:strVal val="#ppt_w"/>
                                          </p:val>
                                        </p:tav>
                                      </p:tavLst>
                                    </p:anim>
                                    <p:anim calcmode="lin" valueType="num">
                                      <p:cBhvr>
                                        <p:cTn id="41" dur="500" fill="hold"/>
                                        <p:tgtEl>
                                          <p:spTgt spid="71"/>
                                        </p:tgtEl>
                                        <p:attrNameLst>
                                          <p:attrName>ppt_h</p:attrName>
                                        </p:attrNameLst>
                                      </p:cBhvr>
                                      <p:tavLst>
                                        <p:tav tm="0">
                                          <p:val>
                                            <p:fltVal val="0"/>
                                          </p:val>
                                        </p:tav>
                                        <p:tav tm="100000">
                                          <p:val>
                                            <p:strVal val="#ppt_h"/>
                                          </p:val>
                                        </p:tav>
                                      </p:tavLst>
                                    </p:anim>
                                    <p:animEffect transition="in" filter="fade">
                                      <p:cBhvr>
                                        <p:cTn id="42" dur="500"/>
                                        <p:tgtEl>
                                          <p:spTgt spid="71"/>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71"/>
                                        </p:tgtEl>
                                      </p:cBhvr>
                                    </p:animEffect>
                                    <p:animScale>
                                      <p:cBhvr>
                                        <p:cTn id="45" dur="250" autoRev="1" fill="hold"/>
                                        <p:tgtEl>
                                          <p:spTgt spid="71"/>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50"/>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58"/>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51"/>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49"/>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52"/>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53"/>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57"/>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54"/>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55"/>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56"/>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59"/>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62"/>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60"/>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65"/>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66"/>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67"/>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76"/>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79"/>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77"/>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80"/>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81"/>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82"/>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83"/>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84"/>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85"/>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87"/>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86"/>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88"/>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89"/>
                                        </p:tgtEl>
                                        <p:attrNameLst>
                                          <p:attrName>ppt_x</p:attrName>
                                          <p:attrName>ppt_y</p:attrName>
                                        </p:attrNameLst>
                                      </p:cBhvr>
                                    </p:animMotion>
                                  </p:childTnLst>
                                </p:cTn>
                              </p:par>
                            </p:childTnLst>
                          </p:cTn>
                        </p:par>
                      </p:childTnLst>
                    </p:cTn>
                  </p:par>
                </p:childTnLst>
              </p:cTn>
              <p:nextCondLst>
                <p:cond evt="onClick" delay="0">
                  <p:tgtEl>
                    <p:spTgt spid="70"/>
                  </p:tgtEl>
                </p:cond>
              </p:nextCondLst>
            </p:seq>
            <p:seq concurrent="1" nextAc="seek">
              <p:cTn id="104" restart="whenNotActive" fill="hold" evtFilter="cancelBubble" nodeType="interactiveSeq">
                <p:stCondLst>
                  <p:cond evt="onClick" delay="0">
                    <p:tgtEl>
                      <p:spTgt spid="68"/>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72"/>
                                        </p:tgtEl>
                                        <p:attrNameLst>
                                          <p:attrName>style.visibility</p:attrName>
                                        </p:attrNameLst>
                                      </p:cBhvr>
                                      <p:to>
                                        <p:strVal val="visible"/>
                                      </p:to>
                                    </p:set>
                                    <p:anim calcmode="lin" valueType="num">
                                      <p:cBhvr>
                                        <p:cTn id="109" dur="500" fill="hold"/>
                                        <p:tgtEl>
                                          <p:spTgt spid="72"/>
                                        </p:tgtEl>
                                        <p:attrNameLst>
                                          <p:attrName>ppt_w</p:attrName>
                                        </p:attrNameLst>
                                      </p:cBhvr>
                                      <p:tavLst>
                                        <p:tav tm="0">
                                          <p:val>
                                            <p:fltVal val="0"/>
                                          </p:val>
                                        </p:tav>
                                        <p:tav tm="100000">
                                          <p:val>
                                            <p:strVal val="#ppt_w"/>
                                          </p:val>
                                        </p:tav>
                                      </p:tavLst>
                                    </p:anim>
                                    <p:anim calcmode="lin" valueType="num">
                                      <p:cBhvr>
                                        <p:cTn id="110" dur="500" fill="hold"/>
                                        <p:tgtEl>
                                          <p:spTgt spid="72"/>
                                        </p:tgtEl>
                                        <p:attrNameLst>
                                          <p:attrName>ppt_h</p:attrName>
                                        </p:attrNameLst>
                                      </p:cBhvr>
                                      <p:tavLst>
                                        <p:tav tm="0">
                                          <p:val>
                                            <p:fltVal val="0"/>
                                          </p:val>
                                        </p:tav>
                                        <p:tav tm="100000">
                                          <p:val>
                                            <p:strVal val="#ppt_h"/>
                                          </p:val>
                                        </p:tav>
                                      </p:tavLst>
                                    </p:anim>
                                    <p:animEffect transition="in" filter="fade">
                                      <p:cBhvr>
                                        <p:cTn id="111" dur="500"/>
                                        <p:tgtEl>
                                          <p:spTgt spid="72"/>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72"/>
                                        </p:tgtEl>
                                      </p:cBhvr>
                                    </p:animEffect>
                                    <p:animScale>
                                      <p:cBhvr>
                                        <p:cTn id="114" dur="250" autoRev="1" fill="hold"/>
                                        <p:tgtEl>
                                          <p:spTgt spid="72"/>
                                        </p:tgtEl>
                                      </p:cBhvr>
                                      <p:by x="105000" y="105000"/>
                                    </p:animScale>
                                  </p:childTnLst>
                                </p:cTn>
                              </p:par>
                            </p:childTnLst>
                          </p:cTn>
                        </p:par>
                      </p:childTnLst>
                    </p:cTn>
                  </p:par>
                </p:childTnLst>
              </p:cTn>
              <p:nextCondLst>
                <p:cond evt="onClick" delay="0">
                  <p:tgtEl>
                    <p:spTgt spid="68"/>
                  </p:tgtEl>
                </p:cond>
              </p:nextCondLst>
            </p:seq>
            <p:seq concurrent="1" nextAc="seek">
              <p:cTn id="115" restart="whenNotActive" fill="hold" evtFilter="cancelBubble" nodeType="interactiveSeq">
                <p:stCondLst>
                  <p:cond evt="onClick" delay="0">
                    <p:tgtEl>
                      <p:spTgt spid="69"/>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73"/>
                                        </p:tgtEl>
                                        <p:attrNameLst>
                                          <p:attrName>style.visibility</p:attrName>
                                        </p:attrNameLst>
                                      </p:cBhvr>
                                      <p:to>
                                        <p:strVal val="visible"/>
                                      </p:to>
                                    </p:set>
                                    <p:anim calcmode="lin" valueType="num">
                                      <p:cBhvr>
                                        <p:cTn id="120" dur="500" fill="hold"/>
                                        <p:tgtEl>
                                          <p:spTgt spid="73"/>
                                        </p:tgtEl>
                                        <p:attrNameLst>
                                          <p:attrName>ppt_w</p:attrName>
                                        </p:attrNameLst>
                                      </p:cBhvr>
                                      <p:tavLst>
                                        <p:tav tm="0">
                                          <p:val>
                                            <p:fltVal val="0"/>
                                          </p:val>
                                        </p:tav>
                                        <p:tav tm="100000">
                                          <p:val>
                                            <p:strVal val="#ppt_w"/>
                                          </p:val>
                                        </p:tav>
                                      </p:tavLst>
                                    </p:anim>
                                    <p:anim calcmode="lin" valueType="num">
                                      <p:cBhvr>
                                        <p:cTn id="121" dur="500" fill="hold"/>
                                        <p:tgtEl>
                                          <p:spTgt spid="73"/>
                                        </p:tgtEl>
                                        <p:attrNameLst>
                                          <p:attrName>ppt_h</p:attrName>
                                        </p:attrNameLst>
                                      </p:cBhvr>
                                      <p:tavLst>
                                        <p:tav tm="0">
                                          <p:val>
                                            <p:fltVal val="0"/>
                                          </p:val>
                                        </p:tav>
                                        <p:tav tm="100000">
                                          <p:val>
                                            <p:strVal val="#ppt_h"/>
                                          </p:val>
                                        </p:tav>
                                      </p:tavLst>
                                    </p:anim>
                                    <p:animEffect transition="in" filter="fade">
                                      <p:cBhvr>
                                        <p:cTn id="122" dur="500"/>
                                        <p:tgtEl>
                                          <p:spTgt spid="73"/>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3"/>
                                        </p:tgtEl>
                                      </p:cBhvr>
                                    </p:animEffect>
                                    <p:animScale>
                                      <p:cBhvr>
                                        <p:cTn id="125" dur="250" autoRev="1" fill="hold"/>
                                        <p:tgtEl>
                                          <p:spTgt spid="73"/>
                                        </p:tgtEl>
                                      </p:cBhvr>
                                      <p:by x="105000" y="105000"/>
                                    </p:animScale>
                                  </p:childTnLst>
                                </p:cTn>
                              </p:par>
                            </p:childTnLst>
                          </p:cTn>
                        </p:par>
                      </p:childTnLst>
                    </p:cTn>
                  </p:par>
                </p:childTnLst>
              </p:cTn>
              <p:nextCondLst>
                <p:cond evt="onClick" delay="0">
                  <p:tgtEl>
                    <p:spTgt spid="69"/>
                  </p:tgtEl>
                </p:cond>
              </p:nextCondLst>
            </p:seq>
          </p:childTnLst>
        </p:cTn>
      </p:par>
    </p:tnLst>
    <p:bldLst>
      <p:bldP spid="112" grpId="0"/>
      <p:bldP spid="112" grpId="1"/>
      <p:bldP spid="113" grpId="0"/>
      <p:bldP spid="113" grpId="1"/>
      <p:bldP spid="114" grpId="0"/>
      <p:bldP spid="114" grpId="1"/>
      <p:bldP spid="71" grpId="0"/>
      <p:bldP spid="71" grpId="1"/>
      <p:bldP spid="72" grpId="0"/>
      <p:bldP spid="72" grpId="1"/>
      <p:bldP spid="73" grpId="0"/>
      <p:bldP spid="73"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3497</Words>
  <Application>Microsoft Office PowerPoint</Application>
  <PresentationFormat>Custom</PresentationFormat>
  <Paragraphs>415</Paragraphs>
  <Slides>47</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Times New Roman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37* SINH SẢN Ở NGƯỜI</dc:title>
  <dc:creator>Administrator</dc:creator>
  <cp:lastModifiedBy>Khanhvd</cp:lastModifiedBy>
  <cp:revision>23</cp:revision>
  <dcterms:created xsi:type="dcterms:W3CDTF">2006-08-16T00:00:00Z</dcterms:created>
  <dcterms:modified xsi:type="dcterms:W3CDTF">2023-07-18T14:08:20Z</dcterms:modified>
  <dc:identifier>DAFk7l05qvo</dc:identifier>
</cp:coreProperties>
</file>