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90" r:id="rId2"/>
    <p:sldId id="291" r:id="rId3"/>
    <p:sldId id="292" r:id="rId4"/>
    <p:sldId id="293" r:id="rId5"/>
    <p:sldId id="294" r:id="rId6"/>
    <p:sldId id="295" r:id="rId7"/>
    <p:sldId id="296" r:id="rId8"/>
    <p:sldId id="297" r:id="rId9"/>
    <p:sldId id="298" r:id="rId10"/>
    <p:sldId id="299" r:id="rId11"/>
    <p:sldId id="256" r:id="rId12"/>
    <p:sldId id="257" r:id="rId13"/>
    <p:sldId id="258" r:id="rId14"/>
    <p:sldId id="286" r:id="rId15"/>
    <p:sldId id="259" r:id="rId16"/>
    <p:sldId id="260" r:id="rId17"/>
    <p:sldId id="261" r:id="rId18"/>
    <p:sldId id="262" r:id="rId19"/>
    <p:sldId id="265" r:id="rId20"/>
    <p:sldId id="266" r:id="rId21"/>
    <p:sldId id="287" r:id="rId22"/>
    <p:sldId id="268" r:id="rId23"/>
    <p:sldId id="269" r:id="rId24"/>
    <p:sldId id="271" r:id="rId25"/>
    <p:sldId id="272" r:id="rId26"/>
    <p:sldId id="273" r:id="rId27"/>
    <p:sldId id="274" r:id="rId28"/>
    <p:sldId id="288" r:id="rId29"/>
    <p:sldId id="289" r:id="rId30"/>
    <p:sldId id="275" r:id="rId31"/>
    <p:sldId id="277" r:id="rId32"/>
    <p:sldId id="301" r:id="rId33"/>
    <p:sldId id="278" r:id="rId34"/>
    <p:sldId id="300" r:id="rId35"/>
    <p:sldId id="279" r:id="rId36"/>
    <p:sldId id="302" r:id="rId37"/>
    <p:sldId id="276" r:id="rId38"/>
    <p:sldId id="280" r:id="rId39"/>
    <p:sldId id="282" r:id="rId40"/>
    <p:sldId id="281" r:id="rId41"/>
    <p:sldId id="283" r:id="rId42"/>
    <p:sldId id="284" r:id="rId43"/>
    <p:sldId id="285" r:id="rId44"/>
  </p:sldIdLst>
  <p:sldSz cx="12188825" cy="6858000"/>
  <p:notesSz cx="6858000" cy="9144000"/>
  <p:embeddedFontLs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72B6"/>
    <a:srgbClr val="D6CFE9"/>
    <a:srgbClr val="A98EC4"/>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22" autoAdjust="0"/>
  </p:normalViewPr>
  <p:slideViewPr>
    <p:cSldViewPr>
      <p:cViewPr>
        <p:scale>
          <a:sx n="66" d="100"/>
          <a:sy n="66" d="100"/>
        </p:scale>
        <p:origin x="1704" y="10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97876-E6AD-45AA-A325-8CD5387B6577}"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19FE-A210-4D50-BD81-CBF20AC5ADFA}" type="slidenum">
              <a:rPr lang="en-US" smtClean="0"/>
              <a:t>‹#›</a:t>
            </a:fld>
            <a:endParaRPr lang="en-US"/>
          </a:p>
        </p:txBody>
      </p:sp>
    </p:spTree>
    <p:extLst>
      <p:ext uri="{BB962C8B-B14F-4D97-AF65-F5344CB8AC3E}">
        <p14:creationId xmlns:p14="http://schemas.microsoft.com/office/powerpoint/2010/main" val="220416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232141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80522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728017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285302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2119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88992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4091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F19FE-A210-4D50-BD81-CBF20AC5ADFA}" type="slidenum">
              <a:rPr lang="en-US" smtClean="0"/>
              <a:t>35</a:t>
            </a:fld>
            <a:endParaRPr lang="en-US"/>
          </a:p>
        </p:txBody>
      </p:sp>
    </p:spTree>
    <p:extLst>
      <p:ext uri="{BB962C8B-B14F-4D97-AF65-F5344CB8AC3E}">
        <p14:creationId xmlns:p14="http://schemas.microsoft.com/office/powerpoint/2010/main" val="2729360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2219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1116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26449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40153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43068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6594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7475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4285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58373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3780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dirty="0"/>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Times New Roman" panose="02020603050405020304" pitchFamily="18" charset="0"/>
              </a:defRPr>
            </a:lvl1pPr>
          </a:lstStyle>
          <a:p>
            <a:fld id="{1D8BD707-D9CF-40AE-B4C6-C98DA3205C09}" type="datetimeFigureOut">
              <a:rPr lang="en-US" smtClean="0"/>
              <a:pPr/>
              <a:t>7/18/2023</a:t>
            </a:fld>
            <a:endParaRPr lang="en-US" dirty="0"/>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Times New Roman" panose="02020603050405020304" pitchFamily="18"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Times New Roman" panose="02020603050405020304" pitchFamily="18"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Times New Roman" panose="02020603050405020304" pitchFamily="18"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Times New Roman" panose="02020603050405020304" pitchFamily="18"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Times New Roman" panose="02020603050405020304" pitchFamily="18"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Times New Roman" panose="02020603050405020304" pitchFamily="18"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Times New Roman" panose="02020603050405020304" pitchFamily="18"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0.png"/><Relationship Id="rId25" Type="http://schemas.openxmlformats.org/officeDocument/2006/relationships/image" Target="../media/image17.png"/><Relationship Id="rId2" Type="http://schemas.openxmlformats.org/officeDocument/2006/relationships/notesSlide" Target="../notesSlides/notesSlide7.xml"/><Relationship Id="rId20" Type="http://schemas.openxmlformats.org/officeDocument/2006/relationships/image" Target="../media/image29.jpeg"/><Relationship Id="rId1" Type="http://schemas.openxmlformats.org/officeDocument/2006/relationships/slideLayout" Target="../slideLayouts/slideLayout21.xml"/><Relationship Id="rId6" Type="http://schemas.openxmlformats.org/officeDocument/2006/relationships/image" Target="../media/image8.svg"/><Relationship Id="rId11" Type="http://schemas.openxmlformats.org/officeDocument/2006/relationships/slide" Target="slide2.xml"/><Relationship Id="rId24" Type="http://schemas.openxmlformats.org/officeDocument/2006/relationships/image" Target="../media/image16.png"/><Relationship Id="rId5" Type="http://schemas.openxmlformats.org/officeDocument/2006/relationships/image" Target="../media/image9.png"/><Relationship Id="rId23" Type="http://schemas.openxmlformats.org/officeDocument/2006/relationships/image" Target="../media/image15.png"/><Relationship Id="rId10" Type="http://schemas.openxmlformats.org/officeDocument/2006/relationships/slide" Target="slide11.xml"/><Relationship Id="rId19"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image" Target="../media/image20.png"/><Relationship Id="rId22" Type="http://schemas.openxmlformats.org/officeDocument/2006/relationships/image" Target="../media/image14.png"/><Relationship Id="rId27"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sv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svg"/><Relationship Id="rId9" Type="http://schemas.openxmlformats.org/officeDocument/2006/relationships/image" Target="../media/image34.png"/><Relationship Id="rId1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51.svg"/><Relationship Id="rId4" Type="http://schemas.openxmlformats.org/officeDocument/2006/relationships/image" Target="../media/image44.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50.png"/><Relationship Id="rId12" Type="http://schemas.openxmlformats.org/officeDocument/2006/relationships/image" Target="../media/image60.svg"/><Relationship Id="rId17" Type="http://schemas.openxmlformats.org/officeDocument/2006/relationships/image" Target="../media/image63.sv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8.svg"/><Relationship Id="rId4" Type="http://schemas.openxmlformats.org/officeDocument/2006/relationships/image" Target="../media/image44.svg"/><Relationship Id="rId9" Type="http://schemas.openxmlformats.org/officeDocument/2006/relationships/image" Target="../media/image51.png"/><Relationship Id="rId14"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2.png"/><Relationship Id="rId7" Type="http://schemas.openxmlformats.org/officeDocument/2006/relationships/image" Target="../media/image57.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56.png"/><Relationship Id="rId4" Type="http://schemas.openxmlformats.org/officeDocument/2006/relationships/image" Target="../media/image44.sv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svg"/><Relationship Id="rId15" Type="http://schemas.openxmlformats.org/officeDocument/2006/relationships/slide" Target="slide5.xml"/><Relationship Id="rId10"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4.sv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image" Target="../media/image21.jpeg"/><Relationship Id="rId7" Type="http://schemas.openxmlformats.org/officeDocument/2006/relationships/slide" Target="slide11.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100.sv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100.sv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104.sv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8" Type="http://schemas.openxmlformats.org/officeDocument/2006/relationships/image" Target="../media/image10.svg"/><Relationship Id="rId26"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slide" Target="slide2.xml"/><Relationship Id="rId25" Type="http://schemas.openxmlformats.org/officeDocument/2006/relationships/image" Target="../media/image16.png"/><Relationship Id="rId2" Type="http://schemas.openxmlformats.org/officeDocument/2006/relationships/audio" Target="../media/audio2.wav"/><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slide" Target="slide11.xml"/><Relationship Id="rId24" Type="http://schemas.openxmlformats.org/officeDocument/2006/relationships/image" Target="../media/image15.png"/><Relationship Id="rId5" Type="http://schemas.openxmlformats.org/officeDocument/2006/relationships/image" Target="../media/image8.svg"/><Relationship Id="rId23" Type="http://schemas.openxmlformats.org/officeDocument/2006/relationships/image" Target="../media/image14.png"/><Relationship Id="rId28" Type="http://schemas.openxmlformats.org/officeDocument/2006/relationships/image" Target="../media/image19.png"/><Relationship Id="rId19" Type="http://schemas.openxmlformats.org/officeDocument/2006/relationships/image" Target="../media/image22.jpeg"/><Relationship Id="rId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17.sv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26" Type="http://schemas.openxmlformats.org/officeDocument/2006/relationships/image" Target="../media/image13.png"/><Relationship Id="rId3" Type="http://schemas.openxmlformats.org/officeDocument/2006/relationships/audio" Target="../media/audio2.wav"/><Relationship Id="rId21" Type="http://schemas.openxmlformats.org/officeDocument/2006/relationships/image" Target="../media/image15.png"/><Relationship Id="rId7" Type="http://schemas.openxmlformats.org/officeDocument/2006/relationships/slide" Target="slide2.xml"/><Relationship Id="rId25" Type="http://schemas.openxmlformats.org/officeDocument/2006/relationships/image" Target="../media/image11.png"/><Relationship Id="rId2" Type="http://schemas.openxmlformats.org/officeDocument/2006/relationships/audio" Target="../media/audio1.wav"/><Relationship Id="rId20" Type="http://schemas.openxmlformats.org/officeDocument/2006/relationships/image" Target="../media/image23.jpeg"/><Relationship Id="rId29"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slide" Target="slide11.xml"/><Relationship Id="rId24" Type="http://schemas.openxmlformats.org/officeDocument/2006/relationships/image" Target="../media/image20.png"/><Relationship Id="rId5" Type="http://schemas.openxmlformats.org/officeDocument/2006/relationships/image" Target="../media/image8.svg"/><Relationship Id="rId23" Type="http://schemas.openxmlformats.org/officeDocument/2006/relationships/image" Target="../media/image12.png"/><Relationship Id="rId28" Type="http://schemas.openxmlformats.org/officeDocument/2006/relationships/image" Target="../media/image16.png"/><Relationship Id="rId19" Type="http://schemas.openxmlformats.org/officeDocument/2006/relationships/image" Target="../media/image10.svg"/><Relationship Id="rId4" Type="http://schemas.openxmlformats.org/officeDocument/2006/relationships/image" Target="../media/image9.png"/><Relationship Id="rId22" Type="http://schemas.openxmlformats.org/officeDocument/2006/relationships/image" Target="../media/image18.png"/><Relationship Id="rId27" Type="http://schemas.openxmlformats.org/officeDocument/2006/relationships/image" Target="../media/image14.png"/><Relationship Id="rId30"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image" Target="../media/image25.jpeg"/><Relationship Id="rId7" Type="http://schemas.openxmlformats.org/officeDocument/2006/relationships/image" Target="../media/image15.png"/><Relationship Id="rId25" Type="http://schemas.openxmlformats.org/officeDocument/2006/relationships/image" Target="../media/image16.png"/><Relationship Id="rId2" Type="http://schemas.openxmlformats.org/officeDocument/2006/relationships/notesSlide" Target="../notesSlides/notesSlide3.xml"/><Relationship Id="rId20" Type="http://schemas.openxmlformats.org/officeDocument/2006/relationships/image" Target="../media/image24.jpeg"/><Relationship Id="rId29"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8.svg"/><Relationship Id="rId11" Type="http://schemas.openxmlformats.org/officeDocument/2006/relationships/image" Target="../media/image10.png"/><Relationship Id="rId24" Type="http://schemas.openxmlformats.org/officeDocument/2006/relationships/image" Target="../media/image14.png"/><Relationship Id="rId5" Type="http://schemas.openxmlformats.org/officeDocument/2006/relationships/image" Target="../media/image9.png"/><Relationship Id="rId23" Type="http://schemas.openxmlformats.org/officeDocument/2006/relationships/image" Target="../media/image12.png"/><Relationship Id="rId28" Type="http://schemas.openxmlformats.org/officeDocument/2006/relationships/image" Target="../media/image19.png"/><Relationship Id="rId10" Type="http://schemas.openxmlformats.org/officeDocument/2006/relationships/slide" Target="slide2.xml"/><Relationship Id="rId19"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slide" Target="slide11.xml"/><Relationship Id="rId22" Type="http://schemas.openxmlformats.org/officeDocument/2006/relationships/image" Target="../media/image11.png"/><Relationship Id="rId27"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26"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image" Target="../media/image11.png"/><Relationship Id="rId7" Type="http://schemas.openxmlformats.org/officeDocument/2006/relationships/image" Target="../media/image15.png"/><Relationship Id="rId25" Type="http://schemas.openxmlformats.org/officeDocument/2006/relationships/image" Target="../media/image16.png"/><Relationship Id="rId2" Type="http://schemas.openxmlformats.org/officeDocument/2006/relationships/notesSlide" Target="../notesSlides/notesSlide4.xml"/><Relationship Id="rId20" Type="http://schemas.openxmlformats.org/officeDocument/2006/relationships/image" Target="../media/image26.jpeg"/><Relationship Id="rId29"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8.svg"/><Relationship Id="rId24" Type="http://schemas.openxmlformats.org/officeDocument/2006/relationships/image" Target="../media/image14.png"/><Relationship Id="rId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slide" Target="slide2.xml"/><Relationship Id="rId22" Type="http://schemas.openxmlformats.org/officeDocument/2006/relationships/image" Target="../media/image12.png"/><Relationship Id="rId27"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slide" Target="slide2.xml"/><Relationship Id="rId25" Type="http://schemas.openxmlformats.org/officeDocument/2006/relationships/image" Target="../media/image18.png"/><Relationship Id="rId2" Type="http://schemas.openxmlformats.org/officeDocument/2006/relationships/notesSlide" Target="../notesSlides/notesSlide5.xml"/><Relationship Id="rId20"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8.svg"/><Relationship Id="rId11" Type="http://schemas.openxmlformats.org/officeDocument/2006/relationships/slide" Target="slide11.xml"/><Relationship Id="rId24" Type="http://schemas.openxmlformats.org/officeDocument/2006/relationships/image" Target="../media/image17.png"/><Relationship Id="rId5" Type="http://schemas.openxmlformats.org/officeDocument/2006/relationships/image" Target="../media/image9.png"/><Relationship Id="rId23" Type="http://schemas.openxmlformats.org/officeDocument/2006/relationships/image" Target="../media/image16.png"/><Relationship Id="rId10" Type="http://schemas.openxmlformats.org/officeDocument/2006/relationships/image" Target="../media/image20.png"/><Relationship Id="rId19"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image" Target="../media/image12.png"/><Relationship Id="rId22"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audio" Target="../media/audio1.wav"/><Relationship Id="rId21" Type="http://schemas.openxmlformats.org/officeDocument/2006/relationships/image" Target="../media/image11.png"/><Relationship Id="rId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notesSlide" Target="../notesSlides/notesSlide6.xml"/><Relationship Id="rId20" Type="http://schemas.openxmlformats.org/officeDocument/2006/relationships/image" Target="../media/image28.jpeg"/><Relationship Id="rId1" Type="http://schemas.openxmlformats.org/officeDocument/2006/relationships/slideLayout" Target="../slideLayouts/slideLayout20.xml"/><Relationship Id="rId6" Type="http://schemas.openxmlformats.org/officeDocument/2006/relationships/image" Target="../media/image8.svg"/><Relationship Id="rId11" Type="http://schemas.openxmlformats.org/officeDocument/2006/relationships/image" Target="../media/image10.png"/><Relationship Id="rId24" Type="http://schemas.openxmlformats.org/officeDocument/2006/relationships/image" Target="../media/image15.png"/><Relationship Id="rId5" Type="http://schemas.openxmlformats.org/officeDocument/2006/relationships/image" Target="../media/image9.png"/><Relationship Id="rId23" Type="http://schemas.openxmlformats.org/officeDocument/2006/relationships/image" Target="../media/image14.png"/><Relationship Id="rId28" Type="http://schemas.openxmlformats.org/officeDocument/2006/relationships/image" Target="../media/image19.png"/><Relationship Id="rId10" Type="http://schemas.openxmlformats.org/officeDocument/2006/relationships/slide" Target="slide2.xml"/><Relationship Id="rId19" Type="http://schemas.openxmlformats.org/officeDocument/2006/relationships/image" Target="../media/image10.svg"/><Relationship Id="rId4" Type="http://schemas.openxmlformats.org/officeDocument/2006/relationships/audio" Target="../media/audio2.wav"/><Relationship Id="rId9" Type="http://schemas.openxmlformats.org/officeDocument/2006/relationships/slide" Target="slide11.xml"/><Relationship Id="rId22" Type="http://schemas.openxmlformats.org/officeDocument/2006/relationships/image" Target="../media/image13.png"/><Relationship Id="rId2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146097" y="2792854"/>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881356" y="2860158"/>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325468" y="2897463"/>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270870" y="2897463"/>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492161" y="3325670"/>
            <a:ext cx="2456270" cy="5440594"/>
          </a:xfrm>
          <a:prstGeom prst="rect">
            <a:avLst/>
          </a:prstGeom>
        </p:spPr>
      </p:pic>
      <p:grpSp>
        <p:nvGrpSpPr>
          <p:cNvPr id="11" name="Group 7"/>
          <p:cNvGrpSpPr/>
          <p:nvPr/>
        </p:nvGrpSpPr>
        <p:grpSpPr>
          <a:xfrm>
            <a:off x="590449" y="412066"/>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10232602" y="-1523196"/>
            <a:ext cx="3306932" cy="3401258"/>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464178" y="177434"/>
            <a:ext cx="10064418" cy="2369880"/>
          </a:xfrm>
          <a:prstGeom prst="rect">
            <a:avLst/>
          </a:prstGeom>
          <a:noFill/>
        </p:spPr>
        <p:txBody>
          <a:bodyPr wrap="square" rtlCol="0">
            <a:spAutoFit/>
          </a:bodyPr>
          <a:lstStyle/>
          <a:p>
            <a:pPr algn="ctr"/>
            <a:r>
              <a:rPr lang="en-US" sz="28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6000" b="1" dirty="0">
                <a:solidFill>
                  <a:srgbClr val="FC6E51"/>
                </a:solidFill>
                <a:effectLst>
                  <a:outerShdw blurRad="38100" dist="38100" dir="2700000" algn="tl">
                    <a:srgbClr val="000000">
                      <a:alpha val="43137"/>
                    </a:srgbClr>
                  </a:outerShdw>
                </a:effectLst>
                <a:latin typeface="Times New Roman" panose="02020603050405020304" pitchFamily="18" charset="0"/>
              </a:rPr>
              <a:t>ĐIỀU HÒA MÔI TRƯỜNG TRONG CƠ THỂ</a:t>
            </a:r>
            <a:endParaRPr lang="vi-VN" sz="60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572757" y="3813073"/>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4165599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58544" y="1091866"/>
            <a:ext cx="9022784" cy="3079607"/>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68794" y="4394504"/>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65870" y="1463115"/>
            <a:ext cx="4668190" cy="2308324"/>
          </a:xfrm>
          <a:prstGeom prst="rect">
            <a:avLst/>
          </a:prstGeom>
          <a:noFill/>
          <a:ln>
            <a:noFill/>
          </a:ln>
        </p:spPr>
        <p:txBody>
          <a:bodyPr wrap="square">
            <a:spAutoFit/>
          </a:bodyPr>
          <a:lstStyle/>
          <a:p>
            <a:pPr algn="ctr"/>
            <a:r>
              <a:rPr lang="vi-VN" sz="3600" b="1" dirty="0">
                <a:solidFill>
                  <a:srgbClr val="EE4036"/>
                </a:solidFill>
                <a:latin typeface="Times New Roman" panose="02020603050405020304" pitchFamily="18" charset="0"/>
              </a:rPr>
              <a:t>Quá trình trao đổi chất theo 2 cấp độ không thể hiện rõ ở hệ cơ quan nào dưới đây?</a:t>
            </a:r>
            <a:endParaRPr lang="en-US" sz="3600" b="1" dirty="0">
              <a:solidFill>
                <a:srgbClr val="EE4036"/>
              </a:solidFill>
              <a:latin typeface="Times New Roman" panose="02020603050405020304" pitchFamily="18" charset="0"/>
              <a:sym typeface="Times New Roman"/>
            </a:endParaRPr>
          </a:p>
        </p:txBody>
      </p:sp>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9"/>
          <a:stretch>
            <a:fillRect/>
          </a:stretch>
        </p:blipFill>
        <p:spPr>
          <a:xfrm>
            <a:off x="5279766" y="-354830"/>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9004955"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9180254" y="557004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104" name="!!o4a">
            <a:extLst>
              <a:ext uri="{FF2B5EF4-FFF2-40B4-BE49-F238E27FC236}">
                <a16:creationId xmlns:a16="http://schemas.microsoft.com/office/drawing/2014/main" id="{03CD02AD-A0B0-4461-82E4-ADE45F3505A9}"/>
              </a:ext>
            </a:extLst>
          </p:cNvPr>
          <p:cNvSpPr/>
          <p:nvPr/>
        </p:nvSpPr>
        <p:spPr>
          <a:xfrm>
            <a:off x="7857322"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8031895" y="55834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112" name="!!o4a">
            <a:extLst>
              <a:ext uri="{FF2B5EF4-FFF2-40B4-BE49-F238E27FC236}">
                <a16:creationId xmlns:a16="http://schemas.microsoft.com/office/drawing/2014/main" id="{03CD02AD-A0B0-4461-82E4-ADE45F3505A9}"/>
              </a:ext>
            </a:extLst>
          </p:cNvPr>
          <p:cNvSpPr/>
          <p:nvPr/>
        </p:nvSpPr>
        <p:spPr>
          <a:xfrm>
            <a:off x="10148971"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3" name="!!4a">
            <a:extLst>
              <a:ext uri="{FF2B5EF4-FFF2-40B4-BE49-F238E27FC236}">
                <a16:creationId xmlns:a16="http://schemas.microsoft.com/office/drawing/2014/main" id="{7D7392F9-B328-40CF-A436-C3974F476E3C}"/>
              </a:ext>
            </a:extLst>
          </p:cNvPr>
          <p:cNvSpPr txBox="1"/>
          <p:nvPr/>
        </p:nvSpPr>
        <p:spPr>
          <a:xfrm>
            <a:off x="10315039" y="55665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96" name="!!o4a">
            <a:extLst>
              <a:ext uri="{FF2B5EF4-FFF2-40B4-BE49-F238E27FC236}">
                <a16:creationId xmlns:a16="http://schemas.microsoft.com/office/drawing/2014/main" id="{03CD02AD-A0B0-4461-82E4-ADE45F3505A9}"/>
              </a:ext>
            </a:extLst>
          </p:cNvPr>
          <p:cNvSpPr/>
          <p:nvPr/>
        </p:nvSpPr>
        <p:spPr>
          <a:xfrm>
            <a:off x="5568868"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5744166" y="557004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98" name="!!o4a">
            <a:extLst>
              <a:ext uri="{FF2B5EF4-FFF2-40B4-BE49-F238E27FC236}">
                <a16:creationId xmlns:a16="http://schemas.microsoft.com/office/drawing/2014/main" id="{03CD02AD-A0B0-4461-82E4-ADE45F3505A9}"/>
              </a:ext>
            </a:extLst>
          </p:cNvPr>
          <p:cNvSpPr/>
          <p:nvPr/>
        </p:nvSpPr>
        <p:spPr>
          <a:xfrm>
            <a:off x="4408538"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4583110" y="55834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102" name="!!o4a">
            <a:extLst>
              <a:ext uri="{FF2B5EF4-FFF2-40B4-BE49-F238E27FC236}">
                <a16:creationId xmlns:a16="http://schemas.microsoft.com/office/drawing/2014/main" id="{03CD02AD-A0B0-4461-82E4-ADE45F3505A9}"/>
              </a:ext>
            </a:extLst>
          </p:cNvPr>
          <p:cNvSpPr/>
          <p:nvPr/>
        </p:nvSpPr>
        <p:spPr>
          <a:xfrm>
            <a:off x="6712884"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6878951" y="55665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6" name="!!o4a">
            <a:extLst>
              <a:ext uri="{FF2B5EF4-FFF2-40B4-BE49-F238E27FC236}">
                <a16:creationId xmlns:a16="http://schemas.microsoft.com/office/drawing/2014/main" id="{03CD02AD-A0B0-4461-82E4-ADE45F3505A9}"/>
              </a:ext>
            </a:extLst>
          </p:cNvPr>
          <p:cNvSpPr/>
          <p:nvPr/>
        </p:nvSpPr>
        <p:spPr>
          <a:xfrm>
            <a:off x="3254435" y="552098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4a">
            <a:extLst>
              <a:ext uri="{FF2B5EF4-FFF2-40B4-BE49-F238E27FC236}">
                <a16:creationId xmlns:a16="http://schemas.microsoft.com/office/drawing/2014/main" id="{7D7392F9-B328-40CF-A436-C3974F476E3C}"/>
              </a:ext>
            </a:extLst>
          </p:cNvPr>
          <p:cNvSpPr txBox="1"/>
          <p:nvPr/>
        </p:nvSpPr>
        <p:spPr>
          <a:xfrm>
            <a:off x="3435865" y="55834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108" name="!!o4a">
            <a:extLst>
              <a:ext uri="{FF2B5EF4-FFF2-40B4-BE49-F238E27FC236}">
                <a16:creationId xmlns:a16="http://schemas.microsoft.com/office/drawing/2014/main" id="{03CD02AD-A0B0-4461-82E4-ADE45F3505A9}"/>
              </a:ext>
            </a:extLst>
          </p:cNvPr>
          <p:cNvSpPr/>
          <p:nvPr/>
        </p:nvSpPr>
        <p:spPr>
          <a:xfrm>
            <a:off x="2087927" y="5517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9" name="!!4a">
            <a:extLst>
              <a:ext uri="{FF2B5EF4-FFF2-40B4-BE49-F238E27FC236}">
                <a16:creationId xmlns:a16="http://schemas.microsoft.com/office/drawing/2014/main" id="{7D7392F9-B328-40CF-A436-C3974F476E3C}"/>
              </a:ext>
            </a:extLst>
          </p:cNvPr>
          <p:cNvSpPr txBox="1"/>
          <p:nvPr/>
        </p:nvSpPr>
        <p:spPr>
          <a:xfrm>
            <a:off x="2263225" y="556656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110" name="!!o4a">
            <a:extLst>
              <a:ext uri="{FF2B5EF4-FFF2-40B4-BE49-F238E27FC236}">
                <a16:creationId xmlns:a16="http://schemas.microsoft.com/office/drawing/2014/main" id="{03CD02AD-A0B0-4461-82E4-ADE45F3505A9}"/>
              </a:ext>
            </a:extLst>
          </p:cNvPr>
          <p:cNvSpPr/>
          <p:nvPr/>
        </p:nvSpPr>
        <p:spPr>
          <a:xfrm>
            <a:off x="927597" y="5517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4a">
            <a:extLst>
              <a:ext uri="{FF2B5EF4-FFF2-40B4-BE49-F238E27FC236}">
                <a16:creationId xmlns:a16="http://schemas.microsoft.com/office/drawing/2014/main" id="{7D7392F9-B328-40CF-A436-C3974F476E3C}"/>
              </a:ext>
            </a:extLst>
          </p:cNvPr>
          <p:cNvSpPr txBox="1"/>
          <p:nvPr/>
        </p:nvSpPr>
        <p:spPr>
          <a:xfrm>
            <a:off x="1102170" y="557998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114" name="Group 11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15" name="!!MatThu1">
              <a:hlinkClick r:id="rId10"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16" name="Graphic 62">
              <a:hlinkClick r:id="rId11"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8194" name="Picture 2" descr="Những phương pháp tăng cường trao đổi chất trong cơ thể hiệu quả"/>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9933" y="671640"/>
            <a:ext cx="5329730" cy="355315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9"/>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9"/>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9"/>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4"/>
          <a:stretch>
            <a:fillRect/>
          </a:stretch>
        </p:blipFill>
        <p:spPr>
          <a:xfrm>
            <a:off x="5158989" y="-577380"/>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7"/>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1138110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1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7"/>
                                        </p:tgtEl>
                                        <p:attrNameLst>
                                          <p:attrName>style.visibility</p:attrName>
                                        </p:attrNameLst>
                                      </p:cBhvr>
                                      <p:to>
                                        <p:strVal val="visible"/>
                                      </p:to>
                                    </p:set>
                                    <p:anim calcmode="lin" valueType="num">
                                      <p:cBhvr>
                                        <p:cTn id="131" dur="500" fill="hold"/>
                                        <p:tgtEl>
                                          <p:spTgt spid="107"/>
                                        </p:tgtEl>
                                        <p:attrNameLst>
                                          <p:attrName>ppt_w</p:attrName>
                                        </p:attrNameLst>
                                      </p:cBhvr>
                                      <p:tavLst>
                                        <p:tav tm="0">
                                          <p:val>
                                            <p:fltVal val="0"/>
                                          </p:val>
                                        </p:tav>
                                        <p:tav tm="100000">
                                          <p:val>
                                            <p:strVal val="#ppt_w"/>
                                          </p:val>
                                        </p:tav>
                                      </p:tavLst>
                                    </p:anim>
                                    <p:anim calcmode="lin" valueType="num">
                                      <p:cBhvr>
                                        <p:cTn id="132" dur="500" fill="hold"/>
                                        <p:tgtEl>
                                          <p:spTgt spid="107"/>
                                        </p:tgtEl>
                                        <p:attrNameLst>
                                          <p:attrName>ppt_h</p:attrName>
                                        </p:attrNameLst>
                                      </p:cBhvr>
                                      <p:tavLst>
                                        <p:tav tm="0">
                                          <p:val>
                                            <p:fltVal val="0"/>
                                          </p:val>
                                        </p:tav>
                                        <p:tav tm="100000">
                                          <p:val>
                                            <p:strVal val="#ppt_h"/>
                                          </p:val>
                                        </p:tav>
                                      </p:tavLst>
                                    </p:anim>
                                    <p:animEffect transition="in" filter="fade">
                                      <p:cBhvr>
                                        <p:cTn id="133" dur="500"/>
                                        <p:tgtEl>
                                          <p:spTgt spid="10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7"/>
                                        </p:tgtEl>
                                      </p:cBhvr>
                                    </p:animEffect>
                                    <p:animScale>
                                      <p:cBhvr>
                                        <p:cTn id="136"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48" restart="whenNotActive" fill="hold" evtFilter="cancelBubble" nodeType="interactiveSeq">
                <p:stCondLst>
                  <p:cond evt="onClick" delay="0">
                    <p:tgtEl>
                      <p:spTgt spid="110"/>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 calcmode="lin" valueType="num">
                                      <p:cBhvr>
                                        <p:cTn id="153" dur="500" fill="hold"/>
                                        <p:tgtEl>
                                          <p:spTgt spid="111"/>
                                        </p:tgtEl>
                                        <p:attrNameLst>
                                          <p:attrName>ppt_w</p:attrName>
                                        </p:attrNameLst>
                                      </p:cBhvr>
                                      <p:tavLst>
                                        <p:tav tm="0">
                                          <p:val>
                                            <p:fltVal val="0"/>
                                          </p:val>
                                        </p:tav>
                                        <p:tav tm="100000">
                                          <p:val>
                                            <p:strVal val="#ppt_w"/>
                                          </p:val>
                                        </p:tav>
                                      </p:tavLst>
                                    </p:anim>
                                    <p:anim calcmode="lin" valueType="num">
                                      <p:cBhvr>
                                        <p:cTn id="154" dur="500" fill="hold"/>
                                        <p:tgtEl>
                                          <p:spTgt spid="111"/>
                                        </p:tgtEl>
                                        <p:attrNameLst>
                                          <p:attrName>ppt_h</p:attrName>
                                        </p:attrNameLst>
                                      </p:cBhvr>
                                      <p:tavLst>
                                        <p:tav tm="0">
                                          <p:val>
                                            <p:fltVal val="0"/>
                                          </p:val>
                                        </p:tav>
                                        <p:tav tm="100000">
                                          <p:val>
                                            <p:strVal val="#ppt_h"/>
                                          </p:val>
                                        </p:tav>
                                      </p:tavLst>
                                    </p:anim>
                                    <p:animEffect transition="in" filter="fade">
                                      <p:cBhvr>
                                        <p:cTn id="155" dur="500"/>
                                        <p:tgtEl>
                                          <p:spTgt spid="111"/>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11"/>
                                        </p:tgtEl>
                                      </p:cBhvr>
                                    </p:animEffect>
                                    <p:animScale>
                                      <p:cBhvr>
                                        <p:cTn id="158"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101" grpId="0"/>
      <p:bldP spid="101" grpId="1"/>
      <p:bldP spid="105" grpId="0"/>
      <p:bldP spid="105" grpId="1"/>
      <p:bldP spid="113" grpId="0"/>
      <p:bldP spid="113" grpId="1"/>
      <p:bldP spid="97" grpId="0"/>
      <p:bldP spid="97" grpId="1"/>
      <p:bldP spid="100" grpId="0"/>
      <p:bldP spid="100" grpId="1"/>
      <p:bldP spid="103" grpId="0"/>
      <p:bldP spid="103" grpId="1"/>
      <p:bldP spid="107" grpId="0"/>
      <p:bldP spid="107" grpId="1"/>
      <p:bldP spid="109" grpId="0"/>
      <p:bldP spid="109" grpId="1"/>
      <p:bldP spid="111" grpId="0"/>
      <p:bldP spid="1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88825" cy="6858000"/>
          </a:xfrm>
          <a:prstGeom prst="rect">
            <a:avLst/>
          </a:prstGeom>
        </p:spPr>
      </p:pic>
      <p:grpSp>
        <p:nvGrpSpPr>
          <p:cNvPr id="3" name="Group 3"/>
          <p:cNvGrpSpPr/>
          <p:nvPr/>
        </p:nvGrpSpPr>
        <p:grpSpPr>
          <a:xfrm>
            <a:off x="0" y="2400300"/>
            <a:ext cx="12188825"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63C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grpSp>
        <p:nvGrpSpPr>
          <p:cNvPr id="6" name="Group 6"/>
          <p:cNvGrpSpPr/>
          <p:nvPr/>
        </p:nvGrpSpPr>
        <p:grpSpPr>
          <a:xfrm>
            <a:off x="-1149038" y="-1717404"/>
            <a:ext cx="7043107" cy="10778239"/>
            <a:chOff x="0" y="0"/>
            <a:chExt cx="14089884" cy="21556478"/>
          </a:xfrm>
        </p:grpSpPr>
        <p:grpSp>
          <p:nvGrpSpPr>
            <p:cNvPr id="7" name="Group 7"/>
            <p:cNvGrpSpPr/>
            <p:nvPr/>
          </p:nvGrpSpPr>
          <p:grpSpPr>
            <a:xfrm>
              <a:off x="7427959" y="8943290"/>
              <a:ext cx="6661925" cy="6334239"/>
              <a:chOff x="0" y="0"/>
              <a:chExt cx="1293983" cy="1230335"/>
            </a:xfrm>
          </p:grpSpPr>
          <p:sp>
            <p:nvSpPr>
              <p:cNvPr id="8" name="Freeform 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grpSp>
          <p:nvGrpSpPr>
            <p:cNvPr id="10" name="Group 10"/>
            <p:cNvGrpSpPr/>
            <p:nvPr/>
          </p:nvGrpSpPr>
          <p:grpSpPr>
            <a:xfrm>
              <a:off x="0" y="11386318"/>
              <a:ext cx="10472209" cy="10170160"/>
              <a:chOff x="0" y="0"/>
              <a:chExt cx="1027471" cy="997836"/>
            </a:xfrm>
          </p:grpSpPr>
          <p:sp>
            <p:nvSpPr>
              <p:cNvPr id="11" name="Freeform 11"/>
              <p:cNvSpPr/>
              <p:nvPr/>
            </p:nvSpPr>
            <p:spPr>
              <a:xfrm>
                <a:off x="17044" y="0"/>
                <a:ext cx="993383" cy="997836"/>
              </a:xfrm>
              <a:custGeom>
                <a:avLst/>
                <a:gdLst/>
                <a:ahLst/>
                <a:cxnLst/>
                <a:rect l="l" t="t" r="r" b="b"/>
                <a:pathLst>
                  <a:path w="993383" h="997836">
                    <a:moveTo>
                      <a:pt x="496691" y="0"/>
                    </a:moveTo>
                    <a:cubicBezTo>
                      <a:pt x="771365" y="1228"/>
                      <a:pt x="993383" y="224241"/>
                      <a:pt x="993383" y="498918"/>
                    </a:cubicBezTo>
                    <a:cubicBezTo>
                      <a:pt x="993383" y="773594"/>
                      <a:pt x="771365" y="996607"/>
                      <a:pt x="496691" y="997836"/>
                    </a:cubicBezTo>
                    <a:cubicBezTo>
                      <a:pt x="222018" y="996607"/>
                      <a:pt x="0" y="773594"/>
                      <a:pt x="0" y="498918"/>
                    </a:cubicBezTo>
                    <a:cubicBezTo>
                      <a:pt x="0" y="224241"/>
                      <a:pt x="222018" y="1228"/>
                      <a:pt x="496691" y="0"/>
                    </a:cubicBezTo>
                    <a:close/>
                  </a:path>
                </a:pathLst>
              </a:custGeom>
              <a:solidFill>
                <a:srgbClr val="124A8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grpSp>
          <p:nvGrpSpPr>
            <p:cNvPr id="13" name="Group 13"/>
            <p:cNvGrpSpPr/>
            <p:nvPr/>
          </p:nvGrpSpPr>
          <p:grpSpPr>
            <a:xfrm>
              <a:off x="1306286" y="0"/>
              <a:ext cx="9605036" cy="7654316"/>
              <a:chOff x="0" y="0"/>
              <a:chExt cx="1019944" cy="812800"/>
            </a:xfrm>
          </p:grpSpPr>
          <p:sp>
            <p:nvSpPr>
              <p:cNvPr id="14" name="Freeform 14"/>
              <p:cNvSpPr/>
              <p:nvPr/>
            </p:nvSpPr>
            <p:spPr>
              <a:xfrm>
                <a:off x="105385"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24A8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45200" y="4809256"/>
              <a:ext cx="10967103" cy="1096710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012874" y="8150156"/>
              <a:ext cx="8850292" cy="4425146"/>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5533388" y="8048133"/>
              <a:ext cx="8868082" cy="4611402"/>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67687" y="5684030"/>
              <a:ext cx="8539522" cy="8539522"/>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41466" y="6497461"/>
              <a:ext cx="7489015" cy="3744508"/>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5236104" y="12615396"/>
              <a:ext cx="4828977" cy="2016098"/>
            </a:xfrm>
            <a:prstGeom prst="rect">
              <a:avLst/>
            </a:prstGeom>
          </p:spPr>
        </p:pic>
        <p:grpSp>
          <p:nvGrpSpPr>
            <p:cNvPr id="22" name="Group 22"/>
            <p:cNvGrpSpPr>
              <a:grpSpLocks noChangeAspect="1"/>
            </p:cNvGrpSpPr>
            <p:nvPr/>
          </p:nvGrpSpPr>
          <p:grpSpPr>
            <a:xfrm>
              <a:off x="4389864" y="7102014"/>
              <a:ext cx="6521457" cy="6521431"/>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24906" r="-24906"/>
                </a:stretch>
              </a:blipFill>
            </p:spPr>
          </p:sp>
        </p:grpSp>
        <p:grpSp>
          <p:nvGrpSpPr>
            <p:cNvPr id="24" name="Group 24"/>
            <p:cNvGrpSpPr/>
            <p:nvPr/>
          </p:nvGrpSpPr>
          <p:grpSpPr>
            <a:xfrm>
              <a:off x="930016" y="6849666"/>
              <a:ext cx="2295431" cy="2182524"/>
              <a:chOff x="0" y="0"/>
              <a:chExt cx="1293983" cy="1230335"/>
            </a:xfrm>
          </p:grpSpPr>
          <p:sp>
            <p:nvSpPr>
              <p:cNvPr id="25" name="Freeform 25"/>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grpSp>
          <p:nvGrpSpPr>
            <p:cNvPr id="27" name="Group 27"/>
            <p:cNvGrpSpPr/>
            <p:nvPr/>
          </p:nvGrpSpPr>
          <p:grpSpPr>
            <a:xfrm>
              <a:off x="10901733" y="16059546"/>
              <a:ext cx="2295431" cy="2182524"/>
              <a:chOff x="0" y="0"/>
              <a:chExt cx="1293983" cy="1230335"/>
            </a:xfrm>
          </p:grpSpPr>
          <p:sp>
            <p:nvSpPr>
              <p:cNvPr id="28" name="Freeform 2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grpSp>
      <p:sp>
        <p:nvSpPr>
          <p:cNvPr id="30" name="TextBox 30"/>
          <p:cNvSpPr txBox="1"/>
          <p:nvPr/>
        </p:nvSpPr>
        <p:spPr>
          <a:xfrm>
            <a:off x="526628" y="5714040"/>
            <a:ext cx="1845887" cy="801310"/>
          </a:xfrm>
          <a:prstGeom prst="rect">
            <a:avLst/>
          </a:prstGeom>
        </p:spPr>
        <p:txBody>
          <a:bodyPr lIns="0" tIns="0" rIns="0" bIns="0" rtlCol="0" anchor="t">
            <a:spAutoFit/>
          </a:bodyPr>
          <a:lstStyle/>
          <a:p>
            <a:pPr algn="ctr">
              <a:lnSpc>
                <a:spcPts val="6823"/>
              </a:lnSpc>
            </a:pPr>
            <a:r>
              <a:rPr lang="en-US" sz="4900" b="1" dirty="0" err="1">
                <a:solidFill>
                  <a:srgbClr val="FFFFFF"/>
                </a:solidFill>
                <a:latin typeface="Times New Roman" panose="02020603050405020304" pitchFamily="18" charset="0"/>
              </a:rPr>
              <a:t>Bài</a:t>
            </a:r>
            <a:r>
              <a:rPr lang="en-US" sz="4900" b="1" dirty="0">
                <a:solidFill>
                  <a:srgbClr val="FFFFFF"/>
                </a:solidFill>
                <a:latin typeface="Times New Roman" panose="02020603050405020304" pitchFamily="18" charset="0"/>
              </a:rPr>
              <a:t> </a:t>
            </a:r>
            <a:r>
              <a:rPr lang="en-US" sz="4900" b="1" dirty="0" smtClean="0">
                <a:solidFill>
                  <a:srgbClr val="FFFFFF"/>
                </a:solidFill>
                <a:latin typeface="Times New Roman" panose="02020603050405020304" pitchFamily="18" charset="0"/>
              </a:rPr>
              <a:t>37</a:t>
            </a:r>
            <a:endParaRPr lang="en-US" sz="4900" b="1" dirty="0">
              <a:solidFill>
                <a:srgbClr val="FFFFFF"/>
              </a:solidFill>
              <a:latin typeface="Times New Roman" panose="02020603050405020304" pitchFamily="18" charset="0"/>
            </a:endParaRPr>
          </a:p>
        </p:txBody>
      </p:sp>
      <p:sp>
        <p:nvSpPr>
          <p:cNvPr id="31" name="TextBox 31"/>
          <p:cNvSpPr txBox="1"/>
          <p:nvPr/>
        </p:nvSpPr>
        <p:spPr>
          <a:xfrm>
            <a:off x="5325272" y="2692400"/>
            <a:ext cx="6413101" cy="1409425"/>
          </a:xfrm>
          <a:prstGeom prst="rect">
            <a:avLst/>
          </a:prstGeom>
        </p:spPr>
        <p:txBody>
          <a:bodyPr lIns="0" tIns="0" rIns="0" bIns="0" rtlCol="0" anchor="t">
            <a:spAutoFit/>
          </a:bodyPr>
          <a:lstStyle/>
          <a:p>
            <a:pPr algn="ctr">
              <a:lnSpc>
                <a:spcPct val="120000"/>
              </a:lnSpc>
              <a:spcBef>
                <a:spcPct val="0"/>
              </a:spcBef>
            </a:pPr>
            <a:r>
              <a:rPr lang="en-US" sz="4000" b="1" dirty="0">
                <a:solidFill>
                  <a:srgbClr val="FFFFFF"/>
                </a:solidFill>
                <a:latin typeface="Times New Roman" panose="02020603050405020304" pitchFamily="18" charset="0"/>
              </a:rPr>
              <a:t>HỆ THẦN KINH VÀ CÁC GIÁC QUAN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8" r="2888"/>
          <a:stretch>
            <a:fillRect/>
          </a:stretch>
        </p:blipFill>
        <p:spPr>
          <a:xfrm>
            <a:off x="0" y="0"/>
            <a:ext cx="12188825" cy="6858000"/>
          </a:xfrm>
          <a:prstGeom prst="rect">
            <a:avLst/>
          </a:prstGeom>
        </p:spPr>
      </p:pic>
      <p:grpSp>
        <p:nvGrpSpPr>
          <p:cNvPr id="3" name="Group 3"/>
          <p:cNvGrpSpPr/>
          <p:nvPr/>
        </p:nvGrpSpPr>
        <p:grpSpPr>
          <a:xfrm>
            <a:off x="685622" y="685800"/>
            <a:ext cx="10817582" cy="1283166"/>
            <a:chOff x="0" y="0"/>
            <a:chExt cx="21640800" cy="2566332"/>
          </a:xfrm>
        </p:grpSpPr>
        <p:grpSp>
          <p:nvGrpSpPr>
            <p:cNvPr id="4" name="Group 4"/>
            <p:cNvGrpSpPr/>
            <p:nvPr/>
          </p:nvGrpSpPr>
          <p:grpSpPr>
            <a:xfrm>
              <a:off x="0" y="0"/>
              <a:ext cx="21640800" cy="2566332"/>
              <a:chOff x="0" y="0"/>
              <a:chExt cx="4274726" cy="506930"/>
            </a:xfrm>
          </p:grpSpPr>
          <p:sp>
            <p:nvSpPr>
              <p:cNvPr id="5" name="Freeform 5"/>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7" name="TextBox 7"/>
            <p:cNvSpPr txBox="1"/>
            <p:nvPr/>
          </p:nvSpPr>
          <p:spPr>
            <a:xfrm>
              <a:off x="1248471" y="450260"/>
              <a:ext cx="19143862" cy="1698926"/>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Times New Roman" panose="02020603050405020304" pitchFamily="18" charset="0"/>
                </a:rPr>
                <a:t>Tại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sao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chúng</a:t>
              </a:r>
              <a:r>
                <a:rPr lang="en-US" sz="2300" b="1" dirty="0" smtClean="0">
                  <a:solidFill>
                    <a:srgbClr val="000000"/>
                  </a:solidFill>
                  <a:latin typeface="Times New Roman" panose="02020603050405020304" pitchFamily="18" charset="0"/>
                </a:rPr>
                <a:t> ta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thể</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nghe</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được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nhìn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được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dạng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màu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sắc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sự</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vật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hiện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tượng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xung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quanh</a:t>
              </a:r>
              <a:r>
                <a:rPr lang="en-US"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grpSp>
      <p:pic>
        <p:nvPicPr>
          <p:cNvPr id="8" name="Picture 8"/>
          <p:cNvPicPr>
            <a:picLocks noChangeAspect="1"/>
          </p:cNvPicPr>
          <p:nvPr/>
        </p:nvPicPr>
        <p:blipFill>
          <a:blip r:embed="rId3"/>
          <a:srcRect/>
          <a:stretch>
            <a:fillRect/>
          </a:stretch>
        </p:blipFill>
        <p:spPr>
          <a:xfrm>
            <a:off x="685622" y="2200927"/>
            <a:ext cx="4754734" cy="438016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10444" y="2200927"/>
            <a:ext cx="4892760" cy="43801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Cấu</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tạo</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và</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chức</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năng</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của</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hệ</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thần</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kinh</a:t>
              </a:r>
              <a:endParaRPr lang="en-US" sz="2300" b="1" dirty="0">
                <a:solidFill>
                  <a:srgbClr val="FFFFFF"/>
                </a:solidFill>
                <a:latin typeface="Times New Roman" panose="02020603050405020304" pitchFamily="18" charset="0"/>
              </a:endParaRPr>
            </a:p>
          </p:txBody>
        </p:sp>
      </p:grpSp>
      <p:grpSp>
        <p:nvGrpSpPr>
          <p:cNvPr id="10" name="Group 10"/>
          <p:cNvGrpSpPr/>
          <p:nvPr/>
        </p:nvGrpSpPr>
        <p:grpSpPr>
          <a:xfrm>
            <a:off x="685622" y="1418109"/>
            <a:ext cx="10817582" cy="1024700"/>
            <a:chOff x="0" y="0"/>
            <a:chExt cx="21640800" cy="2049399"/>
          </a:xfrm>
        </p:grpSpPr>
        <p:grpSp>
          <p:nvGrpSpPr>
            <p:cNvPr id="11" name="Group 11"/>
            <p:cNvGrpSpPr/>
            <p:nvPr/>
          </p:nvGrpSpPr>
          <p:grpSpPr>
            <a:xfrm>
              <a:off x="0" y="0"/>
              <a:ext cx="21640800" cy="2049399"/>
              <a:chOff x="0" y="0"/>
              <a:chExt cx="4274726" cy="404820"/>
            </a:xfrm>
          </p:grpSpPr>
          <p:sp>
            <p:nvSpPr>
              <p:cNvPr id="12" name="Freeform 12"/>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4" name="TextBox 14"/>
            <p:cNvSpPr txBox="1"/>
            <p:nvPr/>
          </p:nvSpPr>
          <p:spPr>
            <a:xfrm>
              <a:off x="692896" y="191792"/>
              <a:ext cx="20570347" cy="1698925"/>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bày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cấu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năng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hệ</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nêu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vị</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trí</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mỗi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phận</a:t>
              </a:r>
              <a:endParaRPr lang="en-US" sz="2300" b="1" dirty="0">
                <a:solidFill>
                  <a:srgbClr val="000000"/>
                </a:solidFill>
                <a:latin typeface="Times New Roman" panose="02020603050405020304" pitchFamily="18" charset="0"/>
              </a:endParaRPr>
            </a:p>
          </p:txBody>
        </p:sp>
      </p:grpSp>
      <p:pic>
        <p:nvPicPr>
          <p:cNvPr id="10242" name="Picture 2" descr="Cấu trúc của hệ thần kinh dạng ống | SGK Sinh lớp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9812" y="2519655"/>
            <a:ext cx="5029200" cy="44977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Cấu</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tạo</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và</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chức</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năng</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của</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hệ</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thần</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kinh</a:t>
              </a:r>
              <a:endParaRPr lang="en-US" sz="2300" b="1" dirty="0">
                <a:solidFill>
                  <a:srgbClr val="FFFFFF"/>
                </a:solidFill>
                <a:latin typeface="Times New Roman" panose="02020603050405020304" pitchFamily="18" charset="0"/>
              </a:endParaRPr>
            </a:p>
          </p:txBody>
        </p:sp>
      </p:grpSp>
      <p:grpSp>
        <p:nvGrpSpPr>
          <p:cNvPr id="10" name="Group 10"/>
          <p:cNvGrpSpPr/>
          <p:nvPr/>
        </p:nvGrpSpPr>
        <p:grpSpPr>
          <a:xfrm>
            <a:off x="685622" y="1418109"/>
            <a:ext cx="10817582" cy="1024700"/>
            <a:chOff x="0" y="0"/>
            <a:chExt cx="21640800" cy="2049399"/>
          </a:xfrm>
        </p:grpSpPr>
        <p:grpSp>
          <p:nvGrpSpPr>
            <p:cNvPr id="11" name="Group 11"/>
            <p:cNvGrpSpPr/>
            <p:nvPr/>
          </p:nvGrpSpPr>
          <p:grpSpPr>
            <a:xfrm>
              <a:off x="0" y="0"/>
              <a:ext cx="21640800" cy="2049399"/>
              <a:chOff x="0" y="0"/>
              <a:chExt cx="4274726" cy="404820"/>
            </a:xfrm>
          </p:grpSpPr>
          <p:sp>
            <p:nvSpPr>
              <p:cNvPr id="12" name="Freeform 12"/>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4" name="TextBox 14"/>
            <p:cNvSpPr txBox="1"/>
            <p:nvPr/>
          </p:nvSpPr>
          <p:spPr>
            <a:xfrm>
              <a:off x="692896" y="191792"/>
              <a:ext cx="20570347" cy="1624803"/>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nêu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mỗi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phận</a:t>
              </a:r>
              <a:endParaRPr lang="en-US" sz="2300" b="1" dirty="0">
                <a:solidFill>
                  <a:srgbClr val="000000"/>
                </a:solidFill>
                <a:latin typeface="Times New Roman" panose="02020603050405020304" pitchFamily="18" charset="0"/>
              </a:endParaRPr>
            </a:p>
          </p:txBody>
        </p:sp>
      </p:grpSp>
      <p:sp>
        <p:nvSpPr>
          <p:cNvPr id="30" name="TextBox 15"/>
          <p:cNvSpPr txBox="1"/>
          <p:nvPr/>
        </p:nvSpPr>
        <p:spPr>
          <a:xfrm>
            <a:off x="685620" y="2591974"/>
            <a:ext cx="10817582" cy="4030399"/>
          </a:xfrm>
          <a:prstGeom prst="rect">
            <a:avLst/>
          </a:prstGeom>
        </p:spPr>
        <p:txBody>
          <a:bodyPr wrap="square" lIns="0" tIns="0" rIns="0" bIns="0" rtlCol="0" anchor="t">
            <a:spAutoFit/>
          </a:bodyPr>
          <a:lstStyle/>
          <a:p>
            <a:pPr>
              <a:lnSpc>
                <a:spcPct val="120000"/>
              </a:lnSpc>
            </a:pPr>
            <a:r>
              <a:rPr lang="vi-VN" sz="2000" dirty="0">
                <a:latin typeface="Times New Roman" panose="02020603050405020304" pitchFamily="18" charset="0"/>
                <a:cs typeface="Times New Roman" panose="02020603050405020304" pitchFamily="18" charset="0"/>
              </a:rPr>
              <a:t>Hệ thần kinh bao gồm:</a:t>
            </a:r>
          </a:p>
          <a:p>
            <a:pPr>
              <a:lnSpc>
                <a:spcPct val="120000"/>
              </a:lnSpc>
            </a:pPr>
            <a:r>
              <a:rPr lang="vi-VN" sz="2000" b="1" dirty="0">
                <a:latin typeface="Times New Roman" panose="02020603050405020304" pitchFamily="18" charset="0"/>
                <a:cs typeface="Times New Roman" panose="02020603050405020304" pitchFamily="18" charset="0"/>
              </a:rPr>
              <a:t>Phần trung ương:</a:t>
            </a:r>
          </a:p>
          <a:p>
            <a:pPr>
              <a:lnSpc>
                <a:spcPct val="120000"/>
              </a:lnSpc>
            </a:pPr>
            <a:r>
              <a:rPr lang="en-US" sz="2000" dirty="0" smtClean="0">
                <a:latin typeface="Times New Roman" panose="02020603050405020304" pitchFamily="18" charset="0"/>
                <a:cs typeface="Times New Roman" panose="02020603050405020304" pitchFamily="18" charset="0"/>
              </a:rPr>
              <a:t>. N</a:t>
            </a:r>
            <a:r>
              <a:rPr lang="vi-VN" sz="2000" dirty="0" smtClean="0">
                <a:latin typeface="Times New Roman" panose="02020603050405020304" pitchFamily="18" charset="0"/>
                <a:cs typeface="Times New Roman" panose="02020603050405020304" pitchFamily="18" charset="0"/>
              </a:rPr>
              <a:t>ão </a:t>
            </a:r>
            <a:r>
              <a:rPr lang="vi-VN" sz="2000" dirty="0">
                <a:latin typeface="Times New Roman" panose="02020603050405020304" pitchFamily="18" charset="0"/>
                <a:cs typeface="Times New Roman" panose="02020603050405020304" pitchFamily="18" charset="0"/>
              </a:rPr>
              <a:t>(nằm trong hộp sọ) </a:t>
            </a:r>
          </a:p>
          <a:p>
            <a:pPr>
              <a:lnSpc>
                <a:spcPct val="120000"/>
              </a:lnSpc>
            </a:pPr>
            <a:r>
              <a:rPr lang="en-US" sz="2000" dirty="0" smtClean="0">
                <a:latin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cs typeface="Times New Roman" panose="02020603050405020304" pitchFamily="18" charset="0"/>
              </a:rPr>
              <a:t>ủy </a:t>
            </a:r>
            <a:r>
              <a:rPr lang="vi-VN" sz="2000" dirty="0">
                <a:latin typeface="Times New Roman" panose="02020603050405020304" pitchFamily="18" charset="0"/>
                <a:cs typeface="Times New Roman" panose="02020603050405020304" pitchFamily="18" charset="0"/>
              </a:rPr>
              <a:t>sống (nằm trong ống xương sống) .</a:t>
            </a:r>
          </a:p>
          <a:p>
            <a:pPr>
              <a:lnSpc>
                <a:spcPct val="120000"/>
              </a:lnSpc>
            </a:pPr>
            <a:r>
              <a:rPr lang="vi-VN" sz="2000" b="1" dirty="0">
                <a:latin typeface="Times New Roman" panose="02020603050405020304" pitchFamily="18" charset="0"/>
                <a:cs typeface="Times New Roman" panose="02020603050405020304" pitchFamily="18" charset="0"/>
              </a:rPr>
              <a:t>Phần ngoại biên:</a:t>
            </a:r>
          </a:p>
          <a:p>
            <a:pPr>
              <a:lnSpc>
                <a:spcPct val="120000"/>
              </a:lnSpc>
            </a:pPr>
            <a:r>
              <a:rPr lang="en-US" sz="2000" dirty="0" smtClean="0">
                <a:latin typeface="Times New Roman" panose="02020603050405020304" pitchFamily="18" charset="0"/>
                <a:cs typeface="Times New Roman" panose="02020603050405020304" pitchFamily="18" charset="0"/>
              </a:rPr>
              <a:t>. C</a:t>
            </a:r>
            <a:r>
              <a:rPr lang="vi-VN" sz="2000" dirty="0" smtClean="0">
                <a:latin typeface="Times New Roman" panose="02020603050405020304" pitchFamily="18" charset="0"/>
                <a:cs typeface="Times New Roman" panose="02020603050405020304" pitchFamily="18" charset="0"/>
              </a:rPr>
              <a:t>ác </a:t>
            </a:r>
            <a:r>
              <a:rPr lang="vi-VN" sz="2000" dirty="0">
                <a:latin typeface="Times New Roman" panose="02020603050405020304" pitchFamily="18" charset="0"/>
                <a:cs typeface="Times New Roman" panose="02020603050405020304" pitchFamily="18" charset="0"/>
              </a:rPr>
              <a:t>dây thần kinh (dây thần kinh não: xuất phát từ trụ não và tỏa ra khắp các cơ quan ở mặt, cổ; dây thần kinh tủy: xuất phất từ tủy sống phân bố ra tận các cơ quan ở thân, cổ và các chi)</a:t>
            </a:r>
          </a:p>
          <a:p>
            <a:pPr>
              <a:lnSpc>
                <a:spcPct val="120000"/>
              </a:lnSpc>
            </a:pPr>
            <a:r>
              <a:rPr lang="en-US" sz="2000" dirty="0" smtClean="0">
                <a:latin typeface="Times New Roman" panose="02020603050405020304" pitchFamily="18" charset="0"/>
                <a:cs typeface="Times New Roman" panose="02020603050405020304" pitchFamily="18" charset="0"/>
              </a:rPr>
              <a:t>. H</a:t>
            </a:r>
            <a:r>
              <a:rPr lang="vi-VN" sz="2000" dirty="0" smtClean="0">
                <a:latin typeface="Times New Roman" panose="02020603050405020304" pitchFamily="18" charset="0"/>
                <a:cs typeface="Times New Roman" panose="02020603050405020304" pitchFamily="18" charset="0"/>
              </a:rPr>
              <a:t>ạch </a:t>
            </a:r>
            <a:r>
              <a:rPr lang="vi-VN" sz="2000" dirty="0">
                <a:latin typeface="Times New Roman" panose="02020603050405020304" pitchFamily="18" charset="0"/>
                <a:cs typeface="Times New Roman" panose="02020603050405020304" pitchFamily="18" charset="0"/>
              </a:rPr>
              <a:t>thần kinh (nằm ngoài phần thần kinh trung ương. Chúng có thể nằm ở xa hoặc ngay bên cạnh một số cơ quan).</a:t>
            </a:r>
          </a:p>
          <a:p>
            <a:pPr>
              <a:lnSpc>
                <a:spcPct val="120000"/>
              </a:lnSpc>
            </a:pPr>
            <a:r>
              <a:rPr lang="vi-VN" sz="2000" i="1" dirty="0">
                <a:latin typeface="Times New Roman" panose="02020603050405020304" pitchFamily="18" charset="0"/>
                <a:cs typeface="Times New Roman" panose="02020603050405020304" pitchFamily="18" charset="0"/>
              </a:rPr>
              <a:t>Hệ thần kinh là cơ quan quan trọng của cơ thể, giúp điều khiển, điều hòa và phối hợp hoạt động các cơ quan trong cơ thể.</a:t>
            </a:r>
          </a:p>
        </p:txBody>
      </p:sp>
    </p:spTree>
    <p:extLst>
      <p:ext uri="{BB962C8B-B14F-4D97-AF65-F5344CB8AC3E}">
        <p14:creationId xmlns:p14="http://schemas.microsoft.com/office/powerpoint/2010/main" val="130350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Cấu</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tạo</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và</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chức</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năng</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của</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hệ</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thần</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kinh</a:t>
              </a:r>
              <a:endParaRPr lang="en-US" sz="2300" b="1" dirty="0">
                <a:solidFill>
                  <a:srgbClr val="FFFFFF"/>
                </a:solidFill>
                <a:latin typeface="Times New Roman" panose="02020603050405020304" pitchFamily="18" charset="0"/>
              </a:endParaRP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dirty="0" err="1">
                  <a:solidFill>
                    <a:srgbClr val="000000"/>
                  </a:solidFill>
                  <a:latin typeface="Times New Roman" panose="02020603050405020304" pitchFamily="18" charset="0"/>
                </a:rPr>
                <a:t>Lấy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vai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trò</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người</a:t>
              </a:r>
              <a:endParaRPr lang="en-US" sz="2300" b="1" dirty="0">
                <a:solidFill>
                  <a:srgbClr val="000000"/>
                </a:solidFill>
                <a:latin typeface="Times New Roman" panose="02020603050405020304" pitchFamily="18" charset="0"/>
              </a:endParaRPr>
            </a:p>
          </p:txBody>
        </p:sp>
      </p:grpSp>
      <p:sp>
        <p:nvSpPr>
          <p:cNvPr id="15" name="TextBox 15"/>
          <p:cNvSpPr txBox="1"/>
          <p:nvPr/>
        </p:nvSpPr>
        <p:spPr>
          <a:xfrm>
            <a:off x="685622" y="2112610"/>
            <a:ext cx="10817582" cy="4062651"/>
          </a:xfrm>
          <a:prstGeom prst="rect">
            <a:avLst/>
          </a:prstGeom>
        </p:spPr>
        <p:txBody>
          <a:bodyPr wrap="square" lIns="0" tIns="0" rIns="0" bIns="0" rtlCol="0" anchor="t">
            <a:spAutoFit/>
          </a:bodyPr>
          <a:lstStyle/>
          <a:p>
            <a:pPr>
              <a:lnSpc>
                <a:spcPct val="120000"/>
              </a:lnSpc>
            </a:pPr>
            <a:r>
              <a:rPr lang="en-US" sz="2000" dirty="0" err="1">
                <a:latin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a:t>
            </a:r>
          </a:p>
          <a:p>
            <a:pPr>
              <a:lnSpc>
                <a:spcPct val="120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a:t>
            </a:r>
          </a:p>
          <a:p>
            <a:pPr>
              <a:lnSpc>
                <a:spcPct val="120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bị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ở </a:t>
            </a:r>
            <a:r>
              <a:rPr lang="en-US" sz="2000" dirty="0" err="1">
                <a:latin typeface="Times New Roman" panose="02020603050405020304" pitchFamily="18" charset="0"/>
                <a:cs typeface="Times New Roman" panose="02020603050405020304" pitchFamily="18" charset="0"/>
              </a:rPr>
              <a:t>não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hoặc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bệnh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bị </a:t>
            </a:r>
            <a:r>
              <a:rPr lang="en-US" sz="2000" dirty="0" err="1">
                <a:latin typeface="Times New Roman" panose="02020603050405020304" pitchFamily="18" charset="0"/>
                <a:cs typeface="Times New Roman" panose="02020603050405020304" pitchFamily="18" charset="0"/>
              </a:rPr>
              <a:t>giảm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hoặc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mất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có ý </a:t>
            </a:r>
            <a:r>
              <a:rPr lang="en-US" sz="2000" dirty="0" err="1">
                <a:latin typeface="Times New Roman" panose="02020603050405020304" pitchFamily="18" charset="0"/>
                <a:cs typeface="Times New Roman" panose="02020603050405020304" pitchFamily="18" charset="0"/>
              </a:rPr>
              <a:t>thức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a:t>
            </a:r>
            <a:r>
              <a:rPr lang="en-US" sz="2000" dirty="0">
                <a:latin typeface="Times New Roman" panose="02020603050405020304" pitchFamily="18" charset="0"/>
                <a:cs typeface="Times New Roman" panose="02020603050405020304" pitchFamily="18" charset="0"/>
              </a:rPr>
              <a:t>̉.</a:t>
            </a:r>
          </a:p>
          <a:p>
            <a:pPr>
              <a:lnSpc>
                <a:spcPct val="120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mạnh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mắt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mắt</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được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co </a:t>
            </a:r>
            <a:r>
              <a:rPr lang="en-US" sz="2000" dirty="0" err="1">
                <a:latin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mắt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mắt</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được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vật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có ý </a:t>
            </a:r>
            <a:r>
              <a:rPr lang="en-US" sz="2000" dirty="0" err="1">
                <a:latin typeface="Times New Roman" panose="02020603050405020304" pitchFamily="18" charset="0"/>
                <a:cs typeface="Times New Roman" panose="02020603050405020304" pitchFamily="18" charset="0"/>
              </a:rPr>
              <a:t>thức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Cấu</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tạo</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và</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chức</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năng</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của</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hệ</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thần</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kinh</a:t>
              </a:r>
              <a:endParaRPr lang="en-US" sz="2300" b="1" dirty="0">
                <a:solidFill>
                  <a:srgbClr val="FFFFFF"/>
                </a:solidFill>
                <a:latin typeface="Times New Roman" panose="02020603050405020304" pitchFamily="18" charset="0"/>
              </a:endParaRP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dirty="0" err="1">
                  <a:solidFill>
                    <a:srgbClr val="000000"/>
                  </a:solidFill>
                  <a:latin typeface="Times New Roman" panose="02020603050405020304" pitchFamily="18" charset="0"/>
                </a:rPr>
                <a:t>Lấy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vai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trò</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người</a:t>
              </a:r>
              <a:endParaRPr lang="en-US" sz="2300" b="1" dirty="0">
                <a:solidFill>
                  <a:srgbClr val="000000"/>
                </a:solidFill>
                <a:latin typeface="Times New Roman" panose="02020603050405020304" pitchFamily="18" charset="0"/>
              </a:endParaRPr>
            </a:p>
          </p:txBody>
        </p:sp>
      </p:grpSp>
      <p:grpSp>
        <p:nvGrpSpPr>
          <p:cNvPr id="15" name="Group 15"/>
          <p:cNvGrpSpPr/>
          <p:nvPr/>
        </p:nvGrpSpPr>
        <p:grpSpPr>
          <a:xfrm>
            <a:off x="340593" y="2157061"/>
            <a:ext cx="6204845" cy="4015140"/>
            <a:chOff x="125388" y="270239"/>
            <a:chExt cx="12412922" cy="8684958"/>
          </a:xfrm>
        </p:grpSpPr>
        <p:grpSp>
          <p:nvGrpSpPr>
            <p:cNvPr id="16" name="Group 16"/>
            <p:cNvGrpSpPr/>
            <p:nvPr/>
          </p:nvGrpSpPr>
          <p:grpSpPr>
            <a:xfrm>
              <a:off x="815623" y="2363897"/>
              <a:ext cx="11471333" cy="6591300"/>
              <a:chOff x="0" y="0"/>
              <a:chExt cx="2265942" cy="1301985"/>
            </a:xfrm>
          </p:grpSpPr>
          <p:sp>
            <p:nvSpPr>
              <p:cNvPr id="17" name="Freeform 17"/>
              <p:cNvSpPr/>
              <p:nvPr/>
            </p:nvSpPr>
            <p:spPr>
              <a:xfrm>
                <a:off x="0" y="0"/>
                <a:ext cx="2265942" cy="1301985"/>
              </a:xfrm>
              <a:custGeom>
                <a:avLst/>
                <a:gdLst/>
                <a:ahLst/>
                <a:cxnLst/>
                <a:rect l="l" t="t" r="r" b="b"/>
                <a:pathLst>
                  <a:path w="2265942" h="1301985">
                    <a:moveTo>
                      <a:pt x="45893" y="0"/>
                    </a:moveTo>
                    <a:lnTo>
                      <a:pt x="2220050" y="0"/>
                    </a:lnTo>
                    <a:cubicBezTo>
                      <a:pt x="2232221" y="0"/>
                      <a:pt x="2243894" y="4835"/>
                      <a:pt x="2252501" y="13442"/>
                    </a:cubicBezTo>
                    <a:cubicBezTo>
                      <a:pt x="2261107" y="22048"/>
                      <a:pt x="2265942" y="33721"/>
                      <a:pt x="2265942" y="45893"/>
                    </a:cubicBezTo>
                    <a:lnTo>
                      <a:pt x="2265942" y="1256092"/>
                    </a:lnTo>
                    <a:cubicBezTo>
                      <a:pt x="2265942" y="1281438"/>
                      <a:pt x="2245396" y="1301985"/>
                      <a:pt x="2220050" y="1301985"/>
                    </a:cubicBezTo>
                    <a:lnTo>
                      <a:pt x="45893" y="1301985"/>
                    </a:lnTo>
                    <a:cubicBezTo>
                      <a:pt x="20547" y="1301985"/>
                      <a:pt x="0" y="1281438"/>
                      <a:pt x="0" y="1256092"/>
                    </a:cubicBezTo>
                    <a:lnTo>
                      <a:pt x="0" y="45893"/>
                    </a:lnTo>
                    <a:cubicBezTo>
                      <a:pt x="0" y="20547"/>
                      <a:pt x="20547" y="0"/>
                      <a:pt x="45893" y="0"/>
                    </a:cubicBezTo>
                    <a:close/>
                  </a:path>
                </a:pathLst>
              </a:custGeom>
              <a:gradFill rotWithShape="1">
                <a:gsLst>
                  <a:gs pos="0">
                    <a:srgbClr val="CDFFD8">
                      <a:alpha val="100000"/>
                    </a:srgbClr>
                  </a:gs>
                  <a:gs pos="100000">
                    <a:srgbClr val="94B9FF">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9" name="TextBox 19"/>
            <p:cNvSpPr txBox="1"/>
            <p:nvPr/>
          </p:nvSpPr>
          <p:spPr>
            <a:xfrm>
              <a:off x="1080347" y="2762889"/>
              <a:ext cx="10978793" cy="459358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vai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trò</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điều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khiển</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điều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hoà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phối</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hợp</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hoạt</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động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của</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cơ</a:t>
              </a:r>
              <a:r>
                <a:rPr lang="en-US" sz="2300" b="1" dirty="0">
                  <a:solidFill>
                    <a:srgbClr val="C00000"/>
                  </a:solidFill>
                  <a:latin typeface="Times New Roman" panose="02020603050405020304" pitchFamily="18" charset="0"/>
                </a:rPr>
                <a:t> </a:t>
              </a:r>
              <a:r>
                <a:rPr lang="en-US" sz="2300" b="1" dirty="0" err="1" smtClean="0">
                  <a:solidFill>
                    <a:srgbClr val="C00000"/>
                  </a:solidFill>
                  <a:latin typeface="Times New Roman" panose="02020603050405020304" pitchFamily="18" charset="0"/>
                </a:rPr>
                <a:t>quan</a:t>
              </a:r>
              <a:r>
                <a:rPr lang="en-US" sz="2300" b="1" dirty="0" smtClean="0">
                  <a:latin typeface="Times New Roman" panose="02020603050405020304" pitchFamily="18" charset="0"/>
                </a:rPr>
                <a:t>,</a:t>
              </a:r>
              <a:r>
                <a:rPr lang="en-US" sz="2300" b="1" dirty="0" smtClean="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hệ</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cơ</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quan</a:t>
              </a:r>
              <a:r>
                <a:rPr lang="en-US" sz="2300" b="1" dirty="0">
                  <a:solidFill>
                    <a:srgbClr val="C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nhằm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thống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nghi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môi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ngoài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môi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6433">
              <a:off x="125388" y="270239"/>
              <a:ext cx="5362340" cy="2701279"/>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75447">
              <a:off x="10733736" y="498963"/>
              <a:ext cx="1804574" cy="2881555"/>
            </a:xfrm>
            <a:prstGeom prst="rect">
              <a:avLst/>
            </a:prstGeom>
          </p:spPr>
        </p:pic>
      </p:grpSp>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16869" y="5076826"/>
            <a:ext cx="2346372" cy="1516738"/>
          </a:xfrm>
          <a:prstGeom prst="rect">
            <a:avLst/>
          </a:prstGeom>
        </p:spPr>
      </p:pic>
      <p:pic>
        <p:nvPicPr>
          <p:cNvPr id="23" name="Picture 23"/>
          <p:cNvPicPr>
            <a:picLocks noChangeAspect="1"/>
          </p:cNvPicPr>
          <p:nvPr/>
        </p:nvPicPr>
        <p:blipFill>
          <a:blip r:embed="rId11"/>
          <a:srcRect/>
          <a:stretch>
            <a:fillRect/>
          </a:stretch>
        </p:blipFill>
        <p:spPr>
          <a:xfrm>
            <a:off x="6619145" y="2256016"/>
            <a:ext cx="5042494" cy="42435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531632" cy="1287994"/>
            <a:chOff x="0" y="0"/>
            <a:chExt cx="25069792"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sp>
          <p:nvSpPr>
            <p:cNvPr id="9" name="TextBox 9"/>
            <p:cNvSpPr txBox="1"/>
            <p:nvPr/>
          </p:nvSpPr>
          <p:spPr>
            <a:xfrm>
              <a:off x="7139257" y="849902"/>
              <a:ext cx="17930535" cy="767134"/>
            </a:xfrm>
            <a:prstGeom prst="rect">
              <a:avLst/>
            </a:prstGeom>
          </p:spPr>
          <p:txBody>
            <a:bodyPr wrap="square" lIns="0" tIns="0" rIns="0" bIns="0" rtlCol="0" anchor="t">
              <a:spAutoFit/>
            </a:bodyPr>
            <a:lstStyle/>
            <a:p>
              <a:pPr>
                <a:lnSpc>
                  <a:spcPts val="3266"/>
                </a:lnSpc>
                <a:spcBef>
                  <a:spcPct val="0"/>
                </a:spcBef>
              </a:pPr>
              <a:r>
                <a:rPr lang="en-US" sz="2200" b="1" dirty="0">
                  <a:solidFill>
                    <a:srgbClr val="FFFFFF"/>
                  </a:solidFill>
                  <a:latin typeface="Times New Roman" panose="02020603050405020304" pitchFamily="18" charset="0"/>
                </a:rPr>
                <a:t>2. </a:t>
              </a:r>
              <a:r>
                <a:rPr lang="en-US" sz="2200" b="1" dirty="0" err="1">
                  <a:solidFill>
                    <a:srgbClr val="FFFFFF"/>
                  </a:solidFill>
                  <a:latin typeface="Times New Roman" panose="02020603050405020304" pitchFamily="18" charset="0"/>
                </a:rPr>
                <a:t>Một</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số</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bệnh</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về</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hệ</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thần</a:t>
              </a:r>
              <a:r>
                <a:rPr lang="en-US" sz="2200" b="1" dirty="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và</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chất</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gây</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nghiện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đối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với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hệ</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thần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endParaRPr lang="en-US" sz="2200" b="1" dirty="0">
                <a:solidFill>
                  <a:srgbClr val="FFFFFF"/>
                </a:solidFill>
                <a:latin typeface="Times New Roman" panose="02020603050405020304" pitchFamily="18" charset="0"/>
              </a:endParaRP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Nêu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endParaRPr lang="en-US" sz="2300" b="1" dirty="0">
                <a:solidFill>
                  <a:srgbClr val="000000"/>
                </a:solidFill>
                <a:latin typeface="Times New Roman" panose="02020603050405020304" pitchFamily="18" charset="0"/>
              </a:endParaRPr>
            </a:p>
          </p:txBody>
        </p:sp>
      </p:grpSp>
      <p:sp>
        <p:nvSpPr>
          <p:cNvPr id="15" name="TextBox 15"/>
          <p:cNvSpPr txBox="1"/>
          <p:nvPr/>
        </p:nvSpPr>
        <p:spPr>
          <a:xfrm>
            <a:off x="685622" y="2112610"/>
            <a:ext cx="10817582" cy="4391202"/>
          </a:xfrm>
          <a:prstGeom prst="rect">
            <a:avLst/>
          </a:prstGeom>
        </p:spPr>
        <p:txBody>
          <a:bodyPr wrap="square" lIns="0" tIns="0" rIns="0" bIns="0" rtlCol="0" anchor="t">
            <a:spAutoFit/>
          </a:bodyPr>
          <a:lstStyle/>
          <a:p>
            <a:pPr>
              <a:lnSpc>
                <a:spcPct val="12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Tai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đệm</a:t>
            </a:r>
            <a:r>
              <a:rPr lang="en-US" sz="2400" dirty="0">
                <a:latin typeface="Times New Roman" panose="02020603050405020304" pitchFamily="18" charset="0"/>
                <a:cs typeface="Times New Roman" panose="02020603050405020304" pitchFamily="18" charset="0"/>
              </a:rPr>
              <a:t>, Parkinson, Alzheimer,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Thực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a:t>
            </a:r>
          </a:p>
          <a:p>
            <a:pPr>
              <a:lnSpc>
                <a:spcPct val="120000"/>
              </a:lnSpc>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Nêu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endParaRPr lang="en-US" sz="2300" b="1" dirty="0">
                <a:solidFill>
                  <a:srgbClr val="000000"/>
                </a:solidFill>
                <a:latin typeface="Times New Roman" panose="02020603050405020304" pitchFamily="18" charset="0"/>
              </a:endParaRPr>
            </a:p>
          </p:txBody>
        </p:sp>
      </p:grpSp>
      <p:grpSp>
        <p:nvGrpSpPr>
          <p:cNvPr id="15" name="Group 15"/>
          <p:cNvGrpSpPr/>
          <p:nvPr/>
        </p:nvGrpSpPr>
        <p:grpSpPr>
          <a:xfrm>
            <a:off x="210061" y="2241787"/>
            <a:ext cx="11711725" cy="5737115"/>
            <a:chOff x="0" y="0"/>
            <a:chExt cx="23429553" cy="11474229"/>
          </a:xfrm>
        </p:grpSpPr>
        <p:pic>
          <p:nvPicPr>
            <p:cNvPr id="16" name="Picture 16"/>
            <p:cNvPicPr>
              <a:picLocks noChangeAspect="1"/>
            </p:cNvPicPr>
            <p:nvPr/>
          </p:nvPicPr>
          <p:blipFill>
            <a:blip r:embed="rId5"/>
            <a:srcRect/>
            <a:stretch>
              <a:fillRect/>
            </a:stretch>
          </p:blipFill>
          <p:spPr>
            <a:xfrm>
              <a:off x="951369" y="0"/>
              <a:ext cx="4354721" cy="3603532"/>
            </a:xfrm>
            <a:prstGeom prst="rect">
              <a:avLst/>
            </a:prstGeom>
          </p:spPr>
        </p:pic>
        <p:pic>
          <p:nvPicPr>
            <p:cNvPr id="17" name="Picture 17"/>
            <p:cNvPicPr>
              <a:picLocks noChangeAspect="1"/>
            </p:cNvPicPr>
            <p:nvPr/>
          </p:nvPicPr>
          <p:blipFill>
            <a:blip r:embed="rId6"/>
            <a:srcRect b="4202"/>
            <a:stretch>
              <a:fillRect/>
            </a:stretch>
          </p:blipFill>
          <p:spPr>
            <a:xfrm>
              <a:off x="7244600" y="0"/>
              <a:ext cx="9054338" cy="5503517"/>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842180" y="0"/>
              <a:ext cx="6587373" cy="6587373"/>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1369" y="5432332"/>
              <a:ext cx="3447999" cy="3573056"/>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009010">
              <a:off x="6034952" y="4247422"/>
              <a:ext cx="7226807" cy="7226807"/>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6272390" flipV="1">
              <a:off x="15722110" y="6346319"/>
              <a:ext cx="3777070" cy="2440932"/>
            </a:xfrm>
            <a:prstGeom prst="rect">
              <a:avLst/>
            </a:prstGeom>
          </p:spPr>
        </p:pic>
        <p:pic>
          <p:nvPicPr>
            <p:cNvPr id="22" name="Picture 22"/>
            <p:cNvPicPr>
              <a:picLocks noChangeAspect="1"/>
            </p:cNvPicPr>
            <p:nvPr/>
          </p:nvPicPr>
          <p:blipFill>
            <a:blip r:embed="rId15"/>
            <a:srcRect/>
            <a:stretch>
              <a:fillRect/>
            </a:stretch>
          </p:blipFill>
          <p:spPr>
            <a:xfrm rot="-5213375">
              <a:off x="3668968" y="2237214"/>
              <a:ext cx="5833253" cy="2245802"/>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990621" y="7158873"/>
              <a:ext cx="1823939" cy="1823939"/>
            </a:xfrm>
            <a:prstGeom prst="rect">
              <a:avLst/>
            </a:prstGeom>
          </p:spPr>
        </p:pic>
        <p:sp>
          <p:nvSpPr>
            <p:cNvPr id="24" name="TextBox 24"/>
            <p:cNvSpPr txBox="1"/>
            <p:nvPr/>
          </p:nvSpPr>
          <p:spPr>
            <a:xfrm>
              <a:off x="0" y="3809908"/>
              <a:ext cx="6701358" cy="1477328"/>
            </a:xfrm>
            <a:prstGeom prst="rect">
              <a:avLst/>
            </a:prstGeom>
          </p:spPr>
          <p:txBody>
            <a:bodyPr lIns="0" tIns="0" rIns="0" bIns="0" rtlCol="0" anchor="t">
              <a:spAutoFit/>
            </a:bodyPr>
            <a:lstStyle/>
            <a:p>
              <a:pPr algn="ctr">
                <a:lnSpc>
                  <a:spcPct val="120000"/>
                </a:lnSpc>
                <a:spcBef>
                  <a:spcPct val="0"/>
                </a:spcBef>
              </a:pPr>
              <a:r>
                <a:rPr lang="en-US" sz="2000" b="1" i="1" dirty="0">
                  <a:solidFill>
                    <a:srgbClr val="000000"/>
                  </a:solidFill>
                  <a:latin typeface="Times New Roman" panose="02020603050405020304" pitchFamily="18" charset="0"/>
                </a:rPr>
                <a:t>Tai </a:t>
              </a:r>
              <a:r>
                <a:rPr lang="en-US" sz="2000" b="1" i="1" dirty="0" err="1">
                  <a:solidFill>
                    <a:srgbClr val="000000"/>
                  </a:solidFill>
                  <a:latin typeface="Times New Roman" panose="02020603050405020304" pitchFamily="18" charset="0"/>
                </a:rPr>
                <a:t>biến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mạch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máu</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não</a:t>
              </a:r>
              <a:r>
                <a:rPr lang="en-US" sz="2000" b="1" i="1" dirty="0">
                  <a:solidFill>
                    <a:srgbClr val="000000"/>
                  </a:solidFill>
                  <a:latin typeface="Times New Roman" panose="02020603050405020304" pitchFamily="18" charset="0"/>
                </a:rPr>
                <a:t> </a:t>
              </a:r>
            </a:p>
            <a:p>
              <a:pPr algn="ctr">
                <a:lnSpc>
                  <a:spcPct val="120000"/>
                </a:lnSpc>
                <a:spcBef>
                  <a:spcPct val="0"/>
                </a:spcBef>
              </a:pPr>
              <a:r>
                <a:rPr lang="en-US" sz="2000" b="1" i="1" dirty="0" err="1">
                  <a:solidFill>
                    <a:srgbClr val="000000"/>
                  </a:solidFill>
                  <a:latin typeface="Times New Roman" panose="02020603050405020304" pitchFamily="18" charset="0"/>
                </a:rPr>
                <a:t>gây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tổn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thương</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não</a:t>
              </a:r>
              <a:endParaRPr lang="en-US" sz="2000" b="1" i="1" dirty="0">
                <a:solidFill>
                  <a:srgbClr val="000000"/>
                </a:solidFill>
                <a:latin typeface="Times New Roman" panose="02020603050405020304" pitchFamily="18" charset="0"/>
              </a:endParaRPr>
            </a:p>
          </p:txBody>
        </p:sp>
        <p:sp>
          <p:nvSpPr>
            <p:cNvPr id="25" name="TextBox 25"/>
            <p:cNvSpPr txBox="1"/>
            <p:nvPr/>
          </p:nvSpPr>
          <p:spPr>
            <a:xfrm>
              <a:off x="6701358" y="5615824"/>
              <a:ext cx="10140822" cy="1477328"/>
            </a:xfrm>
            <a:prstGeom prst="rect">
              <a:avLst/>
            </a:prstGeom>
          </p:spPr>
          <p:txBody>
            <a:bodyPr lIns="0" tIns="0" rIns="0" bIns="0" rtlCol="0" anchor="t">
              <a:spAutoFit/>
            </a:bodyPr>
            <a:lstStyle/>
            <a:p>
              <a:pPr algn="ctr">
                <a:lnSpc>
                  <a:spcPct val="120000"/>
                </a:lnSpc>
                <a:spcBef>
                  <a:spcPct val="0"/>
                </a:spcBef>
              </a:pPr>
              <a:r>
                <a:rPr lang="en-US" sz="2000" b="1" i="1" dirty="0" err="1">
                  <a:solidFill>
                    <a:srgbClr val="000000"/>
                  </a:solidFill>
                  <a:latin typeface="Times New Roman" panose="02020603050405020304" pitchFamily="18" charset="0"/>
                </a:rPr>
                <a:t>Thoát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vị</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đĩa</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đệm</a:t>
              </a:r>
              <a:r>
                <a:rPr lang="en-US" sz="2000" b="1" i="1" dirty="0">
                  <a:solidFill>
                    <a:srgbClr val="000000"/>
                  </a:solidFill>
                  <a:latin typeface="Times New Roman" panose="02020603050405020304" pitchFamily="18" charset="0"/>
                </a:rPr>
                <a:t> </a:t>
              </a:r>
            </a:p>
            <a:p>
              <a:pPr algn="ctr">
                <a:lnSpc>
                  <a:spcPct val="120000"/>
                </a:lnSpc>
                <a:spcBef>
                  <a:spcPct val="0"/>
                </a:spcBef>
              </a:pPr>
              <a:r>
                <a:rPr lang="en-US" sz="2000" b="1" i="1" dirty="0" err="1">
                  <a:solidFill>
                    <a:srgbClr val="000000"/>
                  </a:solidFill>
                  <a:latin typeface="Times New Roman" panose="02020603050405020304" pitchFamily="18" charset="0"/>
                </a:rPr>
                <a:t>làm</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chèn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ép</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các</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dây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thần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kinh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tuỷ</a:t>
              </a:r>
              <a:endParaRPr lang="en-US" sz="2000" b="1" i="1" dirty="0">
                <a:solidFill>
                  <a:srgbClr val="000000"/>
                </a:solidFill>
                <a:latin typeface="Times New Roman" panose="02020603050405020304" pitchFamily="18" charset="0"/>
              </a:endParaRPr>
            </a:p>
          </p:txBody>
        </p:sp>
        <p:sp>
          <p:nvSpPr>
            <p:cNvPr id="26" name="TextBox 26"/>
            <p:cNvSpPr txBox="1"/>
            <p:nvPr/>
          </p:nvSpPr>
          <p:spPr>
            <a:xfrm>
              <a:off x="17203059" y="6784221"/>
              <a:ext cx="5865614" cy="1477328"/>
            </a:xfrm>
            <a:prstGeom prst="rect">
              <a:avLst/>
            </a:prstGeom>
          </p:spPr>
          <p:txBody>
            <a:bodyPr lIns="0" tIns="0" rIns="0" bIns="0" rtlCol="0" anchor="t">
              <a:spAutoFit/>
            </a:bodyPr>
            <a:lstStyle/>
            <a:p>
              <a:pPr algn="ctr">
                <a:lnSpc>
                  <a:spcPct val="120000"/>
                </a:lnSpc>
                <a:spcBef>
                  <a:spcPct val="0"/>
                </a:spcBef>
              </a:pPr>
              <a:r>
                <a:rPr lang="en-US" sz="2000" b="1" i="1" dirty="0">
                  <a:solidFill>
                    <a:srgbClr val="000000"/>
                  </a:solidFill>
                  <a:latin typeface="Times New Roman" panose="02020603050405020304" pitchFamily="18" charset="0"/>
                </a:rPr>
                <a:t>Parkinson </a:t>
              </a:r>
              <a:r>
                <a:rPr lang="en-US" sz="2000" b="1" i="1" dirty="0" err="1">
                  <a:solidFill>
                    <a:srgbClr val="000000"/>
                  </a:solidFill>
                  <a:latin typeface="Times New Roman" panose="02020603050405020304" pitchFamily="18" charset="0"/>
                </a:rPr>
                <a:t>gây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khó</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khăn</a:t>
              </a:r>
              <a:r>
                <a:rPr lang="en-US" sz="2000" b="1" i="1" dirty="0">
                  <a:solidFill>
                    <a:srgbClr val="000000"/>
                  </a:solidFill>
                  <a:latin typeface="Times New Roman" panose="02020603050405020304" pitchFamily="18" charset="0"/>
                </a:rPr>
                <a:t> </a:t>
              </a:r>
            </a:p>
            <a:p>
              <a:pPr algn="ctr">
                <a:lnSpc>
                  <a:spcPct val="120000"/>
                </a:lnSpc>
                <a:spcBef>
                  <a:spcPct val="0"/>
                </a:spcBef>
              </a:pPr>
              <a:r>
                <a:rPr lang="en-US" sz="2000" b="1" i="1" dirty="0" err="1">
                  <a:solidFill>
                    <a:srgbClr val="000000"/>
                  </a:solidFill>
                  <a:latin typeface="Times New Roman" panose="02020603050405020304" pitchFamily="18" charset="0"/>
                </a:rPr>
                <a:t>trong</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vận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động</a:t>
              </a:r>
              <a:endParaRPr lang="en-US" sz="2000" b="1" i="1" dirty="0">
                <a:solidFill>
                  <a:srgbClr val="000000"/>
                </a:solidFill>
                <a:latin typeface="Times New Roman" panose="02020603050405020304" pitchFamily="18" charset="0"/>
              </a:endParaRPr>
            </a:p>
          </p:txBody>
        </p:sp>
        <p:sp>
          <p:nvSpPr>
            <p:cNvPr id="27" name="TextBox 27"/>
            <p:cNvSpPr txBox="1"/>
            <p:nvPr/>
          </p:nvSpPr>
          <p:spPr>
            <a:xfrm>
              <a:off x="3576564" y="8105023"/>
              <a:ext cx="6249592" cy="674160"/>
            </a:xfrm>
            <a:prstGeom prst="rect">
              <a:avLst/>
            </a:prstGeom>
          </p:spPr>
          <p:txBody>
            <a:bodyPr lIns="0" tIns="0" rIns="0" bIns="0" rtlCol="0" anchor="t">
              <a:spAutoFit/>
            </a:bodyPr>
            <a:lstStyle/>
            <a:p>
              <a:pPr algn="ctr">
                <a:lnSpc>
                  <a:spcPct val="120000"/>
                </a:lnSpc>
                <a:spcBef>
                  <a:spcPct val="0"/>
                </a:spcBef>
              </a:pPr>
              <a:r>
                <a:rPr lang="en-US" sz="2000" b="1" i="1" dirty="0">
                  <a:solidFill>
                    <a:srgbClr val="000000"/>
                  </a:solidFill>
                  <a:latin typeface="Times New Roman" panose="02020603050405020304" pitchFamily="18" charset="0"/>
                </a:rPr>
                <a:t>Alzheimer </a:t>
              </a:r>
              <a:r>
                <a:rPr lang="en-US" sz="2000" b="1" i="1" dirty="0" err="1">
                  <a:solidFill>
                    <a:srgbClr val="000000"/>
                  </a:solidFill>
                  <a:latin typeface="Times New Roman" panose="02020603050405020304" pitchFamily="18" charset="0"/>
                </a:rPr>
                <a:t>gây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mất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trí</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nhớ</a:t>
              </a:r>
              <a:endParaRPr lang="en-US" sz="2000" b="1" i="1" dirty="0">
                <a:solidFill>
                  <a:srgbClr val="000000"/>
                </a:solidFill>
                <a:latin typeface="Times New Roman" panose="02020603050405020304" pitchFamily="18" charset="0"/>
              </a:endParaRPr>
            </a:p>
          </p:txBody>
        </p:sp>
      </p:grpSp>
      <p:sp>
        <p:nvSpPr>
          <p:cNvPr id="29" name="TextBox 9"/>
          <p:cNvSpPr txBox="1"/>
          <p:nvPr/>
        </p:nvSpPr>
        <p:spPr>
          <a:xfrm>
            <a:off x="3568699" y="424951"/>
            <a:ext cx="8962933" cy="383567"/>
          </a:xfrm>
          <a:prstGeom prst="rect">
            <a:avLst/>
          </a:prstGeom>
        </p:spPr>
        <p:txBody>
          <a:bodyPr wrap="square" lIns="0" tIns="0" rIns="0" bIns="0" rtlCol="0" anchor="t">
            <a:spAutoFit/>
          </a:bodyPr>
          <a:lstStyle/>
          <a:p>
            <a:pPr>
              <a:lnSpc>
                <a:spcPts val="3266"/>
              </a:lnSpc>
              <a:spcBef>
                <a:spcPct val="0"/>
              </a:spcBef>
            </a:pPr>
            <a:r>
              <a:rPr lang="en-US" sz="2200" b="1" dirty="0">
                <a:solidFill>
                  <a:srgbClr val="FFFFFF"/>
                </a:solidFill>
                <a:latin typeface="Times New Roman" panose="02020603050405020304" pitchFamily="18" charset="0"/>
              </a:rPr>
              <a:t>2. </a:t>
            </a:r>
            <a:r>
              <a:rPr lang="en-US" sz="2200" b="1" dirty="0" err="1">
                <a:solidFill>
                  <a:srgbClr val="FFFFFF"/>
                </a:solidFill>
                <a:latin typeface="Times New Roman" panose="02020603050405020304" pitchFamily="18" charset="0"/>
              </a:rPr>
              <a:t>Một</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số</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bệnh</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về</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hệ</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thần</a:t>
            </a:r>
            <a:r>
              <a:rPr lang="en-US" sz="2200" b="1" dirty="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và</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chất</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gây</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nghiện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đối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với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hệ</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thần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endParaRPr lang="en-US" sz="2200" b="1" dirty="0">
              <a:solidFill>
                <a:srgbClr val="FFFF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grpSp>
      <p:grpSp>
        <p:nvGrpSpPr>
          <p:cNvPr id="10" name="Group 10"/>
          <p:cNvGrpSpPr/>
          <p:nvPr/>
        </p:nvGrpSpPr>
        <p:grpSpPr>
          <a:xfrm>
            <a:off x="685622" y="1532655"/>
            <a:ext cx="10817582" cy="1896345"/>
            <a:chOff x="0" y="0"/>
            <a:chExt cx="21640800" cy="4114800"/>
          </a:xfrm>
        </p:grpSpPr>
        <p:grpSp>
          <p:nvGrpSpPr>
            <p:cNvPr id="11" name="Group 11"/>
            <p:cNvGrpSpPr/>
            <p:nvPr/>
          </p:nvGrpSpPr>
          <p:grpSpPr>
            <a:xfrm>
              <a:off x="0" y="0"/>
              <a:ext cx="21640800" cy="4114800"/>
              <a:chOff x="0" y="0"/>
              <a:chExt cx="4274726" cy="812800"/>
            </a:xfrm>
          </p:grpSpPr>
          <p:sp>
            <p:nvSpPr>
              <p:cNvPr id="12" name="Freeform 12"/>
              <p:cNvSpPr/>
              <p:nvPr/>
            </p:nvSpPr>
            <p:spPr>
              <a:xfrm>
                <a:off x="0" y="0"/>
                <a:ext cx="4274726" cy="812800"/>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4" name="TextBox 14"/>
            <p:cNvSpPr txBox="1"/>
            <p:nvPr/>
          </p:nvSpPr>
          <p:spPr>
            <a:xfrm>
              <a:off x="510609" y="398991"/>
              <a:ext cx="20665600" cy="276482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Chất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những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hấp</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làm</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thay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đổi</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chức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năng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bình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theo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hướng</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tạo</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ra</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sự</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phụ</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thuộc</a:t>
              </a:r>
              <a:r>
                <a:rPr lang="en-US" sz="2300" b="1" dirty="0">
                  <a:solidFill>
                    <a:srgbClr val="C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hoặc</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cảm</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thèm</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muốn</a:t>
              </a:r>
              <a:r>
                <a:rPr lang="en-US" sz="2300" b="1" dirty="0">
                  <a:solidFill>
                    <a:srgbClr val="C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dụng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đó</a:t>
              </a:r>
              <a:endParaRPr lang="en-US" sz="2300" b="1" dirty="0">
                <a:solidFill>
                  <a:srgbClr val="000000"/>
                </a:solidFill>
                <a:latin typeface="Times New Roman" panose="02020603050405020304" pitchFamily="18" charset="0"/>
              </a:endParaRPr>
            </a:p>
          </p:txBody>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3625322"/>
            <a:ext cx="1592772" cy="2838641"/>
          </a:xfrm>
          <a:prstGeom prst="rect">
            <a:avLst/>
          </a:prstGeom>
        </p:spPr>
      </p:pic>
      <p:pic>
        <p:nvPicPr>
          <p:cNvPr id="17" name="Picture 17"/>
          <p:cNvPicPr>
            <a:picLocks noChangeAspect="1"/>
          </p:cNvPicPr>
          <p:nvPr/>
        </p:nvPicPr>
        <p:blipFill>
          <a:blip r:embed="rId7"/>
          <a:srcRect/>
          <a:stretch>
            <a:fillRect/>
          </a:stretch>
        </p:blipFill>
        <p:spPr>
          <a:xfrm>
            <a:off x="5614936" y="3735149"/>
            <a:ext cx="2613076" cy="2859364"/>
          </a:xfrm>
          <a:prstGeom prst="rect">
            <a:avLst/>
          </a:prstGeom>
        </p:spPr>
      </p:pic>
      <p:pic>
        <p:nvPicPr>
          <p:cNvPr id="18" name="Picture 18"/>
          <p:cNvPicPr>
            <a:picLocks noChangeAspect="1"/>
          </p:cNvPicPr>
          <p:nvPr/>
        </p:nvPicPr>
        <p:blipFill>
          <a:blip r:embed="rId8"/>
          <a:srcRect/>
          <a:stretch>
            <a:fillRect/>
          </a:stretch>
        </p:blipFill>
        <p:spPr>
          <a:xfrm>
            <a:off x="8386300" y="4171180"/>
            <a:ext cx="3445915" cy="1938832"/>
          </a:xfrm>
          <a:prstGeom prst="rect">
            <a:avLst/>
          </a:prstGeom>
        </p:spPr>
      </p:pic>
      <p:pic>
        <p:nvPicPr>
          <p:cNvPr id="1026" name="Picture 2" descr="Rượu bia là nguyên nhân trực tiếp gây ra nhiều loại bệnh không lây nhiễm |  Vinm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8394" y="3837705"/>
            <a:ext cx="3258939" cy="26542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9"/>
          <p:cNvSpPr txBox="1"/>
          <p:nvPr/>
        </p:nvSpPr>
        <p:spPr>
          <a:xfrm>
            <a:off x="3568699" y="424951"/>
            <a:ext cx="8962933" cy="383567"/>
          </a:xfrm>
          <a:prstGeom prst="rect">
            <a:avLst/>
          </a:prstGeom>
        </p:spPr>
        <p:txBody>
          <a:bodyPr wrap="square" lIns="0" tIns="0" rIns="0" bIns="0" rtlCol="0" anchor="t">
            <a:spAutoFit/>
          </a:bodyPr>
          <a:lstStyle/>
          <a:p>
            <a:pPr>
              <a:lnSpc>
                <a:spcPts val="3266"/>
              </a:lnSpc>
              <a:spcBef>
                <a:spcPct val="0"/>
              </a:spcBef>
            </a:pPr>
            <a:r>
              <a:rPr lang="en-US" sz="2200" b="1" dirty="0">
                <a:solidFill>
                  <a:srgbClr val="FFFFFF"/>
                </a:solidFill>
                <a:latin typeface="Times New Roman" panose="02020603050405020304" pitchFamily="18" charset="0"/>
              </a:rPr>
              <a:t>2. </a:t>
            </a:r>
            <a:r>
              <a:rPr lang="en-US" sz="2200" b="1" dirty="0" err="1">
                <a:solidFill>
                  <a:srgbClr val="FFFFFF"/>
                </a:solidFill>
                <a:latin typeface="Times New Roman" panose="02020603050405020304" pitchFamily="18" charset="0"/>
              </a:rPr>
              <a:t>Một</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số</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bệnh</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về</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hệ</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thần</a:t>
            </a:r>
            <a:r>
              <a:rPr lang="en-US" sz="2200" b="1" dirty="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và</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chất</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gây</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nghiện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đối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với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hệ</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thần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endParaRPr lang="en-US" sz="2200" b="1" dirty="0">
              <a:solidFill>
                <a:srgbClr val="FFFF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942802" y="76437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5700" y="876942"/>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2449" y="923795"/>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942802" y="149950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5700" y="161206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2449" y="1658919"/>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34966" y="445210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7864" y="4564663"/>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4613" y="4611519"/>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944489" y="370847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7387" y="3821034"/>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4135" y="3867889"/>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35499" y="294960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397" y="3062173"/>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5145" y="3109028"/>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35499" y="221620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397" y="2328772"/>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5145" y="2375627"/>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37405" y="520525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0303" y="5317815"/>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37051" y="5364671"/>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24708" y="595327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7606" y="6065836"/>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24354" y="6112692"/>
            <a:ext cx="310064" cy="201728"/>
          </a:xfrm>
          <a:prstGeom prst="rect">
            <a:avLst/>
          </a:prstGeom>
        </p:spPr>
      </p:pic>
      <p:sp>
        <p:nvSpPr>
          <p:cNvPr id="2" name="Rounded Rectangle 1"/>
          <p:cNvSpPr/>
          <p:nvPr/>
        </p:nvSpPr>
        <p:spPr>
          <a:xfrm>
            <a:off x="7074433" y="90152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7074432" y="159848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7074431" y="230374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7070399" y="3002507"/>
            <a:ext cx="616742" cy="6192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7074429" y="3714279"/>
            <a:ext cx="612715" cy="6200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7074428" y="441478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7074427" y="5124810"/>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7074792" y="585208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6368950" y="159848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6368949"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6368946" y="441478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6368945"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6369310" y="585208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5663467"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5663463"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3544904" y="89780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4957985"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9186308" y="89992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9185086" y="5138302"/>
            <a:ext cx="610139" cy="59922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3550006"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9184884" y="585208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8485391" y="90152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3549533" y="15844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4255828" y="23037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8485750" y="585208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7779909" y="90152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7779906"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7779904" y="441478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7779903" y="512481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7780268" y="5852085"/>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5663463"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4957981"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4252498" y="158818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336"/>
          <p:cNvSpPr/>
          <p:nvPr/>
        </p:nvSpPr>
        <p:spPr>
          <a:xfrm>
            <a:off x="8485378" y="5133049"/>
            <a:ext cx="612715" cy="60447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7145394" y="9134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39" name="!!6d">
            <a:extLst>
              <a:ext uri="{FF2B5EF4-FFF2-40B4-BE49-F238E27FC236}">
                <a16:creationId xmlns:a16="http://schemas.microsoft.com/office/drawing/2014/main" id="{E1DD5BC0-8741-4818-896B-6C8355D3C1FC}"/>
              </a:ext>
            </a:extLst>
          </p:cNvPr>
          <p:cNvSpPr txBox="1"/>
          <p:nvPr/>
        </p:nvSpPr>
        <p:spPr>
          <a:xfrm>
            <a:off x="7842955" y="93003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0" name="!!6d">
            <a:extLst>
              <a:ext uri="{FF2B5EF4-FFF2-40B4-BE49-F238E27FC236}">
                <a16:creationId xmlns:a16="http://schemas.microsoft.com/office/drawing/2014/main" id="{E1DD5BC0-8741-4818-896B-6C8355D3C1FC}"/>
              </a:ext>
            </a:extLst>
          </p:cNvPr>
          <p:cNvSpPr txBox="1"/>
          <p:nvPr/>
        </p:nvSpPr>
        <p:spPr>
          <a:xfrm>
            <a:off x="7144697" y="16172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1" name="!!6d">
            <a:extLst>
              <a:ext uri="{FF2B5EF4-FFF2-40B4-BE49-F238E27FC236}">
                <a16:creationId xmlns:a16="http://schemas.microsoft.com/office/drawing/2014/main" id="{E1DD5BC0-8741-4818-896B-6C8355D3C1FC}"/>
              </a:ext>
            </a:extLst>
          </p:cNvPr>
          <p:cNvSpPr txBox="1"/>
          <p:nvPr/>
        </p:nvSpPr>
        <p:spPr>
          <a:xfrm>
            <a:off x="7149698" y="23028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7145394" y="30276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3" name="!!6d">
            <a:extLst>
              <a:ext uri="{FF2B5EF4-FFF2-40B4-BE49-F238E27FC236}">
                <a16:creationId xmlns:a16="http://schemas.microsoft.com/office/drawing/2014/main" id="{E1DD5BC0-8741-4818-896B-6C8355D3C1FC}"/>
              </a:ext>
            </a:extLst>
          </p:cNvPr>
          <p:cNvSpPr txBox="1"/>
          <p:nvPr/>
        </p:nvSpPr>
        <p:spPr>
          <a:xfrm>
            <a:off x="7149758" y="374301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44" name="!!6d">
            <a:extLst>
              <a:ext uri="{FF2B5EF4-FFF2-40B4-BE49-F238E27FC236}">
                <a16:creationId xmlns:a16="http://schemas.microsoft.com/office/drawing/2014/main" id="{E1DD5BC0-8741-4818-896B-6C8355D3C1FC}"/>
              </a:ext>
            </a:extLst>
          </p:cNvPr>
          <p:cNvSpPr txBox="1"/>
          <p:nvPr/>
        </p:nvSpPr>
        <p:spPr>
          <a:xfrm>
            <a:off x="7149758" y="44400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5" name="!!6d">
            <a:extLst>
              <a:ext uri="{FF2B5EF4-FFF2-40B4-BE49-F238E27FC236}">
                <a16:creationId xmlns:a16="http://schemas.microsoft.com/office/drawing/2014/main" id="{E1DD5BC0-8741-4818-896B-6C8355D3C1FC}"/>
              </a:ext>
            </a:extLst>
          </p:cNvPr>
          <p:cNvSpPr txBox="1"/>
          <p:nvPr/>
        </p:nvSpPr>
        <p:spPr>
          <a:xfrm>
            <a:off x="7137776" y="51270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6" name="!!6d">
            <a:extLst>
              <a:ext uri="{FF2B5EF4-FFF2-40B4-BE49-F238E27FC236}">
                <a16:creationId xmlns:a16="http://schemas.microsoft.com/office/drawing/2014/main" id="{E1DD5BC0-8741-4818-896B-6C8355D3C1FC}"/>
              </a:ext>
            </a:extLst>
          </p:cNvPr>
          <p:cNvSpPr txBox="1"/>
          <p:nvPr/>
        </p:nvSpPr>
        <p:spPr>
          <a:xfrm>
            <a:off x="7150124" y="5862111"/>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7" name="!!6d">
            <a:extLst>
              <a:ext uri="{FF2B5EF4-FFF2-40B4-BE49-F238E27FC236}">
                <a16:creationId xmlns:a16="http://schemas.microsoft.com/office/drawing/2014/main" id="{E1DD5BC0-8741-4818-896B-6C8355D3C1FC}"/>
              </a:ext>
            </a:extLst>
          </p:cNvPr>
          <p:cNvSpPr txBox="1"/>
          <p:nvPr/>
        </p:nvSpPr>
        <p:spPr>
          <a:xfrm>
            <a:off x="6425562" y="588017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8" name="!!6d">
            <a:extLst>
              <a:ext uri="{FF2B5EF4-FFF2-40B4-BE49-F238E27FC236}">
                <a16:creationId xmlns:a16="http://schemas.microsoft.com/office/drawing/2014/main" id="{E1DD5BC0-8741-4818-896B-6C8355D3C1FC}"/>
              </a:ext>
            </a:extLst>
          </p:cNvPr>
          <p:cNvSpPr txBox="1"/>
          <p:nvPr/>
        </p:nvSpPr>
        <p:spPr>
          <a:xfrm>
            <a:off x="7857896" y="586211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9" name="!!6d">
            <a:extLst>
              <a:ext uri="{FF2B5EF4-FFF2-40B4-BE49-F238E27FC236}">
                <a16:creationId xmlns:a16="http://schemas.microsoft.com/office/drawing/2014/main" id="{E1DD5BC0-8741-4818-896B-6C8355D3C1FC}"/>
              </a:ext>
            </a:extLst>
          </p:cNvPr>
          <p:cNvSpPr txBox="1"/>
          <p:nvPr/>
        </p:nvSpPr>
        <p:spPr>
          <a:xfrm>
            <a:off x="6438337" y="23096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0" name="!!6d">
            <a:extLst>
              <a:ext uri="{FF2B5EF4-FFF2-40B4-BE49-F238E27FC236}">
                <a16:creationId xmlns:a16="http://schemas.microsoft.com/office/drawing/2014/main" id="{E1DD5BC0-8741-4818-896B-6C8355D3C1FC}"/>
              </a:ext>
            </a:extLst>
          </p:cNvPr>
          <p:cNvSpPr txBox="1"/>
          <p:nvPr/>
        </p:nvSpPr>
        <p:spPr>
          <a:xfrm>
            <a:off x="8560715" y="92704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a</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4" name="!!6d">
            <a:extLst>
              <a:ext uri="{FF2B5EF4-FFF2-40B4-BE49-F238E27FC236}">
                <a16:creationId xmlns:a16="http://schemas.microsoft.com/office/drawing/2014/main" id="{E1DD5BC0-8741-4818-896B-6C8355D3C1FC}"/>
              </a:ext>
            </a:extLst>
          </p:cNvPr>
          <p:cNvSpPr txBox="1"/>
          <p:nvPr/>
        </p:nvSpPr>
        <p:spPr>
          <a:xfrm>
            <a:off x="7842955" y="442785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u</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56" name="!!6d">
            <a:extLst>
              <a:ext uri="{FF2B5EF4-FFF2-40B4-BE49-F238E27FC236}">
                <a16:creationId xmlns:a16="http://schemas.microsoft.com/office/drawing/2014/main" id="{E1DD5BC0-8741-4818-896B-6C8355D3C1FC}"/>
              </a:ext>
            </a:extLst>
          </p:cNvPr>
          <p:cNvSpPr txBox="1"/>
          <p:nvPr/>
        </p:nvSpPr>
        <p:spPr>
          <a:xfrm>
            <a:off x="7855233"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57" name="!!6d">
            <a:extLst>
              <a:ext uri="{FF2B5EF4-FFF2-40B4-BE49-F238E27FC236}">
                <a16:creationId xmlns:a16="http://schemas.microsoft.com/office/drawing/2014/main" id="{E1DD5BC0-8741-4818-896B-6C8355D3C1FC}"/>
              </a:ext>
            </a:extLst>
          </p:cNvPr>
          <p:cNvSpPr txBox="1"/>
          <p:nvPr/>
        </p:nvSpPr>
        <p:spPr>
          <a:xfrm>
            <a:off x="3618024" y="373611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58" name="!!6d">
            <a:extLst>
              <a:ext uri="{FF2B5EF4-FFF2-40B4-BE49-F238E27FC236}">
                <a16:creationId xmlns:a16="http://schemas.microsoft.com/office/drawing/2014/main" id="{E1DD5BC0-8741-4818-896B-6C8355D3C1FC}"/>
              </a:ext>
            </a:extLst>
          </p:cNvPr>
          <p:cNvSpPr txBox="1"/>
          <p:nvPr/>
        </p:nvSpPr>
        <p:spPr>
          <a:xfrm>
            <a:off x="5726906" y="23220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59" name="!!6d">
            <a:extLst>
              <a:ext uri="{FF2B5EF4-FFF2-40B4-BE49-F238E27FC236}">
                <a16:creationId xmlns:a16="http://schemas.microsoft.com/office/drawing/2014/main" id="{E1DD5BC0-8741-4818-896B-6C8355D3C1FC}"/>
              </a:ext>
            </a:extLst>
          </p:cNvPr>
          <p:cNvSpPr txBox="1"/>
          <p:nvPr/>
        </p:nvSpPr>
        <p:spPr>
          <a:xfrm>
            <a:off x="4319513" y="23096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60" name="!!6d">
            <a:extLst>
              <a:ext uri="{FF2B5EF4-FFF2-40B4-BE49-F238E27FC236}">
                <a16:creationId xmlns:a16="http://schemas.microsoft.com/office/drawing/2014/main" id="{E1DD5BC0-8741-4818-896B-6C8355D3C1FC}"/>
              </a:ext>
            </a:extLst>
          </p:cNvPr>
          <p:cNvSpPr txBox="1"/>
          <p:nvPr/>
        </p:nvSpPr>
        <p:spPr>
          <a:xfrm>
            <a:off x="5746683" y="5135152"/>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61" name="!!6d">
            <a:extLst>
              <a:ext uri="{FF2B5EF4-FFF2-40B4-BE49-F238E27FC236}">
                <a16:creationId xmlns:a16="http://schemas.microsoft.com/office/drawing/2014/main" id="{E1DD5BC0-8741-4818-896B-6C8355D3C1FC}"/>
              </a:ext>
            </a:extLst>
          </p:cNvPr>
          <p:cNvSpPr txBox="1"/>
          <p:nvPr/>
        </p:nvSpPr>
        <p:spPr>
          <a:xfrm>
            <a:off x="6438337" y="5152902"/>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h</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63" name="!!6d">
            <a:extLst>
              <a:ext uri="{FF2B5EF4-FFF2-40B4-BE49-F238E27FC236}">
                <a16:creationId xmlns:a16="http://schemas.microsoft.com/office/drawing/2014/main" id="{E1DD5BC0-8741-4818-896B-6C8355D3C1FC}"/>
              </a:ext>
            </a:extLst>
          </p:cNvPr>
          <p:cNvSpPr txBox="1"/>
          <p:nvPr/>
        </p:nvSpPr>
        <p:spPr>
          <a:xfrm>
            <a:off x="3621848" y="159747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2" name="!!6d">
            <a:extLst>
              <a:ext uri="{FF2B5EF4-FFF2-40B4-BE49-F238E27FC236}">
                <a16:creationId xmlns:a16="http://schemas.microsoft.com/office/drawing/2014/main" id="{E1DD5BC0-8741-4818-896B-6C8355D3C1FC}"/>
              </a:ext>
            </a:extLst>
          </p:cNvPr>
          <p:cNvSpPr txBox="1"/>
          <p:nvPr/>
        </p:nvSpPr>
        <p:spPr>
          <a:xfrm>
            <a:off x="6435425" y="4419700"/>
            <a:ext cx="450122"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73" name="!!6d">
            <a:extLst>
              <a:ext uri="{FF2B5EF4-FFF2-40B4-BE49-F238E27FC236}">
                <a16:creationId xmlns:a16="http://schemas.microsoft.com/office/drawing/2014/main" id="{E1DD5BC0-8741-4818-896B-6C8355D3C1FC}"/>
              </a:ext>
            </a:extLst>
          </p:cNvPr>
          <p:cNvSpPr txBox="1"/>
          <p:nvPr/>
        </p:nvSpPr>
        <p:spPr>
          <a:xfrm>
            <a:off x="8566523" y="5862111"/>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74" name="!!6d">
            <a:extLst>
              <a:ext uri="{FF2B5EF4-FFF2-40B4-BE49-F238E27FC236}">
                <a16:creationId xmlns:a16="http://schemas.microsoft.com/office/drawing/2014/main" id="{E1DD5BC0-8741-4818-896B-6C8355D3C1FC}"/>
              </a:ext>
            </a:extLst>
          </p:cNvPr>
          <p:cNvSpPr txBox="1"/>
          <p:nvPr/>
        </p:nvSpPr>
        <p:spPr>
          <a:xfrm>
            <a:off x="9278314" y="5862111"/>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76" name="!!6d">
            <a:extLst>
              <a:ext uri="{FF2B5EF4-FFF2-40B4-BE49-F238E27FC236}">
                <a16:creationId xmlns:a16="http://schemas.microsoft.com/office/drawing/2014/main" id="{E1DD5BC0-8741-4818-896B-6C8355D3C1FC}"/>
              </a:ext>
            </a:extLst>
          </p:cNvPr>
          <p:cNvSpPr txBox="1"/>
          <p:nvPr/>
        </p:nvSpPr>
        <p:spPr>
          <a:xfrm>
            <a:off x="3611869" y="9164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79" name="!!6d">
            <a:extLst>
              <a:ext uri="{FF2B5EF4-FFF2-40B4-BE49-F238E27FC236}">
                <a16:creationId xmlns:a16="http://schemas.microsoft.com/office/drawing/2014/main" id="{E1DD5BC0-8741-4818-896B-6C8355D3C1FC}"/>
              </a:ext>
            </a:extLst>
          </p:cNvPr>
          <p:cNvSpPr txBox="1"/>
          <p:nvPr/>
        </p:nvSpPr>
        <p:spPr>
          <a:xfrm>
            <a:off x="4319513" y="16164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0" name="!!6d">
            <a:extLst>
              <a:ext uri="{FF2B5EF4-FFF2-40B4-BE49-F238E27FC236}">
                <a16:creationId xmlns:a16="http://schemas.microsoft.com/office/drawing/2014/main" id="{E1DD5BC0-8741-4818-896B-6C8355D3C1FC}"/>
              </a:ext>
            </a:extLst>
          </p:cNvPr>
          <p:cNvSpPr txBox="1"/>
          <p:nvPr/>
        </p:nvSpPr>
        <p:spPr>
          <a:xfrm>
            <a:off x="6422600" y="16172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83" name="!!6d">
            <a:extLst>
              <a:ext uri="{FF2B5EF4-FFF2-40B4-BE49-F238E27FC236}">
                <a16:creationId xmlns:a16="http://schemas.microsoft.com/office/drawing/2014/main" id="{E1DD5BC0-8741-4818-896B-6C8355D3C1FC}"/>
              </a:ext>
            </a:extLst>
          </p:cNvPr>
          <p:cNvSpPr txBox="1"/>
          <p:nvPr/>
        </p:nvSpPr>
        <p:spPr>
          <a:xfrm>
            <a:off x="5032814" y="23277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84" name="!!6d">
            <a:extLst>
              <a:ext uri="{FF2B5EF4-FFF2-40B4-BE49-F238E27FC236}">
                <a16:creationId xmlns:a16="http://schemas.microsoft.com/office/drawing/2014/main" id="{E1DD5BC0-8741-4818-896B-6C8355D3C1FC}"/>
              </a:ext>
            </a:extLst>
          </p:cNvPr>
          <p:cNvSpPr txBox="1"/>
          <p:nvPr/>
        </p:nvSpPr>
        <p:spPr>
          <a:xfrm>
            <a:off x="9258711" y="9132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85" name="!!6d">
            <a:extLst>
              <a:ext uri="{FF2B5EF4-FFF2-40B4-BE49-F238E27FC236}">
                <a16:creationId xmlns:a16="http://schemas.microsoft.com/office/drawing/2014/main" id="{E1DD5BC0-8741-4818-896B-6C8355D3C1FC}"/>
              </a:ext>
            </a:extLst>
          </p:cNvPr>
          <p:cNvSpPr txBox="1"/>
          <p:nvPr/>
        </p:nvSpPr>
        <p:spPr>
          <a:xfrm>
            <a:off x="5032814" y="159631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o</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86" name="!!6d">
            <a:extLst>
              <a:ext uri="{FF2B5EF4-FFF2-40B4-BE49-F238E27FC236}">
                <a16:creationId xmlns:a16="http://schemas.microsoft.com/office/drawing/2014/main" id="{E1DD5BC0-8741-4818-896B-6C8355D3C1FC}"/>
              </a:ext>
            </a:extLst>
          </p:cNvPr>
          <p:cNvSpPr txBox="1"/>
          <p:nvPr/>
        </p:nvSpPr>
        <p:spPr>
          <a:xfrm>
            <a:off x="5735270" y="160294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88" name="!!6d">
            <a:extLst>
              <a:ext uri="{FF2B5EF4-FFF2-40B4-BE49-F238E27FC236}">
                <a16:creationId xmlns:a16="http://schemas.microsoft.com/office/drawing/2014/main" id="{E1DD5BC0-8741-4818-896B-6C8355D3C1FC}"/>
              </a:ext>
            </a:extLst>
          </p:cNvPr>
          <p:cNvSpPr txBox="1"/>
          <p:nvPr/>
        </p:nvSpPr>
        <p:spPr>
          <a:xfrm>
            <a:off x="9265752" y="5152126"/>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t</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89" name="!!6d">
            <a:extLst>
              <a:ext uri="{FF2B5EF4-FFF2-40B4-BE49-F238E27FC236}">
                <a16:creationId xmlns:a16="http://schemas.microsoft.com/office/drawing/2014/main" id="{E1DD5BC0-8741-4818-896B-6C8355D3C1FC}"/>
              </a:ext>
            </a:extLst>
          </p:cNvPr>
          <p:cNvSpPr txBox="1"/>
          <p:nvPr/>
        </p:nvSpPr>
        <p:spPr>
          <a:xfrm>
            <a:off x="8572370" y="5152899"/>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92" name="!!6d">
            <a:extLst>
              <a:ext uri="{FF2B5EF4-FFF2-40B4-BE49-F238E27FC236}">
                <a16:creationId xmlns:a16="http://schemas.microsoft.com/office/drawing/2014/main" id="{E1DD5BC0-8741-4818-896B-6C8355D3C1FC}"/>
              </a:ext>
            </a:extLst>
          </p:cNvPr>
          <p:cNvSpPr txBox="1"/>
          <p:nvPr/>
        </p:nvSpPr>
        <p:spPr>
          <a:xfrm>
            <a:off x="7849463" y="512004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153" name="Rounded Rectangle 152"/>
          <p:cNvSpPr/>
          <p:nvPr/>
        </p:nvSpPr>
        <p:spPr>
          <a:xfrm>
            <a:off x="6368944" y="3016691"/>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6438333" y="30256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55" name="Rounded Rectangle 154"/>
          <p:cNvSpPr/>
          <p:nvPr/>
        </p:nvSpPr>
        <p:spPr>
          <a:xfrm>
            <a:off x="6367407"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5661924"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4956442" y="3721622"/>
            <a:ext cx="612715" cy="61262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5730757" y="37296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59" name="!!6d">
            <a:extLst>
              <a:ext uri="{FF2B5EF4-FFF2-40B4-BE49-F238E27FC236}">
                <a16:creationId xmlns:a16="http://schemas.microsoft.com/office/drawing/2014/main" id="{E1DD5BC0-8741-4818-896B-6C8355D3C1FC}"/>
              </a:ext>
            </a:extLst>
          </p:cNvPr>
          <p:cNvSpPr txBox="1"/>
          <p:nvPr/>
        </p:nvSpPr>
        <p:spPr>
          <a:xfrm>
            <a:off x="5024254" y="37653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0" name="!!6d">
            <a:extLst>
              <a:ext uri="{FF2B5EF4-FFF2-40B4-BE49-F238E27FC236}">
                <a16:creationId xmlns:a16="http://schemas.microsoft.com/office/drawing/2014/main" id="{E1DD5BC0-8741-4818-896B-6C8355D3C1FC}"/>
              </a:ext>
            </a:extLst>
          </p:cNvPr>
          <p:cNvSpPr txBox="1"/>
          <p:nvPr/>
        </p:nvSpPr>
        <p:spPr>
          <a:xfrm>
            <a:off x="6435424" y="37326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61" name="Rounded Rectangle 160"/>
          <p:cNvSpPr/>
          <p:nvPr/>
        </p:nvSpPr>
        <p:spPr>
          <a:xfrm>
            <a:off x="4249939" y="3721621"/>
            <a:ext cx="612715" cy="6126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6d">
            <a:extLst>
              <a:ext uri="{FF2B5EF4-FFF2-40B4-BE49-F238E27FC236}">
                <a16:creationId xmlns:a16="http://schemas.microsoft.com/office/drawing/2014/main" id="{E1DD5BC0-8741-4818-896B-6C8355D3C1FC}"/>
              </a:ext>
            </a:extLst>
          </p:cNvPr>
          <p:cNvSpPr txBox="1"/>
          <p:nvPr/>
        </p:nvSpPr>
        <p:spPr>
          <a:xfrm>
            <a:off x="4309840" y="372162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67" name="Rounded Rectangle 166"/>
          <p:cNvSpPr/>
          <p:nvPr/>
        </p:nvSpPr>
        <p:spPr>
          <a:xfrm>
            <a:off x="6361420" y="90556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5654503" y="90414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4953586" y="9057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4248104" y="9057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4311150" y="93425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75" name="!!6d">
            <a:extLst>
              <a:ext uri="{FF2B5EF4-FFF2-40B4-BE49-F238E27FC236}">
                <a16:creationId xmlns:a16="http://schemas.microsoft.com/office/drawing/2014/main" id="{E1DD5BC0-8741-4818-896B-6C8355D3C1FC}"/>
              </a:ext>
            </a:extLst>
          </p:cNvPr>
          <p:cNvSpPr txBox="1"/>
          <p:nvPr/>
        </p:nvSpPr>
        <p:spPr>
          <a:xfrm>
            <a:off x="5028910" y="93126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76" name="!!6d">
            <a:extLst>
              <a:ext uri="{FF2B5EF4-FFF2-40B4-BE49-F238E27FC236}">
                <a16:creationId xmlns:a16="http://schemas.microsoft.com/office/drawing/2014/main" id="{E1DD5BC0-8741-4818-896B-6C8355D3C1FC}"/>
              </a:ext>
            </a:extLst>
          </p:cNvPr>
          <p:cNvSpPr txBox="1"/>
          <p:nvPr/>
        </p:nvSpPr>
        <p:spPr>
          <a:xfrm>
            <a:off x="6428386" y="92419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77" name="!!6d">
            <a:extLst>
              <a:ext uri="{FF2B5EF4-FFF2-40B4-BE49-F238E27FC236}">
                <a16:creationId xmlns:a16="http://schemas.microsoft.com/office/drawing/2014/main" id="{E1DD5BC0-8741-4818-896B-6C8355D3C1FC}"/>
              </a:ext>
            </a:extLst>
          </p:cNvPr>
          <p:cNvSpPr txBox="1"/>
          <p:nvPr/>
        </p:nvSpPr>
        <p:spPr>
          <a:xfrm>
            <a:off x="5726906" y="91744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78" name="Rounded Rectangle 177"/>
          <p:cNvSpPr/>
          <p:nvPr/>
        </p:nvSpPr>
        <p:spPr>
          <a:xfrm>
            <a:off x="7773143" y="371784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6d">
            <a:extLst>
              <a:ext uri="{FF2B5EF4-FFF2-40B4-BE49-F238E27FC236}">
                <a16:creationId xmlns:a16="http://schemas.microsoft.com/office/drawing/2014/main" id="{E1DD5BC0-8741-4818-896B-6C8355D3C1FC}"/>
              </a:ext>
            </a:extLst>
          </p:cNvPr>
          <p:cNvSpPr txBox="1"/>
          <p:nvPr/>
        </p:nvSpPr>
        <p:spPr>
          <a:xfrm>
            <a:off x="7841654" y="37105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98" name="Rounded Rectangle 197"/>
          <p:cNvSpPr/>
          <p:nvPr/>
        </p:nvSpPr>
        <p:spPr>
          <a:xfrm>
            <a:off x="5666888" y="585502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6d">
            <a:extLst>
              <a:ext uri="{FF2B5EF4-FFF2-40B4-BE49-F238E27FC236}">
                <a16:creationId xmlns:a16="http://schemas.microsoft.com/office/drawing/2014/main" id="{E1DD5BC0-8741-4818-896B-6C8355D3C1FC}"/>
              </a:ext>
            </a:extLst>
          </p:cNvPr>
          <p:cNvSpPr txBox="1"/>
          <p:nvPr/>
        </p:nvSpPr>
        <p:spPr>
          <a:xfrm>
            <a:off x="5723140" y="588311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200" name="Rounded Rectangle 199"/>
          <p:cNvSpPr/>
          <p:nvPr/>
        </p:nvSpPr>
        <p:spPr>
          <a:xfrm>
            <a:off x="4976007" y="5857963"/>
            <a:ext cx="626568"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6d">
            <a:extLst>
              <a:ext uri="{FF2B5EF4-FFF2-40B4-BE49-F238E27FC236}">
                <a16:creationId xmlns:a16="http://schemas.microsoft.com/office/drawing/2014/main" id="{E1DD5BC0-8741-4818-896B-6C8355D3C1FC}"/>
              </a:ext>
            </a:extLst>
          </p:cNvPr>
          <p:cNvSpPr txBox="1"/>
          <p:nvPr/>
        </p:nvSpPr>
        <p:spPr>
          <a:xfrm>
            <a:off x="5037743" y="58520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66" name="Rounded Rectangle 165"/>
          <p:cNvSpPr/>
          <p:nvPr/>
        </p:nvSpPr>
        <p:spPr>
          <a:xfrm>
            <a:off x="2826121" y="89459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6d">
            <a:extLst>
              <a:ext uri="{FF2B5EF4-FFF2-40B4-BE49-F238E27FC236}">
                <a16:creationId xmlns:a16="http://schemas.microsoft.com/office/drawing/2014/main" id="{E1DD5BC0-8741-4818-896B-6C8355D3C1FC}"/>
              </a:ext>
            </a:extLst>
          </p:cNvPr>
          <p:cNvSpPr txBox="1"/>
          <p:nvPr/>
        </p:nvSpPr>
        <p:spPr>
          <a:xfrm>
            <a:off x="2893087" y="9132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81" name="Rounded Rectangle 180"/>
          <p:cNvSpPr/>
          <p:nvPr/>
        </p:nvSpPr>
        <p:spPr>
          <a:xfrm>
            <a:off x="3539651" y="231363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2834169" y="231363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2132012" y="231363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6d">
            <a:extLst>
              <a:ext uri="{FF2B5EF4-FFF2-40B4-BE49-F238E27FC236}">
                <a16:creationId xmlns:a16="http://schemas.microsoft.com/office/drawing/2014/main" id="{E1DD5BC0-8741-4818-896B-6C8355D3C1FC}"/>
              </a:ext>
            </a:extLst>
          </p:cNvPr>
          <p:cNvSpPr txBox="1"/>
          <p:nvPr/>
        </p:nvSpPr>
        <p:spPr>
          <a:xfrm>
            <a:off x="3603090" y="23318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192" name="!!6d">
            <a:extLst>
              <a:ext uri="{FF2B5EF4-FFF2-40B4-BE49-F238E27FC236}">
                <a16:creationId xmlns:a16="http://schemas.microsoft.com/office/drawing/2014/main" id="{E1DD5BC0-8741-4818-896B-6C8355D3C1FC}"/>
              </a:ext>
            </a:extLst>
          </p:cNvPr>
          <p:cNvSpPr txBox="1"/>
          <p:nvPr/>
        </p:nvSpPr>
        <p:spPr>
          <a:xfrm>
            <a:off x="2195697" y="231948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93" name="!!6d">
            <a:extLst>
              <a:ext uri="{FF2B5EF4-FFF2-40B4-BE49-F238E27FC236}">
                <a16:creationId xmlns:a16="http://schemas.microsoft.com/office/drawing/2014/main" id="{E1DD5BC0-8741-4818-896B-6C8355D3C1FC}"/>
              </a:ext>
            </a:extLst>
          </p:cNvPr>
          <p:cNvSpPr txBox="1"/>
          <p:nvPr/>
        </p:nvSpPr>
        <p:spPr>
          <a:xfrm>
            <a:off x="2908999" y="2337611"/>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95" name="Rounded Rectangle 194"/>
          <p:cNvSpPr/>
          <p:nvPr/>
        </p:nvSpPr>
        <p:spPr>
          <a:xfrm>
            <a:off x="7779270" y="228771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7842955" y="22935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03" name="Rounded Rectangle 202"/>
          <p:cNvSpPr/>
          <p:nvPr/>
        </p:nvSpPr>
        <p:spPr>
          <a:xfrm>
            <a:off x="5671355"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d">
            <a:extLst>
              <a:ext uri="{FF2B5EF4-FFF2-40B4-BE49-F238E27FC236}">
                <a16:creationId xmlns:a16="http://schemas.microsoft.com/office/drawing/2014/main" id="{E1DD5BC0-8741-4818-896B-6C8355D3C1FC}"/>
              </a:ext>
            </a:extLst>
          </p:cNvPr>
          <p:cNvSpPr txBox="1"/>
          <p:nvPr/>
        </p:nvSpPr>
        <p:spPr>
          <a:xfrm>
            <a:off x="5746682"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05" name="Rounded Rectangle 204"/>
          <p:cNvSpPr/>
          <p:nvPr/>
        </p:nvSpPr>
        <p:spPr>
          <a:xfrm>
            <a:off x="4959521" y="3016691"/>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5028910" y="30256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207" name="Rounded Rectangle 206"/>
          <p:cNvSpPr/>
          <p:nvPr/>
        </p:nvSpPr>
        <p:spPr>
          <a:xfrm>
            <a:off x="4261932"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6d">
            <a:extLst>
              <a:ext uri="{FF2B5EF4-FFF2-40B4-BE49-F238E27FC236}">
                <a16:creationId xmlns:a16="http://schemas.microsoft.com/office/drawing/2014/main" id="{E1DD5BC0-8741-4818-896B-6C8355D3C1FC}"/>
              </a:ext>
            </a:extLst>
          </p:cNvPr>
          <p:cNvSpPr txBox="1"/>
          <p:nvPr/>
        </p:nvSpPr>
        <p:spPr>
          <a:xfrm>
            <a:off x="4337260"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210" name="Rounded Rectangle 209"/>
          <p:cNvSpPr/>
          <p:nvPr/>
        </p:nvSpPr>
        <p:spPr>
          <a:xfrm>
            <a:off x="9905940"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6d">
            <a:extLst>
              <a:ext uri="{FF2B5EF4-FFF2-40B4-BE49-F238E27FC236}">
                <a16:creationId xmlns:a16="http://schemas.microsoft.com/office/drawing/2014/main" id="{E1DD5BC0-8741-4818-896B-6C8355D3C1FC}"/>
              </a:ext>
            </a:extLst>
          </p:cNvPr>
          <p:cNvSpPr txBox="1"/>
          <p:nvPr/>
        </p:nvSpPr>
        <p:spPr>
          <a:xfrm>
            <a:off x="9981267"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214" name="Rounded Rectangle 213"/>
          <p:cNvSpPr/>
          <p:nvPr/>
        </p:nvSpPr>
        <p:spPr>
          <a:xfrm>
            <a:off x="9194106" y="3016691"/>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6d">
            <a:extLst>
              <a:ext uri="{FF2B5EF4-FFF2-40B4-BE49-F238E27FC236}">
                <a16:creationId xmlns:a16="http://schemas.microsoft.com/office/drawing/2014/main" id="{E1DD5BC0-8741-4818-896B-6C8355D3C1FC}"/>
              </a:ext>
            </a:extLst>
          </p:cNvPr>
          <p:cNvSpPr txBox="1"/>
          <p:nvPr/>
        </p:nvSpPr>
        <p:spPr>
          <a:xfrm>
            <a:off x="9263495" y="302560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218" name="Rounded Rectangle 217"/>
          <p:cNvSpPr/>
          <p:nvPr/>
        </p:nvSpPr>
        <p:spPr>
          <a:xfrm>
            <a:off x="8496517" y="30090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6d">
            <a:extLst>
              <a:ext uri="{FF2B5EF4-FFF2-40B4-BE49-F238E27FC236}">
                <a16:creationId xmlns:a16="http://schemas.microsoft.com/office/drawing/2014/main" id="{E1DD5BC0-8741-4818-896B-6C8355D3C1FC}"/>
              </a:ext>
            </a:extLst>
          </p:cNvPr>
          <p:cNvSpPr txBox="1"/>
          <p:nvPr/>
        </p:nvSpPr>
        <p:spPr>
          <a:xfrm>
            <a:off x="8571844" y="30161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20" name="Rounded Rectangle 219"/>
          <p:cNvSpPr/>
          <p:nvPr/>
        </p:nvSpPr>
        <p:spPr>
          <a:xfrm>
            <a:off x="4986248" y="5161922"/>
            <a:ext cx="610139" cy="59922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3581064" y="5148430"/>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a:off x="4286540" y="5156669"/>
            <a:ext cx="612715" cy="60447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6d">
            <a:extLst>
              <a:ext uri="{FF2B5EF4-FFF2-40B4-BE49-F238E27FC236}">
                <a16:creationId xmlns:a16="http://schemas.microsoft.com/office/drawing/2014/main" id="{E1DD5BC0-8741-4818-896B-6C8355D3C1FC}"/>
              </a:ext>
            </a:extLst>
          </p:cNvPr>
          <p:cNvSpPr txBox="1"/>
          <p:nvPr/>
        </p:nvSpPr>
        <p:spPr>
          <a:xfrm>
            <a:off x="5066913" y="517574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27" name="!!6d">
            <a:extLst>
              <a:ext uri="{FF2B5EF4-FFF2-40B4-BE49-F238E27FC236}">
                <a16:creationId xmlns:a16="http://schemas.microsoft.com/office/drawing/2014/main" id="{E1DD5BC0-8741-4818-896B-6C8355D3C1FC}"/>
              </a:ext>
            </a:extLst>
          </p:cNvPr>
          <p:cNvSpPr txBox="1"/>
          <p:nvPr/>
        </p:nvSpPr>
        <p:spPr>
          <a:xfrm>
            <a:off x="4373532" y="5176519"/>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28" name="!!6d">
            <a:extLst>
              <a:ext uri="{FF2B5EF4-FFF2-40B4-BE49-F238E27FC236}">
                <a16:creationId xmlns:a16="http://schemas.microsoft.com/office/drawing/2014/main" id="{E1DD5BC0-8741-4818-896B-6C8355D3C1FC}"/>
              </a:ext>
            </a:extLst>
          </p:cNvPr>
          <p:cNvSpPr txBox="1"/>
          <p:nvPr/>
        </p:nvSpPr>
        <p:spPr>
          <a:xfrm>
            <a:off x="3650624" y="514366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229" name="Rounded Rectangle 228"/>
          <p:cNvSpPr/>
          <p:nvPr/>
        </p:nvSpPr>
        <p:spPr>
          <a:xfrm>
            <a:off x="4304075" y="5867989"/>
            <a:ext cx="626568"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6d">
            <a:extLst>
              <a:ext uri="{FF2B5EF4-FFF2-40B4-BE49-F238E27FC236}">
                <a16:creationId xmlns:a16="http://schemas.microsoft.com/office/drawing/2014/main" id="{E1DD5BC0-8741-4818-896B-6C8355D3C1FC}"/>
              </a:ext>
            </a:extLst>
          </p:cNvPr>
          <p:cNvSpPr txBox="1"/>
          <p:nvPr/>
        </p:nvSpPr>
        <p:spPr>
          <a:xfrm>
            <a:off x="4365811" y="586211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31" name="Rounded Rectangle 230"/>
          <p:cNvSpPr/>
          <p:nvPr/>
        </p:nvSpPr>
        <p:spPr>
          <a:xfrm>
            <a:off x="9882863" y="5857963"/>
            <a:ext cx="626568"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9944599" y="585208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 name="Right Arrow 2">
            <a:hlinkClick r:id="rId18" action="ppaction://hlinksldjump"/>
          </p:cNvPr>
          <p:cNvSpPr/>
          <p:nvPr/>
        </p:nvSpPr>
        <p:spPr>
          <a:xfrm>
            <a:off x="11163210" y="6436707"/>
            <a:ext cx="762031" cy="30568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8904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38"/>
                                        </p:tgtEl>
                                        <p:attrNameLst>
                                          <p:attrName>style.visibility</p:attrName>
                                        </p:attrNameLst>
                                      </p:cBhvr>
                                      <p:to>
                                        <p:strVal val="visible"/>
                                      </p:to>
                                    </p:set>
                                    <p:anim calcmode="lin" valueType="num">
                                      <p:cBhvr>
                                        <p:cTn id="119" dur="500" fill="hold"/>
                                        <p:tgtEl>
                                          <p:spTgt spid="338"/>
                                        </p:tgtEl>
                                        <p:attrNameLst>
                                          <p:attrName>ppt_w</p:attrName>
                                        </p:attrNameLst>
                                      </p:cBhvr>
                                      <p:tavLst>
                                        <p:tav tm="0">
                                          <p:val>
                                            <p:fltVal val="0"/>
                                          </p:val>
                                        </p:tav>
                                        <p:tav tm="100000">
                                          <p:val>
                                            <p:strVal val="#ppt_w"/>
                                          </p:val>
                                        </p:tav>
                                      </p:tavLst>
                                    </p:anim>
                                    <p:anim calcmode="lin" valueType="num">
                                      <p:cBhvr>
                                        <p:cTn id="120" dur="500" fill="hold"/>
                                        <p:tgtEl>
                                          <p:spTgt spid="338"/>
                                        </p:tgtEl>
                                        <p:attrNameLst>
                                          <p:attrName>ppt_h</p:attrName>
                                        </p:attrNameLst>
                                      </p:cBhvr>
                                      <p:tavLst>
                                        <p:tav tm="0">
                                          <p:val>
                                            <p:fltVal val="0"/>
                                          </p:val>
                                        </p:tav>
                                        <p:tav tm="100000">
                                          <p:val>
                                            <p:strVal val="#ppt_h"/>
                                          </p:val>
                                        </p:tav>
                                      </p:tavLst>
                                    </p:anim>
                                    <p:animEffect transition="in" filter="fade">
                                      <p:cBhvr>
                                        <p:cTn id="121" dur="500"/>
                                        <p:tgtEl>
                                          <p:spTgt spid="3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38"/>
                                        </p:tgtEl>
                                      </p:cBhvr>
                                    </p:animEffect>
                                    <p:animScale>
                                      <p:cBhvr>
                                        <p:cTn id="124" dur="250" autoRev="1" fill="hold"/>
                                        <p:tgtEl>
                                          <p:spTgt spid="3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39"/>
                                        </p:tgtEl>
                                        <p:attrNameLst>
                                          <p:attrName>style.visibility</p:attrName>
                                        </p:attrNameLst>
                                      </p:cBhvr>
                                      <p:to>
                                        <p:strVal val="visible"/>
                                      </p:to>
                                    </p:set>
                                    <p:anim calcmode="lin" valueType="num">
                                      <p:cBhvr>
                                        <p:cTn id="127" dur="500" fill="hold"/>
                                        <p:tgtEl>
                                          <p:spTgt spid="339"/>
                                        </p:tgtEl>
                                        <p:attrNameLst>
                                          <p:attrName>ppt_w</p:attrName>
                                        </p:attrNameLst>
                                      </p:cBhvr>
                                      <p:tavLst>
                                        <p:tav tm="0">
                                          <p:val>
                                            <p:fltVal val="0"/>
                                          </p:val>
                                        </p:tav>
                                        <p:tav tm="100000">
                                          <p:val>
                                            <p:strVal val="#ppt_w"/>
                                          </p:val>
                                        </p:tav>
                                      </p:tavLst>
                                    </p:anim>
                                    <p:anim calcmode="lin" valueType="num">
                                      <p:cBhvr>
                                        <p:cTn id="128" dur="500" fill="hold"/>
                                        <p:tgtEl>
                                          <p:spTgt spid="339"/>
                                        </p:tgtEl>
                                        <p:attrNameLst>
                                          <p:attrName>ppt_h</p:attrName>
                                        </p:attrNameLst>
                                      </p:cBhvr>
                                      <p:tavLst>
                                        <p:tav tm="0">
                                          <p:val>
                                            <p:fltVal val="0"/>
                                          </p:val>
                                        </p:tav>
                                        <p:tav tm="100000">
                                          <p:val>
                                            <p:strVal val="#ppt_h"/>
                                          </p:val>
                                        </p:tav>
                                      </p:tavLst>
                                    </p:anim>
                                    <p:animEffect transition="in" filter="fade">
                                      <p:cBhvr>
                                        <p:cTn id="129" dur="500"/>
                                        <p:tgtEl>
                                          <p:spTgt spid="3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39"/>
                                        </p:tgtEl>
                                      </p:cBhvr>
                                    </p:animEffect>
                                    <p:animScale>
                                      <p:cBhvr>
                                        <p:cTn id="132" dur="250" autoRev="1" fill="hold"/>
                                        <p:tgtEl>
                                          <p:spTgt spid="339"/>
                                        </p:tgtEl>
                                      </p:cBhvr>
                                      <p:by x="105000" y="105000"/>
                                    </p:animScale>
                                  </p:childTnLst>
                                </p:cTn>
                              </p:par>
                              <p:par>
                                <p:cTn id="133" presetID="53" presetClass="entr" presetSubtype="16" fill="hold" nodeType="withEffect">
                                  <p:stCondLst>
                                    <p:cond delay="0"/>
                                  </p:stCondLst>
                                  <p:childTnLst>
                                    <p:set>
                                      <p:cBhvr>
                                        <p:cTn id="134" dur="1" fill="hold">
                                          <p:stCondLst>
                                            <p:cond delay="0"/>
                                          </p:stCondLst>
                                        </p:cTn>
                                        <p:tgtEl>
                                          <p:spTgt spid="350"/>
                                        </p:tgtEl>
                                        <p:attrNameLst>
                                          <p:attrName>style.visibility</p:attrName>
                                        </p:attrNameLst>
                                      </p:cBhvr>
                                      <p:to>
                                        <p:strVal val="visible"/>
                                      </p:to>
                                    </p:set>
                                    <p:anim calcmode="lin" valueType="num">
                                      <p:cBhvr>
                                        <p:cTn id="135" dur="500" fill="hold"/>
                                        <p:tgtEl>
                                          <p:spTgt spid="350"/>
                                        </p:tgtEl>
                                        <p:attrNameLst>
                                          <p:attrName>ppt_w</p:attrName>
                                        </p:attrNameLst>
                                      </p:cBhvr>
                                      <p:tavLst>
                                        <p:tav tm="0">
                                          <p:val>
                                            <p:fltVal val="0"/>
                                          </p:val>
                                        </p:tav>
                                        <p:tav tm="100000">
                                          <p:val>
                                            <p:strVal val="#ppt_w"/>
                                          </p:val>
                                        </p:tav>
                                      </p:tavLst>
                                    </p:anim>
                                    <p:anim calcmode="lin" valueType="num">
                                      <p:cBhvr>
                                        <p:cTn id="136" dur="500" fill="hold"/>
                                        <p:tgtEl>
                                          <p:spTgt spid="350"/>
                                        </p:tgtEl>
                                        <p:attrNameLst>
                                          <p:attrName>ppt_h</p:attrName>
                                        </p:attrNameLst>
                                      </p:cBhvr>
                                      <p:tavLst>
                                        <p:tav tm="0">
                                          <p:val>
                                            <p:fltVal val="0"/>
                                          </p:val>
                                        </p:tav>
                                        <p:tav tm="100000">
                                          <p:val>
                                            <p:strVal val="#ppt_h"/>
                                          </p:val>
                                        </p:tav>
                                      </p:tavLst>
                                    </p:anim>
                                    <p:animEffect transition="in" filter="fade">
                                      <p:cBhvr>
                                        <p:cTn id="137" dur="500"/>
                                        <p:tgtEl>
                                          <p:spTgt spid="350"/>
                                        </p:tgtEl>
                                      </p:cBhvr>
                                    </p:animEffect>
                                  </p:childTnLst>
                                </p:cTn>
                              </p:par>
                              <p:par>
                                <p:cTn id="138" presetID="26" presetClass="emph" presetSubtype="0" fill="hold" nodeType="withEffect">
                                  <p:stCondLst>
                                    <p:cond delay="500"/>
                                  </p:stCondLst>
                                  <p:childTnLst>
                                    <p:animEffect transition="out" filter="fade">
                                      <p:cBhvr>
                                        <p:cTn id="139" dur="500" tmFilter="0, 0; .2, .5; .8, .5; 1, 0"/>
                                        <p:tgtEl>
                                          <p:spTgt spid="350"/>
                                        </p:tgtEl>
                                      </p:cBhvr>
                                    </p:animEffect>
                                    <p:animScale>
                                      <p:cBhvr>
                                        <p:cTn id="140" dur="250" autoRev="1" fill="hold"/>
                                        <p:tgtEl>
                                          <p:spTgt spid="35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50"/>
                                        </p:tgtEl>
                                        <p:attrNameLst>
                                          <p:attrName>style.visibility</p:attrName>
                                        </p:attrNameLst>
                                      </p:cBhvr>
                                      <p:to>
                                        <p:strVal val="visible"/>
                                      </p:to>
                                    </p:set>
                                    <p:anim calcmode="lin" valueType="num">
                                      <p:cBhvr>
                                        <p:cTn id="143" dur="500" fill="hold"/>
                                        <p:tgtEl>
                                          <p:spTgt spid="350"/>
                                        </p:tgtEl>
                                        <p:attrNameLst>
                                          <p:attrName>ppt_w</p:attrName>
                                        </p:attrNameLst>
                                      </p:cBhvr>
                                      <p:tavLst>
                                        <p:tav tm="0">
                                          <p:val>
                                            <p:fltVal val="0"/>
                                          </p:val>
                                        </p:tav>
                                        <p:tav tm="100000">
                                          <p:val>
                                            <p:strVal val="#ppt_w"/>
                                          </p:val>
                                        </p:tav>
                                      </p:tavLst>
                                    </p:anim>
                                    <p:anim calcmode="lin" valueType="num">
                                      <p:cBhvr>
                                        <p:cTn id="144" dur="500" fill="hold"/>
                                        <p:tgtEl>
                                          <p:spTgt spid="350"/>
                                        </p:tgtEl>
                                        <p:attrNameLst>
                                          <p:attrName>ppt_h</p:attrName>
                                        </p:attrNameLst>
                                      </p:cBhvr>
                                      <p:tavLst>
                                        <p:tav tm="0">
                                          <p:val>
                                            <p:fltVal val="0"/>
                                          </p:val>
                                        </p:tav>
                                        <p:tav tm="100000">
                                          <p:val>
                                            <p:strVal val="#ppt_h"/>
                                          </p:val>
                                        </p:tav>
                                      </p:tavLst>
                                    </p:anim>
                                    <p:animEffect transition="in" filter="fade">
                                      <p:cBhvr>
                                        <p:cTn id="145" dur="500"/>
                                        <p:tgtEl>
                                          <p:spTgt spid="35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50"/>
                                        </p:tgtEl>
                                      </p:cBhvr>
                                    </p:animEffect>
                                    <p:animScale>
                                      <p:cBhvr>
                                        <p:cTn id="148" dur="250" autoRev="1" fill="hold"/>
                                        <p:tgtEl>
                                          <p:spTgt spid="350"/>
                                        </p:tgtEl>
                                      </p:cBhvr>
                                      <p:by x="105000" y="105000"/>
                                    </p:animScale>
                                  </p:childTnLst>
                                </p:cTn>
                              </p:par>
                              <p:par>
                                <p:cTn id="149" presetID="53" presetClass="entr" presetSubtype="16" fill="hold" nodeType="withEffect">
                                  <p:stCondLst>
                                    <p:cond delay="0"/>
                                  </p:stCondLst>
                                  <p:childTnLst>
                                    <p:set>
                                      <p:cBhvr>
                                        <p:cTn id="150" dur="1" fill="hold">
                                          <p:stCondLst>
                                            <p:cond delay="0"/>
                                          </p:stCondLst>
                                        </p:cTn>
                                        <p:tgtEl>
                                          <p:spTgt spid="376"/>
                                        </p:tgtEl>
                                        <p:attrNameLst>
                                          <p:attrName>style.visibility</p:attrName>
                                        </p:attrNameLst>
                                      </p:cBhvr>
                                      <p:to>
                                        <p:strVal val="visible"/>
                                      </p:to>
                                    </p:set>
                                    <p:anim calcmode="lin" valueType="num">
                                      <p:cBhvr>
                                        <p:cTn id="151" dur="500" fill="hold"/>
                                        <p:tgtEl>
                                          <p:spTgt spid="376"/>
                                        </p:tgtEl>
                                        <p:attrNameLst>
                                          <p:attrName>ppt_w</p:attrName>
                                        </p:attrNameLst>
                                      </p:cBhvr>
                                      <p:tavLst>
                                        <p:tav tm="0">
                                          <p:val>
                                            <p:fltVal val="0"/>
                                          </p:val>
                                        </p:tav>
                                        <p:tav tm="100000">
                                          <p:val>
                                            <p:strVal val="#ppt_w"/>
                                          </p:val>
                                        </p:tav>
                                      </p:tavLst>
                                    </p:anim>
                                    <p:anim calcmode="lin" valueType="num">
                                      <p:cBhvr>
                                        <p:cTn id="152" dur="500" fill="hold"/>
                                        <p:tgtEl>
                                          <p:spTgt spid="376"/>
                                        </p:tgtEl>
                                        <p:attrNameLst>
                                          <p:attrName>ppt_h</p:attrName>
                                        </p:attrNameLst>
                                      </p:cBhvr>
                                      <p:tavLst>
                                        <p:tav tm="0">
                                          <p:val>
                                            <p:fltVal val="0"/>
                                          </p:val>
                                        </p:tav>
                                        <p:tav tm="100000">
                                          <p:val>
                                            <p:strVal val="#ppt_h"/>
                                          </p:val>
                                        </p:tav>
                                      </p:tavLst>
                                    </p:anim>
                                    <p:animEffect transition="in" filter="fade">
                                      <p:cBhvr>
                                        <p:cTn id="153" dur="500"/>
                                        <p:tgtEl>
                                          <p:spTgt spid="376"/>
                                        </p:tgtEl>
                                      </p:cBhvr>
                                    </p:animEffect>
                                  </p:childTnLst>
                                </p:cTn>
                              </p:par>
                              <p:par>
                                <p:cTn id="154" presetID="26" presetClass="emph" presetSubtype="0" fill="hold" nodeType="withEffect">
                                  <p:stCondLst>
                                    <p:cond delay="500"/>
                                  </p:stCondLst>
                                  <p:childTnLst>
                                    <p:animEffect transition="out" filter="fade">
                                      <p:cBhvr>
                                        <p:cTn id="155" dur="500" tmFilter="0, 0; .2, .5; .8, .5; 1, 0"/>
                                        <p:tgtEl>
                                          <p:spTgt spid="376"/>
                                        </p:tgtEl>
                                      </p:cBhvr>
                                    </p:animEffect>
                                    <p:animScale>
                                      <p:cBhvr>
                                        <p:cTn id="156" dur="250" autoRev="1" fill="hold"/>
                                        <p:tgtEl>
                                          <p:spTgt spid="376"/>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76"/>
                                        </p:tgtEl>
                                        <p:attrNameLst>
                                          <p:attrName>style.visibility</p:attrName>
                                        </p:attrNameLst>
                                      </p:cBhvr>
                                      <p:to>
                                        <p:strVal val="visible"/>
                                      </p:to>
                                    </p:set>
                                    <p:anim calcmode="lin" valueType="num">
                                      <p:cBhvr>
                                        <p:cTn id="159" dur="500" fill="hold"/>
                                        <p:tgtEl>
                                          <p:spTgt spid="376"/>
                                        </p:tgtEl>
                                        <p:attrNameLst>
                                          <p:attrName>ppt_w</p:attrName>
                                        </p:attrNameLst>
                                      </p:cBhvr>
                                      <p:tavLst>
                                        <p:tav tm="0">
                                          <p:val>
                                            <p:fltVal val="0"/>
                                          </p:val>
                                        </p:tav>
                                        <p:tav tm="100000">
                                          <p:val>
                                            <p:strVal val="#ppt_w"/>
                                          </p:val>
                                        </p:tav>
                                      </p:tavLst>
                                    </p:anim>
                                    <p:anim calcmode="lin" valueType="num">
                                      <p:cBhvr>
                                        <p:cTn id="160" dur="500" fill="hold"/>
                                        <p:tgtEl>
                                          <p:spTgt spid="376"/>
                                        </p:tgtEl>
                                        <p:attrNameLst>
                                          <p:attrName>ppt_h</p:attrName>
                                        </p:attrNameLst>
                                      </p:cBhvr>
                                      <p:tavLst>
                                        <p:tav tm="0">
                                          <p:val>
                                            <p:fltVal val="0"/>
                                          </p:val>
                                        </p:tav>
                                        <p:tav tm="100000">
                                          <p:val>
                                            <p:strVal val="#ppt_h"/>
                                          </p:val>
                                        </p:tav>
                                      </p:tavLst>
                                    </p:anim>
                                    <p:animEffect transition="in" filter="fade">
                                      <p:cBhvr>
                                        <p:cTn id="161" dur="500"/>
                                        <p:tgtEl>
                                          <p:spTgt spid="376"/>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76"/>
                                        </p:tgtEl>
                                      </p:cBhvr>
                                    </p:animEffect>
                                    <p:animScale>
                                      <p:cBhvr>
                                        <p:cTn id="164" dur="250" autoRev="1" fill="hold"/>
                                        <p:tgtEl>
                                          <p:spTgt spid="376"/>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84"/>
                                        </p:tgtEl>
                                        <p:attrNameLst>
                                          <p:attrName>style.visibility</p:attrName>
                                        </p:attrNameLst>
                                      </p:cBhvr>
                                      <p:to>
                                        <p:strVal val="visible"/>
                                      </p:to>
                                    </p:set>
                                    <p:anim calcmode="lin" valueType="num">
                                      <p:cBhvr>
                                        <p:cTn id="167" dur="500" fill="hold"/>
                                        <p:tgtEl>
                                          <p:spTgt spid="384"/>
                                        </p:tgtEl>
                                        <p:attrNameLst>
                                          <p:attrName>ppt_w</p:attrName>
                                        </p:attrNameLst>
                                      </p:cBhvr>
                                      <p:tavLst>
                                        <p:tav tm="0">
                                          <p:val>
                                            <p:fltVal val="0"/>
                                          </p:val>
                                        </p:tav>
                                        <p:tav tm="100000">
                                          <p:val>
                                            <p:strVal val="#ppt_w"/>
                                          </p:val>
                                        </p:tav>
                                      </p:tavLst>
                                    </p:anim>
                                    <p:anim calcmode="lin" valueType="num">
                                      <p:cBhvr>
                                        <p:cTn id="168" dur="500" fill="hold"/>
                                        <p:tgtEl>
                                          <p:spTgt spid="384"/>
                                        </p:tgtEl>
                                        <p:attrNameLst>
                                          <p:attrName>ppt_h</p:attrName>
                                        </p:attrNameLst>
                                      </p:cBhvr>
                                      <p:tavLst>
                                        <p:tav tm="0">
                                          <p:val>
                                            <p:fltVal val="0"/>
                                          </p:val>
                                        </p:tav>
                                        <p:tav tm="100000">
                                          <p:val>
                                            <p:strVal val="#ppt_h"/>
                                          </p:val>
                                        </p:tav>
                                      </p:tavLst>
                                    </p:anim>
                                    <p:animEffect transition="in" filter="fade">
                                      <p:cBhvr>
                                        <p:cTn id="169" dur="500"/>
                                        <p:tgtEl>
                                          <p:spTgt spid="38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84"/>
                                        </p:tgtEl>
                                      </p:cBhvr>
                                    </p:animEffect>
                                    <p:animScale>
                                      <p:cBhvr>
                                        <p:cTn id="172" dur="250" autoRev="1" fill="hold"/>
                                        <p:tgtEl>
                                          <p:spTgt spid="384"/>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174"/>
                                        </p:tgtEl>
                                        <p:attrNameLst>
                                          <p:attrName>style.visibility</p:attrName>
                                        </p:attrNameLst>
                                      </p:cBhvr>
                                      <p:to>
                                        <p:strVal val="visible"/>
                                      </p:to>
                                    </p:set>
                                    <p:anim calcmode="lin" valueType="num">
                                      <p:cBhvr>
                                        <p:cTn id="175" dur="500" fill="hold"/>
                                        <p:tgtEl>
                                          <p:spTgt spid="174"/>
                                        </p:tgtEl>
                                        <p:attrNameLst>
                                          <p:attrName>ppt_w</p:attrName>
                                        </p:attrNameLst>
                                      </p:cBhvr>
                                      <p:tavLst>
                                        <p:tav tm="0">
                                          <p:val>
                                            <p:fltVal val="0"/>
                                          </p:val>
                                        </p:tav>
                                        <p:tav tm="100000">
                                          <p:val>
                                            <p:strVal val="#ppt_w"/>
                                          </p:val>
                                        </p:tav>
                                      </p:tavLst>
                                    </p:anim>
                                    <p:anim calcmode="lin" valueType="num">
                                      <p:cBhvr>
                                        <p:cTn id="176" dur="500" fill="hold"/>
                                        <p:tgtEl>
                                          <p:spTgt spid="174"/>
                                        </p:tgtEl>
                                        <p:attrNameLst>
                                          <p:attrName>ppt_h</p:attrName>
                                        </p:attrNameLst>
                                      </p:cBhvr>
                                      <p:tavLst>
                                        <p:tav tm="0">
                                          <p:val>
                                            <p:fltVal val="0"/>
                                          </p:val>
                                        </p:tav>
                                        <p:tav tm="100000">
                                          <p:val>
                                            <p:strVal val="#ppt_h"/>
                                          </p:val>
                                        </p:tav>
                                      </p:tavLst>
                                    </p:anim>
                                    <p:animEffect transition="in" filter="fade">
                                      <p:cBhvr>
                                        <p:cTn id="177" dur="500"/>
                                        <p:tgtEl>
                                          <p:spTgt spid="174"/>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174"/>
                                        </p:tgtEl>
                                      </p:cBhvr>
                                    </p:animEffect>
                                    <p:animScale>
                                      <p:cBhvr>
                                        <p:cTn id="180" dur="250" autoRev="1" fill="hold"/>
                                        <p:tgtEl>
                                          <p:spTgt spid="174"/>
                                        </p:tgtEl>
                                      </p:cBhvr>
                                      <p:by x="105000" y="105000"/>
                                    </p:animScale>
                                  </p:childTnLst>
                                </p:cTn>
                              </p:par>
                              <p:par>
                                <p:cTn id="181" presetID="53" presetClass="entr" presetSubtype="16" fill="hold" nodeType="withEffect">
                                  <p:stCondLst>
                                    <p:cond delay="0"/>
                                  </p:stCondLst>
                                  <p:childTnLst>
                                    <p:set>
                                      <p:cBhvr>
                                        <p:cTn id="182" dur="1" fill="hold">
                                          <p:stCondLst>
                                            <p:cond delay="0"/>
                                          </p:stCondLst>
                                        </p:cTn>
                                        <p:tgtEl>
                                          <p:spTgt spid="175"/>
                                        </p:tgtEl>
                                        <p:attrNameLst>
                                          <p:attrName>style.visibility</p:attrName>
                                        </p:attrNameLst>
                                      </p:cBhvr>
                                      <p:to>
                                        <p:strVal val="visible"/>
                                      </p:to>
                                    </p:set>
                                    <p:anim calcmode="lin" valueType="num">
                                      <p:cBhvr>
                                        <p:cTn id="183" dur="500" fill="hold"/>
                                        <p:tgtEl>
                                          <p:spTgt spid="175"/>
                                        </p:tgtEl>
                                        <p:attrNameLst>
                                          <p:attrName>ppt_w</p:attrName>
                                        </p:attrNameLst>
                                      </p:cBhvr>
                                      <p:tavLst>
                                        <p:tav tm="0">
                                          <p:val>
                                            <p:fltVal val="0"/>
                                          </p:val>
                                        </p:tav>
                                        <p:tav tm="100000">
                                          <p:val>
                                            <p:strVal val="#ppt_w"/>
                                          </p:val>
                                        </p:tav>
                                      </p:tavLst>
                                    </p:anim>
                                    <p:anim calcmode="lin" valueType="num">
                                      <p:cBhvr>
                                        <p:cTn id="184" dur="500" fill="hold"/>
                                        <p:tgtEl>
                                          <p:spTgt spid="175"/>
                                        </p:tgtEl>
                                        <p:attrNameLst>
                                          <p:attrName>ppt_h</p:attrName>
                                        </p:attrNameLst>
                                      </p:cBhvr>
                                      <p:tavLst>
                                        <p:tav tm="0">
                                          <p:val>
                                            <p:fltVal val="0"/>
                                          </p:val>
                                        </p:tav>
                                        <p:tav tm="100000">
                                          <p:val>
                                            <p:strVal val="#ppt_h"/>
                                          </p:val>
                                        </p:tav>
                                      </p:tavLst>
                                    </p:anim>
                                    <p:animEffect transition="in" filter="fade">
                                      <p:cBhvr>
                                        <p:cTn id="185" dur="500"/>
                                        <p:tgtEl>
                                          <p:spTgt spid="175"/>
                                        </p:tgtEl>
                                      </p:cBhvr>
                                    </p:animEffect>
                                  </p:childTnLst>
                                </p:cTn>
                              </p:par>
                              <p:par>
                                <p:cTn id="186" presetID="26" presetClass="emph" presetSubtype="0" fill="hold" nodeType="withEffect">
                                  <p:stCondLst>
                                    <p:cond delay="500"/>
                                  </p:stCondLst>
                                  <p:childTnLst>
                                    <p:animEffect transition="out" filter="fade">
                                      <p:cBhvr>
                                        <p:cTn id="187" dur="500" tmFilter="0, 0; .2, .5; .8, .5; 1, 0"/>
                                        <p:tgtEl>
                                          <p:spTgt spid="175"/>
                                        </p:tgtEl>
                                      </p:cBhvr>
                                    </p:animEffect>
                                    <p:animScale>
                                      <p:cBhvr>
                                        <p:cTn id="188" dur="250" autoRev="1" fill="hold"/>
                                        <p:tgtEl>
                                          <p:spTgt spid="175"/>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175"/>
                                        </p:tgtEl>
                                        <p:attrNameLst>
                                          <p:attrName>style.visibility</p:attrName>
                                        </p:attrNameLst>
                                      </p:cBhvr>
                                      <p:to>
                                        <p:strVal val="visible"/>
                                      </p:to>
                                    </p:set>
                                    <p:anim calcmode="lin" valueType="num">
                                      <p:cBhvr>
                                        <p:cTn id="191" dur="500" fill="hold"/>
                                        <p:tgtEl>
                                          <p:spTgt spid="175"/>
                                        </p:tgtEl>
                                        <p:attrNameLst>
                                          <p:attrName>ppt_w</p:attrName>
                                        </p:attrNameLst>
                                      </p:cBhvr>
                                      <p:tavLst>
                                        <p:tav tm="0">
                                          <p:val>
                                            <p:fltVal val="0"/>
                                          </p:val>
                                        </p:tav>
                                        <p:tav tm="100000">
                                          <p:val>
                                            <p:strVal val="#ppt_w"/>
                                          </p:val>
                                        </p:tav>
                                      </p:tavLst>
                                    </p:anim>
                                    <p:anim calcmode="lin" valueType="num">
                                      <p:cBhvr>
                                        <p:cTn id="192" dur="500" fill="hold"/>
                                        <p:tgtEl>
                                          <p:spTgt spid="175"/>
                                        </p:tgtEl>
                                        <p:attrNameLst>
                                          <p:attrName>ppt_h</p:attrName>
                                        </p:attrNameLst>
                                      </p:cBhvr>
                                      <p:tavLst>
                                        <p:tav tm="0">
                                          <p:val>
                                            <p:fltVal val="0"/>
                                          </p:val>
                                        </p:tav>
                                        <p:tav tm="100000">
                                          <p:val>
                                            <p:strVal val="#ppt_h"/>
                                          </p:val>
                                        </p:tav>
                                      </p:tavLst>
                                    </p:anim>
                                    <p:animEffect transition="in" filter="fade">
                                      <p:cBhvr>
                                        <p:cTn id="193" dur="500"/>
                                        <p:tgtEl>
                                          <p:spTgt spid="175"/>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175"/>
                                        </p:tgtEl>
                                      </p:cBhvr>
                                    </p:animEffect>
                                    <p:animScale>
                                      <p:cBhvr>
                                        <p:cTn id="196" dur="250" autoRev="1" fill="hold"/>
                                        <p:tgtEl>
                                          <p:spTgt spid="175"/>
                                        </p:tgtEl>
                                      </p:cBhvr>
                                      <p:by x="105000" y="105000"/>
                                    </p:animScale>
                                  </p:childTnLst>
                                </p:cTn>
                              </p:par>
                              <p:par>
                                <p:cTn id="197" presetID="53" presetClass="entr" presetSubtype="16" fill="hold" nodeType="withEffect">
                                  <p:stCondLst>
                                    <p:cond delay="0"/>
                                  </p:stCondLst>
                                  <p:childTnLst>
                                    <p:set>
                                      <p:cBhvr>
                                        <p:cTn id="198" dur="1" fill="hold">
                                          <p:stCondLst>
                                            <p:cond delay="0"/>
                                          </p:stCondLst>
                                        </p:cTn>
                                        <p:tgtEl>
                                          <p:spTgt spid="176"/>
                                        </p:tgtEl>
                                        <p:attrNameLst>
                                          <p:attrName>style.visibility</p:attrName>
                                        </p:attrNameLst>
                                      </p:cBhvr>
                                      <p:to>
                                        <p:strVal val="visible"/>
                                      </p:to>
                                    </p:set>
                                    <p:anim calcmode="lin" valueType="num">
                                      <p:cBhvr>
                                        <p:cTn id="199" dur="500" fill="hold"/>
                                        <p:tgtEl>
                                          <p:spTgt spid="176"/>
                                        </p:tgtEl>
                                        <p:attrNameLst>
                                          <p:attrName>ppt_w</p:attrName>
                                        </p:attrNameLst>
                                      </p:cBhvr>
                                      <p:tavLst>
                                        <p:tav tm="0">
                                          <p:val>
                                            <p:fltVal val="0"/>
                                          </p:val>
                                        </p:tav>
                                        <p:tav tm="100000">
                                          <p:val>
                                            <p:strVal val="#ppt_w"/>
                                          </p:val>
                                        </p:tav>
                                      </p:tavLst>
                                    </p:anim>
                                    <p:anim calcmode="lin" valueType="num">
                                      <p:cBhvr>
                                        <p:cTn id="200" dur="500" fill="hold"/>
                                        <p:tgtEl>
                                          <p:spTgt spid="176"/>
                                        </p:tgtEl>
                                        <p:attrNameLst>
                                          <p:attrName>ppt_h</p:attrName>
                                        </p:attrNameLst>
                                      </p:cBhvr>
                                      <p:tavLst>
                                        <p:tav tm="0">
                                          <p:val>
                                            <p:fltVal val="0"/>
                                          </p:val>
                                        </p:tav>
                                        <p:tav tm="100000">
                                          <p:val>
                                            <p:strVal val="#ppt_h"/>
                                          </p:val>
                                        </p:tav>
                                      </p:tavLst>
                                    </p:anim>
                                    <p:animEffect transition="in" filter="fade">
                                      <p:cBhvr>
                                        <p:cTn id="201" dur="500"/>
                                        <p:tgtEl>
                                          <p:spTgt spid="176"/>
                                        </p:tgtEl>
                                      </p:cBhvr>
                                    </p:animEffect>
                                  </p:childTnLst>
                                </p:cTn>
                              </p:par>
                              <p:par>
                                <p:cTn id="202" presetID="26" presetClass="emph" presetSubtype="0" fill="hold" nodeType="withEffect">
                                  <p:stCondLst>
                                    <p:cond delay="500"/>
                                  </p:stCondLst>
                                  <p:childTnLst>
                                    <p:animEffect transition="out" filter="fade">
                                      <p:cBhvr>
                                        <p:cTn id="203" dur="500" tmFilter="0, 0; .2, .5; .8, .5; 1, 0"/>
                                        <p:tgtEl>
                                          <p:spTgt spid="176"/>
                                        </p:tgtEl>
                                      </p:cBhvr>
                                    </p:animEffect>
                                    <p:animScale>
                                      <p:cBhvr>
                                        <p:cTn id="204" dur="250" autoRev="1" fill="hold"/>
                                        <p:tgtEl>
                                          <p:spTgt spid="176"/>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176"/>
                                        </p:tgtEl>
                                        <p:attrNameLst>
                                          <p:attrName>style.visibility</p:attrName>
                                        </p:attrNameLst>
                                      </p:cBhvr>
                                      <p:to>
                                        <p:strVal val="visible"/>
                                      </p:to>
                                    </p:set>
                                    <p:anim calcmode="lin" valueType="num">
                                      <p:cBhvr>
                                        <p:cTn id="207" dur="500" fill="hold"/>
                                        <p:tgtEl>
                                          <p:spTgt spid="176"/>
                                        </p:tgtEl>
                                        <p:attrNameLst>
                                          <p:attrName>ppt_w</p:attrName>
                                        </p:attrNameLst>
                                      </p:cBhvr>
                                      <p:tavLst>
                                        <p:tav tm="0">
                                          <p:val>
                                            <p:fltVal val="0"/>
                                          </p:val>
                                        </p:tav>
                                        <p:tav tm="100000">
                                          <p:val>
                                            <p:strVal val="#ppt_w"/>
                                          </p:val>
                                        </p:tav>
                                      </p:tavLst>
                                    </p:anim>
                                    <p:anim calcmode="lin" valueType="num">
                                      <p:cBhvr>
                                        <p:cTn id="208" dur="500" fill="hold"/>
                                        <p:tgtEl>
                                          <p:spTgt spid="176"/>
                                        </p:tgtEl>
                                        <p:attrNameLst>
                                          <p:attrName>ppt_h</p:attrName>
                                        </p:attrNameLst>
                                      </p:cBhvr>
                                      <p:tavLst>
                                        <p:tav tm="0">
                                          <p:val>
                                            <p:fltVal val="0"/>
                                          </p:val>
                                        </p:tav>
                                        <p:tav tm="100000">
                                          <p:val>
                                            <p:strVal val="#ppt_h"/>
                                          </p:val>
                                        </p:tav>
                                      </p:tavLst>
                                    </p:anim>
                                    <p:animEffect transition="in" filter="fade">
                                      <p:cBhvr>
                                        <p:cTn id="209" dur="500"/>
                                        <p:tgtEl>
                                          <p:spTgt spid="176"/>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176"/>
                                        </p:tgtEl>
                                      </p:cBhvr>
                                    </p:animEffect>
                                    <p:animScale>
                                      <p:cBhvr>
                                        <p:cTn id="212" dur="250" autoRev="1" fill="hold"/>
                                        <p:tgtEl>
                                          <p:spTgt spid="176"/>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177"/>
                                        </p:tgtEl>
                                        <p:attrNameLst>
                                          <p:attrName>style.visibility</p:attrName>
                                        </p:attrNameLst>
                                      </p:cBhvr>
                                      <p:to>
                                        <p:strVal val="visible"/>
                                      </p:to>
                                    </p:set>
                                    <p:anim calcmode="lin" valueType="num">
                                      <p:cBhvr>
                                        <p:cTn id="215" dur="500" fill="hold"/>
                                        <p:tgtEl>
                                          <p:spTgt spid="177"/>
                                        </p:tgtEl>
                                        <p:attrNameLst>
                                          <p:attrName>ppt_w</p:attrName>
                                        </p:attrNameLst>
                                      </p:cBhvr>
                                      <p:tavLst>
                                        <p:tav tm="0">
                                          <p:val>
                                            <p:fltVal val="0"/>
                                          </p:val>
                                        </p:tav>
                                        <p:tav tm="100000">
                                          <p:val>
                                            <p:strVal val="#ppt_w"/>
                                          </p:val>
                                        </p:tav>
                                      </p:tavLst>
                                    </p:anim>
                                    <p:anim calcmode="lin" valueType="num">
                                      <p:cBhvr>
                                        <p:cTn id="216" dur="500" fill="hold"/>
                                        <p:tgtEl>
                                          <p:spTgt spid="177"/>
                                        </p:tgtEl>
                                        <p:attrNameLst>
                                          <p:attrName>ppt_h</p:attrName>
                                        </p:attrNameLst>
                                      </p:cBhvr>
                                      <p:tavLst>
                                        <p:tav tm="0">
                                          <p:val>
                                            <p:fltVal val="0"/>
                                          </p:val>
                                        </p:tav>
                                        <p:tav tm="100000">
                                          <p:val>
                                            <p:strVal val="#ppt_h"/>
                                          </p:val>
                                        </p:tav>
                                      </p:tavLst>
                                    </p:anim>
                                    <p:animEffect transition="in" filter="fade">
                                      <p:cBhvr>
                                        <p:cTn id="217" dur="500"/>
                                        <p:tgtEl>
                                          <p:spTgt spid="177"/>
                                        </p:tgtEl>
                                      </p:cBhvr>
                                    </p:animEffect>
                                  </p:childTnLst>
                                  <p:subTnLst>
                                    <p:audio>
                                      <p:cMediaNode>
                                        <p:cTn display="0" masterRel="sameClick">
                                          <p:stCondLst>
                                            <p:cond evt="begin" delay="0">
                                              <p:tn val="213"/>
                                            </p:cond>
                                          </p:stCondLst>
                                          <p:endCondLst>
                                            <p:cond evt="onStopAudio" delay="0">
                                              <p:tgtEl>
                                                <p:sldTgt/>
                                              </p:tgtEl>
                                            </p:cond>
                                          </p:endCondLst>
                                        </p:cTn>
                                        <p:tgtEl>
                                          <p:sndTgt r:embed="rId3"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177"/>
                                        </p:tgtEl>
                                      </p:cBhvr>
                                    </p:animEffect>
                                    <p:animScale>
                                      <p:cBhvr>
                                        <p:cTn id="220" dur="250" autoRev="1" fill="hold"/>
                                        <p:tgtEl>
                                          <p:spTgt spid="177"/>
                                        </p:tgtEl>
                                      </p:cBhvr>
                                      <p:by x="105000" y="105000"/>
                                    </p:animScale>
                                  </p:childTnLst>
                                </p:cTn>
                              </p:par>
                              <p:par>
                                <p:cTn id="221" presetID="53" presetClass="entr" presetSubtype="16" fill="hold" nodeType="withEffect">
                                  <p:stCondLst>
                                    <p:cond delay="0"/>
                                  </p:stCondLst>
                                  <p:childTnLst>
                                    <p:set>
                                      <p:cBhvr>
                                        <p:cTn id="222" dur="1" fill="hold">
                                          <p:stCondLst>
                                            <p:cond delay="0"/>
                                          </p:stCondLst>
                                        </p:cTn>
                                        <p:tgtEl>
                                          <p:spTgt spid="180"/>
                                        </p:tgtEl>
                                        <p:attrNameLst>
                                          <p:attrName>style.visibility</p:attrName>
                                        </p:attrNameLst>
                                      </p:cBhvr>
                                      <p:to>
                                        <p:strVal val="visible"/>
                                      </p:to>
                                    </p:set>
                                    <p:anim calcmode="lin" valueType="num">
                                      <p:cBhvr>
                                        <p:cTn id="223" dur="500" fill="hold"/>
                                        <p:tgtEl>
                                          <p:spTgt spid="180"/>
                                        </p:tgtEl>
                                        <p:attrNameLst>
                                          <p:attrName>ppt_w</p:attrName>
                                        </p:attrNameLst>
                                      </p:cBhvr>
                                      <p:tavLst>
                                        <p:tav tm="0">
                                          <p:val>
                                            <p:fltVal val="0"/>
                                          </p:val>
                                        </p:tav>
                                        <p:tav tm="100000">
                                          <p:val>
                                            <p:strVal val="#ppt_w"/>
                                          </p:val>
                                        </p:tav>
                                      </p:tavLst>
                                    </p:anim>
                                    <p:anim calcmode="lin" valueType="num">
                                      <p:cBhvr>
                                        <p:cTn id="224" dur="500" fill="hold"/>
                                        <p:tgtEl>
                                          <p:spTgt spid="180"/>
                                        </p:tgtEl>
                                        <p:attrNameLst>
                                          <p:attrName>ppt_h</p:attrName>
                                        </p:attrNameLst>
                                      </p:cBhvr>
                                      <p:tavLst>
                                        <p:tav tm="0">
                                          <p:val>
                                            <p:fltVal val="0"/>
                                          </p:val>
                                        </p:tav>
                                        <p:tav tm="100000">
                                          <p:val>
                                            <p:strVal val="#ppt_h"/>
                                          </p:val>
                                        </p:tav>
                                      </p:tavLst>
                                    </p:anim>
                                    <p:animEffect transition="in" filter="fade">
                                      <p:cBhvr>
                                        <p:cTn id="225" dur="500"/>
                                        <p:tgtEl>
                                          <p:spTgt spid="180"/>
                                        </p:tgtEl>
                                      </p:cBhvr>
                                    </p:animEffect>
                                  </p:childTnLst>
                                </p:cTn>
                              </p:par>
                              <p:par>
                                <p:cTn id="226" presetID="26" presetClass="emph" presetSubtype="0" fill="hold" nodeType="withEffect">
                                  <p:stCondLst>
                                    <p:cond delay="500"/>
                                  </p:stCondLst>
                                  <p:childTnLst>
                                    <p:animEffect transition="out" filter="fade">
                                      <p:cBhvr>
                                        <p:cTn id="227" dur="500" tmFilter="0, 0; .2, .5; .8, .5; 1, 0"/>
                                        <p:tgtEl>
                                          <p:spTgt spid="180"/>
                                        </p:tgtEl>
                                      </p:cBhvr>
                                    </p:animEffect>
                                    <p:animScale>
                                      <p:cBhvr>
                                        <p:cTn id="228" dur="250" autoRev="1" fill="hold"/>
                                        <p:tgtEl>
                                          <p:spTgt spid="180"/>
                                        </p:tgtEl>
                                      </p:cBhvr>
                                      <p:by x="105000" y="105000"/>
                                    </p:animScale>
                                  </p:childTnLst>
                                </p:cTn>
                              </p:par>
                              <p:par>
                                <p:cTn id="229" presetID="53" presetClass="entr" presetSubtype="16" fill="hold" nodeType="withEffect">
                                  <p:stCondLst>
                                    <p:cond delay="0"/>
                                  </p:stCondLst>
                                  <p:childTnLst>
                                    <p:set>
                                      <p:cBhvr>
                                        <p:cTn id="230" dur="1" fill="hold">
                                          <p:stCondLst>
                                            <p:cond delay="0"/>
                                          </p:stCondLst>
                                        </p:cTn>
                                        <p:tgtEl>
                                          <p:spTgt spid="180"/>
                                        </p:tgtEl>
                                        <p:attrNameLst>
                                          <p:attrName>style.visibility</p:attrName>
                                        </p:attrNameLst>
                                      </p:cBhvr>
                                      <p:to>
                                        <p:strVal val="visible"/>
                                      </p:to>
                                    </p:set>
                                    <p:anim calcmode="lin" valueType="num">
                                      <p:cBhvr>
                                        <p:cTn id="231" dur="500" fill="hold"/>
                                        <p:tgtEl>
                                          <p:spTgt spid="180"/>
                                        </p:tgtEl>
                                        <p:attrNameLst>
                                          <p:attrName>ppt_w</p:attrName>
                                        </p:attrNameLst>
                                      </p:cBhvr>
                                      <p:tavLst>
                                        <p:tav tm="0">
                                          <p:val>
                                            <p:fltVal val="0"/>
                                          </p:val>
                                        </p:tav>
                                        <p:tav tm="100000">
                                          <p:val>
                                            <p:strVal val="#ppt_w"/>
                                          </p:val>
                                        </p:tav>
                                      </p:tavLst>
                                    </p:anim>
                                    <p:anim calcmode="lin" valueType="num">
                                      <p:cBhvr>
                                        <p:cTn id="232" dur="500" fill="hold"/>
                                        <p:tgtEl>
                                          <p:spTgt spid="180"/>
                                        </p:tgtEl>
                                        <p:attrNameLst>
                                          <p:attrName>ppt_h</p:attrName>
                                        </p:attrNameLst>
                                      </p:cBhvr>
                                      <p:tavLst>
                                        <p:tav tm="0">
                                          <p:val>
                                            <p:fltVal val="0"/>
                                          </p:val>
                                        </p:tav>
                                        <p:tav tm="100000">
                                          <p:val>
                                            <p:strVal val="#ppt_h"/>
                                          </p:val>
                                        </p:tav>
                                      </p:tavLst>
                                    </p:anim>
                                    <p:animEffect transition="in" filter="fade">
                                      <p:cBhvr>
                                        <p:cTn id="233" dur="500"/>
                                        <p:tgtEl>
                                          <p:spTgt spid="180"/>
                                        </p:tgtEl>
                                      </p:cBhvr>
                                    </p:animEffect>
                                  </p:childTnLst>
                                </p:cTn>
                              </p:par>
                              <p:par>
                                <p:cTn id="234" presetID="26" presetClass="emph" presetSubtype="0" fill="hold" nodeType="withEffect">
                                  <p:stCondLst>
                                    <p:cond delay="500"/>
                                  </p:stCondLst>
                                  <p:childTnLst>
                                    <p:animEffect transition="out" filter="fade">
                                      <p:cBhvr>
                                        <p:cTn id="235" dur="500" tmFilter="0, 0; .2, .5; .8, .5; 1, 0"/>
                                        <p:tgtEl>
                                          <p:spTgt spid="180"/>
                                        </p:tgtEl>
                                      </p:cBhvr>
                                    </p:animEffect>
                                    <p:animScale>
                                      <p:cBhvr>
                                        <p:cTn id="236" dur="250" autoRev="1" fill="hold"/>
                                        <p:tgtEl>
                                          <p:spTgt spid="180"/>
                                        </p:tgtEl>
                                      </p:cBhvr>
                                      <p:by x="105000" y="105000"/>
                                    </p:animScale>
                                  </p:childTnLst>
                                </p:cTn>
                              </p:par>
                              <p:par>
                                <p:cTn id="237" presetID="53" presetClass="entr" presetSubtype="16" fill="hold" nodeType="withEffect">
                                  <p:stCondLst>
                                    <p:cond delay="0"/>
                                  </p:stCondLst>
                                  <p:childTnLst>
                                    <p:set>
                                      <p:cBhvr>
                                        <p:cTn id="238" dur="1" fill="hold">
                                          <p:stCondLst>
                                            <p:cond delay="0"/>
                                          </p:stCondLst>
                                        </p:cTn>
                                        <p:tgtEl>
                                          <p:spTgt spid="180"/>
                                        </p:tgtEl>
                                        <p:attrNameLst>
                                          <p:attrName>style.visibility</p:attrName>
                                        </p:attrNameLst>
                                      </p:cBhvr>
                                      <p:to>
                                        <p:strVal val="visible"/>
                                      </p:to>
                                    </p:set>
                                    <p:anim calcmode="lin" valueType="num">
                                      <p:cBhvr>
                                        <p:cTn id="239" dur="500" fill="hold"/>
                                        <p:tgtEl>
                                          <p:spTgt spid="180"/>
                                        </p:tgtEl>
                                        <p:attrNameLst>
                                          <p:attrName>ppt_w</p:attrName>
                                        </p:attrNameLst>
                                      </p:cBhvr>
                                      <p:tavLst>
                                        <p:tav tm="0">
                                          <p:val>
                                            <p:fltVal val="0"/>
                                          </p:val>
                                        </p:tav>
                                        <p:tav tm="100000">
                                          <p:val>
                                            <p:strVal val="#ppt_w"/>
                                          </p:val>
                                        </p:tav>
                                      </p:tavLst>
                                    </p:anim>
                                    <p:anim calcmode="lin" valueType="num">
                                      <p:cBhvr>
                                        <p:cTn id="240" dur="500" fill="hold"/>
                                        <p:tgtEl>
                                          <p:spTgt spid="180"/>
                                        </p:tgtEl>
                                        <p:attrNameLst>
                                          <p:attrName>ppt_h</p:attrName>
                                        </p:attrNameLst>
                                      </p:cBhvr>
                                      <p:tavLst>
                                        <p:tav tm="0">
                                          <p:val>
                                            <p:fltVal val="0"/>
                                          </p:val>
                                        </p:tav>
                                        <p:tav tm="100000">
                                          <p:val>
                                            <p:strVal val="#ppt_h"/>
                                          </p:val>
                                        </p:tav>
                                      </p:tavLst>
                                    </p:anim>
                                    <p:animEffect transition="in" filter="fade">
                                      <p:cBhvr>
                                        <p:cTn id="241" dur="500"/>
                                        <p:tgtEl>
                                          <p:spTgt spid="180"/>
                                        </p:tgtEl>
                                      </p:cBhvr>
                                    </p:animEffect>
                                  </p:childTnLst>
                                </p:cTn>
                              </p:par>
                              <p:par>
                                <p:cTn id="242" presetID="26" presetClass="emph" presetSubtype="0" fill="hold" nodeType="withEffect">
                                  <p:stCondLst>
                                    <p:cond delay="500"/>
                                  </p:stCondLst>
                                  <p:childTnLst>
                                    <p:animEffect transition="out" filter="fade">
                                      <p:cBhvr>
                                        <p:cTn id="243" dur="500" tmFilter="0, 0; .2, .5; .8, .5; 1, 0"/>
                                        <p:tgtEl>
                                          <p:spTgt spid="180"/>
                                        </p:tgtEl>
                                      </p:cBhvr>
                                    </p:animEffect>
                                    <p:animScale>
                                      <p:cBhvr>
                                        <p:cTn id="244" dur="250" autoRev="1" fill="hold"/>
                                        <p:tgtEl>
                                          <p:spTgt spid="180"/>
                                        </p:tgtEl>
                                      </p:cBhvr>
                                      <p:by x="105000" y="105000"/>
                                    </p:animScale>
                                  </p:childTnLst>
                                </p:cTn>
                              </p:par>
                              <p:par>
                                <p:cTn id="245" presetID="53" presetClass="entr" presetSubtype="16" fill="hold" grpId="0" nodeType="withEffect">
                                  <p:stCondLst>
                                    <p:cond delay="0"/>
                                  </p:stCondLst>
                                  <p:childTnLst>
                                    <p:set>
                                      <p:cBhvr>
                                        <p:cTn id="246" dur="1" fill="hold">
                                          <p:stCondLst>
                                            <p:cond delay="0"/>
                                          </p:stCondLst>
                                        </p:cTn>
                                        <p:tgtEl>
                                          <p:spTgt spid="180"/>
                                        </p:tgtEl>
                                        <p:attrNameLst>
                                          <p:attrName>style.visibility</p:attrName>
                                        </p:attrNameLst>
                                      </p:cBhvr>
                                      <p:to>
                                        <p:strVal val="visible"/>
                                      </p:to>
                                    </p:set>
                                    <p:anim calcmode="lin" valueType="num">
                                      <p:cBhvr>
                                        <p:cTn id="247" dur="500" fill="hold"/>
                                        <p:tgtEl>
                                          <p:spTgt spid="180"/>
                                        </p:tgtEl>
                                        <p:attrNameLst>
                                          <p:attrName>ppt_w</p:attrName>
                                        </p:attrNameLst>
                                      </p:cBhvr>
                                      <p:tavLst>
                                        <p:tav tm="0">
                                          <p:val>
                                            <p:fltVal val="0"/>
                                          </p:val>
                                        </p:tav>
                                        <p:tav tm="100000">
                                          <p:val>
                                            <p:strVal val="#ppt_w"/>
                                          </p:val>
                                        </p:tav>
                                      </p:tavLst>
                                    </p:anim>
                                    <p:anim calcmode="lin" valueType="num">
                                      <p:cBhvr>
                                        <p:cTn id="248" dur="500" fill="hold"/>
                                        <p:tgtEl>
                                          <p:spTgt spid="180"/>
                                        </p:tgtEl>
                                        <p:attrNameLst>
                                          <p:attrName>ppt_h</p:attrName>
                                        </p:attrNameLst>
                                      </p:cBhvr>
                                      <p:tavLst>
                                        <p:tav tm="0">
                                          <p:val>
                                            <p:fltVal val="0"/>
                                          </p:val>
                                        </p:tav>
                                        <p:tav tm="100000">
                                          <p:val>
                                            <p:strVal val="#ppt_h"/>
                                          </p:val>
                                        </p:tav>
                                      </p:tavLst>
                                    </p:anim>
                                    <p:animEffect transition="in" filter="fade">
                                      <p:cBhvr>
                                        <p:cTn id="249" dur="500"/>
                                        <p:tgtEl>
                                          <p:spTgt spid="180"/>
                                        </p:tgtEl>
                                      </p:cBhvr>
                                    </p:animEffect>
                                  </p:childTnLst>
                                  <p:subTnLst>
                                    <p:audio>
                                      <p:cMediaNode>
                                        <p:cTn display="0" masterRel="sameClick">
                                          <p:stCondLst>
                                            <p:cond evt="begin" delay="0">
                                              <p:tn val="245"/>
                                            </p:cond>
                                          </p:stCondLst>
                                          <p:endCondLst>
                                            <p:cond evt="onStopAudio" delay="0">
                                              <p:tgtEl>
                                                <p:sldTgt/>
                                              </p:tgtEl>
                                            </p:cond>
                                          </p:endCondLst>
                                        </p:cTn>
                                        <p:tgtEl>
                                          <p:sndTgt r:embed="rId3" name="Bling.wav"/>
                                        </p:tgtEl>
                                      </p:cMediaNode>
                                    </p:audio>
                                  </p:subTnLst>
                                </p:cTn>
                              </p:par>
                              <p:par>
                                <p:cTn id="250" presetID="26" presetClass="emph" presetSubtype="0" fill="hold" grpId="1" nodeType="withEffect">
                                  <p:stCondLst>
                                    <p:cond delay="500"/>
                                  </p:stCondLst>
                                  <p:childTnLst>
                                    <p:animEffect transition="out" filter="fade">
                                      <p:cBhvr>
                                        <p:cTn id="251" dur="500" tmFilter="0, 0; .2, .5; .8, .5; 1, 0"/>
                                        <p:tgtEl>
                                          <p:spTgt spid="180"/>
                                        </p:tgtEl>
                                      </p:cBhvr>
                                    </p:animEffect>
                                    <p:animScale>
                                      <p:cBhvr>
                                        <p:cTn id="252" dur="250" autoRev="1" fill="hold"/>
                                        <p:tgtEl>
                                          <p:spTgt spid="180"/>
                                        </p:tgtEl>
                                      </p:cBhvr>
                                      <p:by x="105000" y="105000"/>
                                    </p:animScale>
                                  </p:childTnLst>
                                </p:cTn>
                              </p:par>
                            </p:childTnLst>
                          </p:cTn>
                        </p:par>
                      </p:childTnLst>
                    </p:cTn>
                  </p:par>
                </p:childTnLst>
              </p:cTn>
              <p:nextCondLst>
                <p:cond evt="onClick" delay="0">
                  <p:tgtEl>
                    <p:spTgt spid="2"/>
                  </p:tgtEl>
                </p:cond>
              </p:nextCondLst>
            </p:seq>
            <p:seq concurrent="1" nextAc="seek">
              <p:cTn id="253" restart="whenNotActive" fill="hold" evtFilter="cancelBubble" nodeType="interactiveSeq">
                <p:stCondLst>
                  <p:cond evt="onClick" delay="0">
                    <p:tgtEl>
                      <p:spTgt spid="190"/>
                    </p:tgtEl>
                  </p:cond>
                </p:stCondLst>
                <p:endSync evt="end" delay="0">
                  <p:rtn val="all"/>
                </p:endSync>
                <p:childTnLst>
                  <p:par>
                    <p:cTn id="254" fill="hold">
                      <p:stCondLst>
                        <p:cond delay="0"/>
                      </p:stCondLst>
                      <p:childTnLst>
                        <p:par>
                          <p:cTn id="255" fill="hold">
                            <p:stCondLst>
                              <p:cond delay="0"/>
                            </p:stCondLst>
                            <p:childTnLst>
                              <p:par>
                                <p:cTn id="256" presetID="53" presetClass="entr" presetSubtype="16" fill="hold" grpId="0" nodeType="withEffect">
                                  <p:stCondLst>
                                    <p:cond delay="0"/>
                                  </p:stCondLst>
                                  <p:childTnLst>
                                    <p:set>
                                      <p:cBhvr>
                                        <p:cTn id="257" dur="1" fill="hold">
                                          <p:stCondLst>
                                            <p:cond delay="0"/>
                                          </p:stCondLst>
                                        </p:cTn>
                                        <p:tgtEl>
                                          <p:spTgt spid="341"/>
                                        </p:tgtEl>
                                        <p:attrNameLst>
                                          <p:attrName>style.visibility</p:attrName>
                                        </p:attrNameLst>
                                      </p:cBhvr>
                                      <p:to>
                                        <p:strVal val="visible"/>
                                      </p:to>
                                    </p:set>
                                    <p:anim calcmode="lin" valueType="num">
                                      <p:cBhvr>
                                        <p:cTn id="258" dur="500" fill="hold"/>
                                        <p:tgtEl>
                                          <p:spTgt spid="341"/>
                                        </p:tgtEl>
                                        <p:attrNameLst>
                                          <p:attrName>ppt_w</p:attrName>
                                        </p:attrNameLst>
                                      </p:cBhvr>
                                      <p:tavLst>
                                        <p:tav tm="0">
                                          <p:val>
                                            <p:fltVal val="0"/>
                                          </p:val>
                                        </p:tav>
                                        <p:tav tm="100000">
                                          <p:val>
                                            <p:strVal val="#ppt_w"/>
                                          </p:val>
                                        </p:tav>
                                      </p:tavLst>
                                    </p:anim>
                                    <p:anim calcmode="lin" valueType="num">
                                      <p:cBhvr>
                                        <p:cTn id="259" dur="500" fill="hold"/>
                                        <p:tgtEl>
                                          <p:spTgt spid="341"/>
                                        </p:tgtEl>
                                        <p:attrNameLst>
                                          <p:attrName>ppt_h</p:attrName>
                                        </p:attrNameLst>
                                      </p:cBhvr>
                                      <p:tavLst>
                                        <p:tav tm="0">
                                          <p:val>
                                            <p:fltVal val="0"/>
                                          </p:val>
                                        </p:tav>
                                        <p:tav tm="100000">
                                          <p:val>
                                            <p:strVal val="#ppt_h"/>
                                          </p:val>
                                        </p:tav>
                                      </p:tavLst>
                                    </p:anim>
                                    <p:animEffect transition="in" filter="fade">
                                      <p:cBhvr>
                                        <p:cTn id="260" dur="500"/>
                                        <p:tgtEl>
                                          <p:spTgt spid="341"/>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41"/>
                                        </p:tgtEl>
                                      </p:cBhvr>
                                    </p:animEffect>
                                    <p:animScale>
                                      <p:cBhvr>
                                        <p:cTn id="263" dur="250" autoRev="1" fill="hold"/>
                                        <p:tgtEl>
                                          <p:spTgt spid="341"/>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49"/>
                                        </p:tgtEl>
                                        <p:attrNameLst>
                                          <p:attrName>style.visibility</p:attrName>
                                        </p:attrNameLst>
                                      </p:cBhvr>
                                      <p:to>
                                        <p:strVal val="visible"/>
                                      </p:to>
                                    </p:set>
                                    <p:anim calcmode="lin" valueType="num">
                                      <p:cBhvr>
                                        <p:cTn id="266" dur="500" fill="hold"/>
                                        <p:tgtEl>
                                          <p:spTgt spid="349"/>
                                        </p:tgtEl>
                                        <p:attrNameLst>
                                          <p:attrName>ppt_w</p:attrName>
                                        </p:attrNameLst>
                                      </p:cBhvr>
                                      <p:tavLst>
                                        <p:tav tm="0">
                                          <p:val>
                                            <p:fltVal val="0"/>
                                          </p:val>
                                        </p:tav>
                                        <p:tav tm="100000">
                                          <p:val>
                                            <p:strVal val="#ppt_w"/>
                                          </p:val>
                                        </p:tav>
                                      </p:tavLst>
                                    </p:anim>
                                    <p:anim calcmode="lin" valueType="num">
                                      <p:cBhvr>
                                        <p:cTn id="267" dur="500" fill="hold"/>
                                        <p:tgtEl>
                                          <p:spTgt spid="349"/>
                                        </p:tgtEl>
                                        <p:attrNameLst>
                                          <p:attrName>ppt_h</p:attrName>
                                        </p:attrNameLst>
                                      </p:cBhvr>
                                      <p:tavLst>
                                        <p:tav tm="0">
                                          <p:val>
                                            <p:fltVal val="0"/>
                                          </p:val>
                                        </p:tav>
                                        <p:tav tm="100000">
                                          <p:val>
                                            <p:strVal val="#ppt_h"/>
                                          </p:val>
                                        </p:tav>
                                      </p:tavLst>
                                    </p:anim>
                                    <p:animEffect transition="in" filter="fade">
                                      <p:cBhvr>
                                        <p:cTn id="268" dur="500"/>
                                        <p:tgtEl>
                                          <p:spTgt spid="349"/>
                                        </p:tgtEl>
                                      </p:cBhvr>
                                    </p:animEffect>
                                  </p:childTnLst>
                                  <p:subTnLst>
                                    <p:audio>
                                      <p:cMediaNode>
                                        <p:cTn display="0" masterRel="sameClick">
                                          <p:stCondLst>
                                            <p:cond evt="begin" delay="0">
                                              <p:tn val="264"/>
                                            </p:cond>
                                          </p:stCondLst>
                                          <p:endCondLst>
                                            <p:cond evt="onStopAudio" delay="0">
                                              <p:tgtEl>
                                                <p:sldTgt/>
                                              </p:tgtEl>
                                            </p:cond>
                                          </p:endCondLst>
                                        </p:cTn>
                                        <p:tgtEl>
                                          <p:sndTgt r:embed="rId3"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49"/>
                                        </p:tgtEl>
                                      </p:cBhvr>
                                    </p:animEffect>
                                    <p:animScale>
                                      <p:cBhvr>
                                        <p:cTn id="271" dur="250" autoRev="1" fill="hold"/>
                                        <p:tgtEl>
                                          <p:spTgt spid="349"/>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358"/>
                                        </p:tgtEl>
                                        <p:attrNameLst>
                                          <p:attrName>style.visibility</p:attrName>
                                        </p:attrNameLst>
                                      </p:cBhvr>
                                      <p:to>
                                        <p:strVal val="visible"/>
                                      </p:to>
                                    </p:set>
                                    <p:anim calcmode="lin" valueType="num">
                                      <p:cBhvr>
                                        <p:cTn id="274" dur="500" fill="hold"/>
                                        <p:tgtEl>
                                          <p:spTgt spid="358"/>
                                        </p:tgtEl>
                                        <p:attrNameLst>
                                          <p:attrName>ppt_w</p:attrName>
                                        </p:attrNameLst>
                                      </p:cBhvr>
                                      <p:tavLst>
                                        <p:tav tm="0">
                                          <p:val>
                                            <p:fltVal val="0"/>
                                          </p:val>
                                        </p:tav>
                                        <p:tav tm="100000">
                                          <p:val>
                                            <p:strVal val="#ppt_w"/>
                                          </p:val>
                                        </p:tav>
                                      </p:tavLst>
                                    </p:anim>
                                    <p:anim calcmode="lin" valueType="num">
                                      <p:cBhvr>
                                        <p:cTn id="275" dur="500" fill="hold"/>
                                        <p:tgtEl>
                                          <p:spTgt spid="358"/>
                                        </p:tgtEl>
                                        <p:attrNameLst>
                                          <p:attrName>ppt_h</p:attrName>
                                        </p:attrNameLst>
                                      </p:cBhvr>
                                      <p:tavLst>
                                        <p:tav tm="0">
                                          <p:val>
                                            <p:fltVal val="0"/>
                                          </p:val>
                                        </p:tav>
                                        <p:tav tm="100000">
                                          <p:val>
                                            <p:strVal val="#ppt_h"/>
                                          </p:val>
                                        </p:tav>
                                      </p:tavLst>
                                    </p:anim>
                                    <p:animEffect transition="in" filter="fade">
                                      <p:cBhvr>
                                        <p:cTn id="276" dur="500"/>
                                        <p:tgtEl>
                                          <p:spTgt spid="358"/>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358"/>
                                        </p:tgtEl>
                                      </p:cBhvr>
                                    </p:animEffect>
                                    <p:animScale>
                                      <p:cBhvr>
                                        <p:cTn id="279" dur="250" autoRev="1" fill="hold"/>
                                        <p:tgtEl>
                                          <p:spTgt spid="358"/>
                                        </p:tgtEl>
                                      </p:cBhvr>
                                      <p:by x="105000" y="105000"/>
                                    </p:animScale>
                                  </p:childTnLst>
                                </p:cTn>
                              </p:par>
                              <p:par>
                                <p:cTn id="280" presetID="53" presetClass="entr" presetSubtype="16" fill="hold" grpId="0" nodeType="withEffect">
                                  <p:stCondLst>
                                    <p:cond delay="0"/>
                                  </p:stCondLst>
                                  <p:childTnLst>
                                    <p:set>
                                      <p:cBhvr>
                                        <p:cTn id="281" dur="1" fill="hold">
                                          <p:stCondLst>
                                            <p:cond delay="0"/>
                                          </p:stCondLst>
                                        </p:cTn>
                                        <p:tgtEl>
                                          <p:spTgt spid="359"/>
                                        </p:tgtEl>
                                        <p:attrNameLst>
                                          <p:attrName>style.visibility</p:attrName>
                                        </p:attrNameLst>
                                      </p:cBhvr>
                                      <p:to>
                                        <p:strVal val="visible"/>
                                      </p:to>
                                    </p:set>
                                    <p:anim calcmode="lin" valueType="num">
                                      <p:cBhvr>
                                        <p:cTn id="282" dur="500" fill="hold"/>
                                        <p:tgtEl>
                                          <p:spTgt spid="359"/>
                                        </p:tgtEl>
                                        <p:attrNameLst>
                                          <p:attrName>ppt_w</p:attrName>
                                        </p:attrNameLst>
                                      </p:cBhvr>
                                      <p:tavLst>
                                        <p:tav tm="0">
                                          <p:val>
                                            <p:fltVal val="0"/>
                                          </p:val>
                                        </p:tav>
                                        <p:tav tm="100000">
                                          <p:val>
                                            <p:strVal val="#ppt_w"/>
                                          </p:val>
                                        </p:tav>
                                      </p:tavLst>
                                    </p:anim>
                                    <p:anim calcmode="lin" valueType="num">
                                      <p:cBhvr>
                                        <p:cTn id="283" dur="500" fill="hold"/>
                                        <p:tgtEl>
                                          <p:spTgt spid="359"/>
                                        </p:tgtEl>
                                        <p:attrNameLst>
                                          <p:attrName>ppt_h</p:attrName>
                                        </p:attrNameLst>
                                      </p:cBhvr>
                                      <p:tavLst>
                                        <p:tav tm="0">
                                          <p:val>
                                            <p:fltVal val="0"/>
                                          </p:val>
                                        </p:tav>
                                        <p:tav tm="100000">
                                          <p:val>
                                            <p:strVal val="#ppt_h"/>
                                          </p:val>
                                        </p:tav>
                                      </p:tavLst>
                                    </p:anim>
                                    <p:animEffect transition="in" filter="fade">
                                      <p:cBhvr>
                                        <p:cTn id="284" dur="500"/>
                                        <p:tgtEl>
                                          <p:spTgt spid="359"/>
                                        </p:tgtEl>
                                      </p:cBhvr>
                                    </p:animEffect>
                                  </p:childTnLst>
                                  <p:subTnLst>
                                    <p:audio>
                                      <p:cMediaNode>
                                        <p:cTn display="0" masterRel="sameClick">
                                          <p:stCondLst>
                                            <p:cond evt="begin" delay="0">
                                              <p:tn val="280"/>
                                            </p:cond>
                                          </p:stCondLst>
                                          <p:endCondLst>
                                            <p:cond evt="onStopAudio" delay="0">
                                              <p:tgtEl>
                                                <p:sldTgt/>
                                              </p:tgtEl>
                                            </p:cond>
                                          </p:endCondLst>
                                        </p:cTn>
                                        <p:tgtEl>
                                          <p:sndTgt r:embed="rId3" name="Bling.wav"/>
                                        </p:tgtEl>
                                      </p:cMediaNode>
                                    </p:audio>
                                  </p:subTnLst>
                                </p:cTn>
                              </p:par>
                              <p:par>
                                <p:cTn id="285" presetID="26" presetClass="emph" presetSubtype="0" fill="hold" grpId="1" nodeType="withEffect">
                                  <p:stCondLst>
                                    <p:cond delay="500"/>
                                  </p:stCondLst>
                                  <p:childTnLst>
                                    <p:animEffect transition="out" filter="fade">
                                      <p:cBhvr>
                                        <p:cTn id="286" dur="500" tmFilter="0, 0; .2, .5; .8, .5; 1, 0"/>
                                        <p:tgtEl>
                                          <p:spTgt spid="359"/>
                                        </p:tgtEl>
                                      </p:cBhvr>
                                    </p:animEffect>
                                    <p:animScale>
                                      <p:cBhvr>
                                        <p:cTn id="287" dur="250" autoRev="1" fill="hold"/>
                                        <p:tgtEl>
                                          <p:spTgt spid="359"/>
                                        </p:tgtEl>
                                      </p:cBhvr>
                                      <p:by x="105000" y="105000"/>
                                    </p:animScale>
                                  </p:childTnLst>
                                </p:cTn>
                              </p:par>
                              <p:par>
                                <p:cTn id="288" presetID="53" presetClass="entr" presetSubtype="16" fill="hold" grpId="0" nodeType="withEffect">
                                  <p:stCondLst>
                                    <p:cond delay="0"/>
                                  </p:stCondLst>
                                  <p:childTnLst>
                                    <p:set>
                                      <p:cBhvr>
                                        <p:cTn id="289" dur="1" fill="hold">
                                          <p:stCondLst>
                                            <p:cond delay="0"/>
                                          </p:stCondLst>
                                        </p:cTn>
                                        <p:tgtEl>
                                          <p:spTgt spid="383"/>
                                        </p:tgtEl>
                                        <p:attrNameLst>
                                          <p:attrName>style.visibility</p:attrName>
                                        </p:attrNameLst>
                                      </p:cBhvr>
                                      <p:to>
                                        <p:strVal val="visible"/>
                                      </p:to>
                                    </p:set>
                                    <p:anim calcmode="lin" valueType="num">
                                      <p:cBhvr>
                                        <p:cTn id="290" dur="500" fill="hold"/>
                                        <p:tgtEl>
                                          <p:spTgt spid="383"/>
                                        </p:tgtEl>
                                        <p:attrNameLst>
                                          <p:attrName>ppt_w</p:attrName>
                                        </p:attrNameLst>
                                      </p:cBhvr>
                                      <p:tavLst>
                                        <p:tav tm="0">
                                          <p:val>
                                            <p:fltVal val="0"/>
                                          </p:val>
                                        </p:tav>
                                        <p:tav tm="100000">
                                          <p:val>
                                            <p:strVal val="#ppt_w"/>
                                          </p:val>
                                        </p:tav>
                                      </p:tavLst>
                                    </p:anim>
                                    <p:anim calcmode="lin" valueType="num">
                                      <p:cBhvr>
                                        <p:cTn id="291" dur="500" fill="hold"/>
                                        <p:tgtEl>
                                          <p:spTgt spid="383"/>
                                        </p:tgtEl>
                                        <p:attrNameLst>
                                          <p:attrName>ppt_h</p:attrName>
                                        </p:attrNameLst>
                                      </p:cBhvr>
                                      <p:tavLst>
                                        <p:tav tm="0">
                                          <p:val>
                                            <p:fltVal val="0"/>
                                          </p:val>
                                        </p:tav>
                                        <p:tav tm="100000">
                                          <p:val>
                                            <p:strVal val="#ppt_h"/>
                                          </p:val>
                                        </p:tav>
                                      </p:tavLst>
                                    </p:anim>
                                    <p:animEffect transition="in" filter="fade">
                                      <p:cBhvr>
                                        <p:cTn id="292" dur="500"/>
                                        <p:tgtEl>
                                          <p:spTgt spid="383"/>
                                        </p:tgtEl>
                                      </p:cBhvr>
                                    </p:animEffect>
                                  </p:childTnLst>
                                  <p:subTnLst>
                                    <p:audio>
                                      <p:cMediaNode>
                                        <p:cTn display="0" masterRel="sameClick">
                                          <p:stCondLst>
                                            <p:cond evt="begin" delay="0">
                                              <p:tn val="288"/>
                                            </p:cond>
                                          </p:stCondLst>
                                          <p:endCondLst>
                                            <p:cond evt="onStopAudio" delay="0">
                                              <p:tgtEl>
                                                <p:sldTgt/>
                                              </p:tgtEl>
                                            </p:cond>
                                          </p:endCondLst>
                                        </p:cTn>
                                        <p:tgtEl>
                                          <p:sndTgt r:embed="rId3" name="Bling.wav"/>
                                        </p:tgtEl>
                                      </p:cMediaNode>
                                    </p:audio>
                                  </p:subTnLst>
                                </p:cTn>
                              </p:par>
                              <p:par>
                                <p:cTn id="293" presetID="26" presetClass="emph" presetSubtype="0" fill="hold" grpId="1" nodeType="withEffect">
                                  <p:stCondLst>
                                    <p:cond delay="500"/>
                                  </p:stCondLst>
                                  <p:childTnLst>
                                    <p:animEffect transition="out" filter="fade">
                                      <p:cBhvr>
                                        <p:cTn id="294" dur="500" tmFilter="0, 0; .2, .5; .8, .5; 1, 0"/>
                                        <p:tgtEl>
                                          <p:spTgt spid="383"/>
                                        </p:tgtEl>
                                      </p:cBhvr>
                                    </p:animEffect>
                                    <p:animScale>
                                      <p:cBhvr>
                                        <p:cTn id="295" dur="250" autoRev="1" fill="hold"/>
                                        <p:tgtEl>
                                          <p:spTgt spid="383"/>
                                        </p:tgtEl>
                                      </p:cBhvr>
                                      <p:by x="105000" y="105000"/>
                                    </p:animScale>
                                  </p:childTnLst>
                                </p:cTn>
                              </p:par>
                              <p:par>
                                <p:cTn id="296" presetID="53" presetClass="entr" presetSubtype="16" fill="hold" grpId="0" nodeType="withEffect">
                                  <p:stCondLst>
                                    <p:cond delay="0"/>
                                  </p:stCondLst>
                                  <p:childTnLst>
                                    <p:set>
                                      <p:cBhvr>
                                        <p:cTn id="297" dur="1" fill="hold">
                                          <p:stCondLst>
                                            <p:cond delay="0"/>
                                          </p:stCondLst>
                                        </p:cTn>
                                        <p:tgtEl>
                                          <p:spTgt spid="189"/>
                                        </p:tgtEl>
                                        <p:attrNameLst>
                                          <p:attrName>style.visibility</p:attrName>
                                        </p:attrNameLst>
                                      </p:cBhvr>
                                      <p:to>
                                        <p:strVal val="visible"/>
                                      </p:to>
                                    </p:set>
                                    <p:anim calcmode="lin" valueType="num">
                                      <p:cBhvr>
                                        <p:cTn id="298" dur="500" fill="hold"/>
                                        <p:tgtEl>
                                          <p:spTgt spid="189"/>
                                        </p:tgtEl>
                                        <p:attrNameLst>
                                          <p:attrName>ppt_w</p:attrName>
                                        </p:attrNameLst>
                                      </p:cBhvr>
                                      <p:tavLst>
                                        <p:tav tm="0">
                                          <p:val>
                                            <p:fltVal val="0"/>
                                          </p:val>
                                        </p:tav>
                                        <p:tav tm="100000">
                                          <p:val>
                                            <p:strVal val="#ppt_w"/>
                                          </p:val>
                                        </p:tav>
                                      </p:tavLst>
                                    </p:anim>
                                    <p:anim calcmode="lin" valueType="num">
                                      <p:cBhvr>
                                        <p:cTn id="299" dur="500" fill="hold"/>
                                        <p:tgtEl>
                                          <p:spTgt spid="189"/>
                                        </p:tgtEl>
                                        <p:attrNameLst>
                                          <p:attrName>ppt_h</p:attrName>
                                        </p:attrNameLst>
                                      </p:cBhvr>
                                      <p:tavLst>
                                        <p:tav tm="0">
                                          <p:val>
                                            <p:fltVal val="0"/>
                                          </p:val>
                                        </p:tav>
                                        <p:tav tm="100000">
                                          <p:val>
                                            <p:strVal val="#ppt_h"/>
                                          </p:val>
                                        </p:tav>
                                      </p:tavLst>
                                    </p:anim>
                                    <p:animEffect transition="in" filter="fade">
                                      <p:cBhvr>
                                        <p:cTn id="300" dur="500"/>
                                        <p:tgtEl>
                                          <p:spTgt spid="189"/>
                                        </p:tgtEl>
                                      </p:cBhvr>
                                    </p:animEffect>
                                  </p:childTnLst>
                                  <p:subTnLst>
                                    <p:audio>
                                      <p:cMediaNode>
                                        <p:cTn display="0" masterRel="sameClick">
                                          <p:stCondLst>
                                            <p:cond evt="begin" delay="0">
                                              <p:tn val="296"/>
                                            </p:cond>
                                          </p:stCondLst>
                                          <p:endCondLst>
                                            <p:cond evt="onStopAudio" delay="0">
                                              <p:tgtEl>
                                                <p:sldTgt/>
                                              </p:tgtEl>
                                            </p:cond>
                                          </p:endCondLst>
                                        </p:cTn>
                                        <p:tgtEl>
                                          <p:sndTgt r:embed="rId3" name="Bling.wav"/>
                                        </p:tgtEl>
                                      </p:cMediaNode>
                                    </p:audio>
                                  </p:subTnLst>
                                </p:cTn>
                              </p:par>
                              <p:par>
                                <p:cTn id="301" presetID="26" presetClass="emph" presetSubtype="0" fill="hold" grpId="1" nodeType="withEffect">
                                  <p:stCondLst>
                                    <p:cond delay="500"/>
                                  </p:stCondLst>
                                  <p:childTnLst>
                                    <p:animEffect transition="out" filter="fade">
                                      <p:cBhvr>
                                        <p:cTn id="302" dur="500" tmFilter="0, 0; .2, .5; .8, .5; 1, 0"/>
                                        <p:tgtEl>
                                          <p:spTgt spid="189"/>
                                        </p:tgtEl>
                                      </p:cBhvr>
                                    </p:animEffect>
                                    <p:animScale>
                                      <p:cBhvr>
                                        <p:cTn id="303" dur="250" autoRev="1" fill="hold"/>
                                        <p:tgtEl>
                                          <p:spTgt spid="189"/>
                                        </p:tgtEl>
                                      </p:cBhvr>
                                      <p:by x="105000" y="105000"/>
                                    </p:animScale>
                                  </p:childTnLst>
                                </p:cTn>
                              </p:par>
                              <p:par>
                                <p:cTn id="304" presetID="53" presetClass="entr" presetSubtype="16" fill="hold" grpId="0" nodeType="withEffect">
                                  <p:stCondLst>
                                    <p:cond delay="0"/>
                                  </p:stCondLst>
                                  <p:childTnLst>
                                    <p:set>
                                      <p:cBhvr>
                                        <p:cTn id="305" dur="1" fill="hold">
                                          <p:stCondLst>
                                            <p:cond delay="0"/>
                                          </p:stCondLst>
                                        </p:cTn>
                                        <p:tgtEl>
                                          <p:spTgt spid="192"/>
                                        </p:tgtEl>
                                        <p:attrNameLst>
                                          <p:attrName>style.visibility</p:attrName>
                                        </p:attrNameLst>
                                      </p:cBhvr>
                                      <p:to>
                                        <p:strVal val="visible"/>
                                      </p:to>
                                    </p:set>
                                    <p:anim calcmode="lin" valueType="num">
                                      <p:cBhvr>
                                        <p:cTn id="306" dur="500" fill="hold"/>
                                        <p:tgtEl>
                                          <p:spTgt spid="192"/>
                                        </p:tgtEl>
                                        <p:attrNameLst>
                                          <p:attrName>ppt_w</p:attrName>
                                        </p:attrNameLst>
                                      </p:cBhvr>
                                      <p:tavLst>
                                        <p:tav tm="0">
                                          <p:val>
                                            <p:fltVal val="0"/>
                                          </p:val>
                                        </p:tav>
                                        <p:tav tm="100000">
                                          <p:val>
                                            <p:strVal val="#ppt_w"/>
                                          </p:val>
                                        </p:tav>
                                      </p:tavLst>
                                    </p:anim>
                                    <p:anim calcmode="lin" valueType="num">
                                      <p:cBhvr>
                                        <p:cTn id="307" dur="500" fill="hold"/>
                                        <p:tgtEl>
                                          <p:spTgt spid="192"/>
                                        </p:tgtEl>
                                        <p:attrNameLst>
                                          <p:attrName>ppt_h</p:attrName>
                                        </p:attrNameLst>
                                      </p:cBhvr>
                                      <p:tavLst>
                                        <p:tav tm="0">
                                          <p:val>
                                            <p:fltVal val="0"/>
                                          </p:val>
                                        </p:tav>
                                        <p:tav tm="100000">
                                          <p:val>
                                            <p:strVal val="#ppt_h"/>
                                          </p:val>
                                        </p:tav>
                                      </p:tavLst>
                                    </p:anim>
                                    <p:animEffect transition="in" filter="fade">
                                      <p:cBhvr>
                                        <p:cTn id="308" dur="500"/>
                                        <p:tgtEl>
                                          <p:spTgt spid="192"/>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192"/>
                                        </p:tgtEl>
                                      </p:cBhvr>
                                    </p:animEffect>
                                    <p:animScale>
                                      <p:cBhvr>
                                        <p:cTn id="311" dur="250" autoRev="1" fill="hold"/>
                                        <p:tgtEl>
                                          <p:spTgt spid="192"/>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193"/>
                                        </p:tgtEl>
                                        <p:attrNameLst>
                                          <p:attrName>style.visibility</p:attrName>
                                        </p:attrNameLst>
                                      </p:cBhvr>
                                      <p:to>
                                        <p:strVal val="visible"/>
                                      </p:to>
                                    </p:set>
                                    <p:anim calcmode="lin" valueType="num">
                                      <p:cBhvr>
                                        <p:cTn id="314" dur="500" fill="hold"/>
                                        <p:tgtEl>
                                          <p:spTgt spid="193"/>
                                        </p:tgtEl>
                                        <p:attrNameLst>
                                          <p:attrName>ppt_w</p:attrName>
                                        </p:attrNameLst>
                                      </p:cBhvr>
                                      <p:tavLst>
                                        <p:tav tm="0">
                                          <p:val>
                                            <p:fltVal val="0"/>
                                          </p:val>
                                        </p:tav>
                                        <p:tav tm="100000">
                                          <p:val>
                                            <p:strVal val="#ppt_w"/>
                                          </p:val>
                                        </p:tav>
                                      </p:tavLst>
                                    </p:anim>
                                    <p:anim calcmode="lin" valueType="num">
                                      <p:cBhvr>
                                        <p:cTn id="315" dur="500" fill="hold"/>
                                        <p:tgtEl>
                                          <p:spTgt spid="193"/>
                                        </p:tgtEl>
                                        <p:attrNameLst>
                                          <p:attrName>ppt_h</p:attrName>
                                        </p:attrNameLst>
                                      </p:cBhvr>
                                      <p:tavLst>
                                        <p:tav tm="0">
                                          <p:val>
                                            <p:fltVal val="0"/>
                                          </p:val>
                                        </p:tav>
                                        <p:tav tm="100000">
                                          <p:val>
                                            <p:strVal val="#ppt_h"/>
                                          </p:val>
                                        </p:tav>
                                      </p:tavLst>
                                    </p:anim>
                                    <p:animEffect transition="in" filter="fade">
                                      <p:cBhvr>
                                        <p:cTn id="316" dur="500"/>
                                        <p:tgtEl>
                                          <p:spTgt spid="193"/>
                                        </p:tgtEl>
                                      </p:cBhvr>
                                    </p:animEffect>
                                  </p:childTnLst>
                                  <p:subTnLst>
                                    <p:audio>
                                      <p:cMediaNode>
                                        <p:cTn display="0" masterRel="sameClick">
                                          <p:stCondLst>
                                            <p:cond evt="begin" delay="0">
                                              <p:tn val="312"/>
                                            </p:cond>
                                          </p:stCondLst>
                                          <p:endCondLst>
                                            <p:cond evt="onStopAudio" delay="0">
                                              <p:tgtEl>
                                                <p:sldTgt/>
                                              </p:tgtEl>
                                            </p:cond>
                                          </p:endCondLst>
                                        </p:cTn>
                                        <p:tgtEl>
                                          <p:sndTgt r:embed="rId3"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193"/>
                                        </p:tgtEl>
                                      </p:cBhvr>
                                    </p:animEffect>
                                    <p:animScale>
                                      <p:cBhvr>
                                        <p:cTn id="319" dur="250" autoRev="1" fill="hold"/>
                                        <p:tgtEl>
                                          <p:spTgt spid="193"/>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202"/>
                                        </p:tgtEl>
                                        <p:attrNameLst>
                                          <p:attrName>style.visibility</p:attrName>
                                        </p:attrNameLst>
                                      </p:cBhvr>
                                      <p:to>
                                        <p:strVal val="visible"/>
                                      </p:to>
                                    </p:set>
                                    <p:anim calcmode="lin" valueType="num">
                                      <p:cBhvr>
                                        <p:cTn id="322" dur="500" fill="hold"/>
                                        <p:tgtEl>
                                          <p:spTgt spid="202"/>
                                        </p:tgtEl>
                                        <p:attrNameLst>
                                          <p:attrName>ppt_w</p:attrName>
                                        </p:attrNameLst>
                                      </p:cBhvr>
                                      <p:tavLst>
                                        <p:tav tm="0">
                                          <p:val>
                                            <p:fltVal val="0"/>
                                          </p:val>
                                        </p:tav>
                                        <p:tav tm="100000">
                                          <p:val>
                                            <p:strVal val="#ppt_w"/>
                                          </p:val>
                                        </p:tav>
                                      </p:tavLst>
                                    </p:anim>
                                    <p:anim calcmode="lin" valueType="num">
                                      <p:cBhvr>
                                        <p:cTn id="323" dur="500" fill="hold"/>
                                        <p:tgtEl>
                                          <p:spTgt spid="202"/>
                                        </p:tgtEl>
                                        <p:attrNameLst>
                                          <p:attrName>ppt_h</p:attrName>
                                        </p:attrNameLst>
                                      </p:cBhvr>
                                      <p:tavLst>
                                        <p:tav tm="0">
                                          <p:val>
                                            <p:fltVal val="0"/>
                                          </p:val>
                                        </p:tav>
                                        <p:tav tm="100000">
                                          <p:val>
                                            <p:strVal val="#ppt_h"/>
                                          </p:val>
                                        </p:tav>
                                      </p:tavLst>
                                    </p:anim>
                                    <p:animEffect transition="in" filter="fade">
                                      <p:cBhvr>
                                        <p:cTn id="324" dur="500"/>
                                        <p:tgtEl>
                                          <p:spTgt spid="202"/>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202"/>
                                        </p:tgtEl>
                                      </p:cBhvr>
                                    </p:animEffect>
                                    <p:animScale>
                                      <p:cBhvr>
                                        <p:cTn id="327" dur="250" autoRev="1" fill="hold"/>
                                        <p:tgtEl>
                                          <p:spTgt spid="202"/>
                                        </p:tgtEl>
                                      </p:cBhvr>
                                      <p:by x="105000" y="105000"/>
                                    </p:animScale>
                                  </p:childTnLst>
                                </p:cTn>
                              </p:par>
                            </p:childTnLst>
                          </p:cTn>
                        </p:par>
                      </p:childTnLst>
                    </p:cTn>
                  </p:par>
                </p:childTnLst>
              </p:cTn>
              <p:nextCondLst>
                <p:cond evt="onClick" delay="0">
                  <p:tgtEl>
                    <p:spTgt spid="190"/>
                  </p:tgtEl>
                </p:cond>
              </p:nextCondLst>
            </p:seq>
            <p:seq concurrent="1" nextAc="seek">
              <p:cTn id="328" restart="whenNotActive" fill="hold" evtFilter="cancelBubble" nodeType="interactiveSeq">
                <p:stCondLst>
                  <p:cond evt="onClick" delay="0">
                    <p:tgtEl>
                      <p:spTgt spid="191"/>
                    </p:tgtEl>
                  </p:cond>
                </p:stCondLst>
                <p:endSync evt="end" delay="0">
                  <p:rtn val="all"/>
                </p:endSync>
                <p:childTnLst>
                  <p:par>
                    <p:cTn id="329" fill="hold">
                      <p:stCondLst>
                        <p:cond delay="0"/>
                      </p:stCondLst>
                      <p:childTnLst>
                        <p:par>
                          <p:cTn id="330" fill="hold">
                            <p:stCondLst>
                              <p:cond delay="0"/>
                            </p:stCondLst>
                            <p:childTnLst>
                              <p:par>
                                <p:cTn id="331" presetID="53" presetClass="entr" presetSubtype="16" fill="hold" grpId="0" nodeType="withEffect">
                                  <p:stCondLst>
                                    <p:cond delay="0"/>
                                  </p:stCondLst>
                                  <p:childTnLst>
                                    <p:set>
                                      <p:cBhvr>
                                        <p:cTn id="332" dur="1" fill="hold">
                                          <p:stCondLst>
                                            <p:cond delay="0"/>
                                          </p:stCondLst>
                                        </p:cTn>
                                        <p:tgtEl>
                                          <p:spTgt spid="342"/>
                                        </p:tgtEl>
                                        <p:attrNameLst>
                                          <p:attrName>style.visibility</p:attrName>
                                        </p:attrNameLst>
                                      </p:cBhvr>
                                      <p:to>
                                        <p:strVal val="visible"/>
                                      </p:to>
                                    </p:set>
                                    <p:anim calcmode="lin" valueType="num">
                                      <p:cBhvr>
                                        <p:cTn id="333" dur="500" fill="hold"/>
                                        <p:tgtEl>
                                          <p:spTgt spid="342"/>
                                        </p:tgtEl>
                                        <p:attrNameLst>
                                          <p:attrName>ppt_w</p:attrName>
                                        </p:attrNameLst>
                                      </p:cBhvr>
                                      <p:tavLst>
                                        <p:tav tm="0">
                                          <p:val>
                                            <p:fltVal val="0"/>
                                          </p:val>
                                        </p:tav>
                                        <p:tav tm="100000">
                                          <p:val>
                                            <p:strVal val="#ppt_w"/>
                                          </p:val>
                                        </p:tav>
                                      </p:tavLst>
                                    </p:anim>
                                    <p:anim calcmode="lin" valueType="num">
                                      <p:cBhvr>
                                        <p:cTn id="334" dur="500" fill="hold"/>
                                        <p:tgtEl>
                                          <p:spTgt spid="342"/>
                                        </p:tgtEl>
                                        <p:attrNameLst>
                                          <p:attrName>ppt_h</p:attrName>
                                        </p:attrNameLst>
                                      </p:cBhvr>
                                      <p:tavLst>
                                        <p:tav tm="0">
                                          <p:val>
                                            <p:fltVal val="0"/>
                                          </p:val>
                                        </p:tav>
                                        <p:tav tm="100000">
                                          <p:val>
                                            <p:strVal val="#ppt_h"/>
                                          </p:val>
                                        </p:tav>
                                      </p:tavLst>
                                    </p:anim>
                                    <p:animEffect transition="in" filter="fade">
                                      <p:cBhvr>
                                        <p:cTn id="335" dur="500"/>
                                        <p:tgtEl>
                                          <p:spTgt spid="342"/>
                                        </p:tgtEl>
                                      </p:cBhvr>
                                    </p:animEffect>
                                  </p:childTnLst>
                                  <p:subTnLst>
                                    <p:audio>
                                      <p:cMediaNode>
                                        <p:cTn display="0" masterRel="sameClick">
                                          <p:stCondLst>
                                            <p:cond evt="begin" delay="0">
                                              <p:tn val="331"/>
                                            </p:cond>
                                          </p:stCondLst>
                                          <p:endCondLst>
                                            <p:cond evt="onStopAudio" delay="0">
                                              <p:tgtEl>
                                                <p:sldTgt/>
                                              </p:tgtEl>
                                            </p:cond>
                                          </p:endCondLst>
                                        </p:cTn>
                                        <p:tgtEl>
                                          <p:sndTgt r:embed="rId3"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342"/>
                                        </p:tgtEl>
                                      </p:cBhvr>
                                    </p:animEffect>
                                    <p:animScale>
                                      <p:cBhvr>
                                        <p:cTn id="338" dur="250" autoRev="1" fill="hold"/>
                                        <p:tgtEl>
                                          <p:spTgt spid="342"/>
                                        </p:tgtEl>
                                      </p:cBhvr>
                                      <p:by x="105000" y="105000"/>
                                    </p:animScale>
                                  </p:childTnLst>
                                </p:cTn>
                              </p:par>
                              <p:par>
                                <p:cTn id="339" presetID="53" presetClass="entr" presetSubtype="16" fill="hold" grpId="0" nodeType="withEffect">
                                  <p:stCondLst>
                                    <p:cond delay="0"/>
                                  </p:stCondLst>
                                  <p:childTnLst>
                                    <p:set>
                                      <p:cBhvr>
                                        <p:cTn id="340" dur="1" fill="hold">
                                          <p:stCondLst>
                                            <p:cond delay="0"/>
                                          </p:stCondLst>
                                        </p:cTn>
                                        <p:tgtEl>
                                          <p:spTgt spid="356"/>
                                        </p:tgtEl>
                                        <p:attrNameLst>
                                          <p:attrName>style.visibility</p:attrName>
                                        </p:attrNameLst>
                                      </p:cBhvr>
                                      <p:to>
                                        <p:strVal val="visible"/>
                                      </p:to>
                                    </p:set>
                                    <p:anim calcmode="lin" valueType="num">
                                      <p:cBhvr>
                                        <p:cTn id="341" dur="500" fill="hold"/>
                                        <p:tgtEl>
                                          <p:spTgt spid="356"/>
                                        </p:tgtEl>
                                        <p:attrNameLst>
                                          <p:attrName>ppt_w</p:attrName>
                                        </p:attrNameLst>
                                      </p:cBhvr>
                                      <p:tavLst>
                                        <p:tav tm="0">
                                          <p:val>
                                            <p:fltVal val="0"/>
                                          </p:val>
                                        </p:tav>
                                        <p:tav tm="100000">
                                          <p:val>
                                            <p:strVal val="#ppt_w"/>
                                          </p:val>
                                        </p:tav>
                                      </p:tavLst>
                                    </p:anim>
                                    <p:anim calcmode="lin" valueType="num">
                                      <p:cBhvr>
                                        <p:cTn id="342" dur="500" fill="hold"/>
                                        <p:tgtEl>
                                          <p:spTgt spid="356"/>
                                        </p:tgtEl>
                                        <p:attrNameLst>
                                          <p:attrName>ppt_h</p:attrName>
                                        </p:attrNameLst>
                                      </p:cBhvr>
                                      <p:tavLst>
                                        <p:tav tm="0">
                                          <p:val>
                                            <p:fltVal val="0"/>
                                          </p:val>
                                        </p:tav>
                                        <p:tav tm="100000">
                                          <p:val>
                                            <p:strVal val="#ppt_h"/>
                                          </p:val>
                                        </p:tav>
                                      </p:tavLst>
                                    </p:anim>
                                    <p:animEffect transition="in" filter="fade">
                                      <p:cBhvr>
                                        <p:cTn id="343" dur="500"/>
                                        <p:tgtEl>
                                          <p:spTgt spid="356"/>
                                        </p:tgtEl>
                                      </p:cBhvr>
                                    </p:animEffect>
                                  </p:childTnLst>
                                  <p:subTnLst>
                                    <p:audio>
                                      <p:cMediaNode>
                                        <p:cTn display="0" masterRel="sameClick">
                                          <p:stCondLst>
                                            <p:cond evt="begin" delay="0">
                                              <p:tn val="339"/>
                                            </p:cond>
                                          </p:stCondLst>
                                          <p:endCondLst>
                                            <p:cond evt="onStopAudio" delay="0">
                                              <p:tgtEl>
                                                <p:sldTgt/>
                                              </p:tgtEl>
                                            </p:cond>
                                          </p:endCondLst>
                                        </p:cTn>
                                        <p:tgtEl>
                                          <p:sndTgt r:embed="rId3" name="Bling.wav"/>
                                        </p:tgtEl>
                                      </p:cMediaNode>
                                    </p:audio>
                                  </p:subTnLst>
                                </p:cTn>
                              </p:par>
                              <p:par>
                                <p:cTn id="344" presetID="26" presetClass="emph" presetSubtype="0" fill="hold" grpId="1" nodeType="withEffect">
                                  <p:stCondLst>
                                    <p:cond delay="500"/>
                                  </p:stCondLst>
                                  <p:childTnLst>
                                    <p:animEffect transition="out" filter="fade">
                                      <p:cBhvr>
                                        <p:cTn id="345" dur="500" tmFilter="0, 0; .2, .5; .8, .5; 1, 0"/>
                                        <p:tgtEl>
                                          <p:spTgt spid="356"/>
                                        </p:tgtEl>
                                      </p:cBhvr>
                                    </p:animEffect>
                                    <p:animScale>
                                      <p:cBhvr>
                                        <p:cTn id="346" dur="250" autoRev="1" fill="hold"/>
                                        <p:tgtEl>
                                          <p:spTgt spid="356"/>
                                        </p:tgtEl>
                                      </p:cBhvr>
                                      <p:by x="105000" y="105000"/>
                                    </p:animScale>
                                  </p:childTnLst>
                                </p:cTn>
                              </p:par>
                              <p:par>
                                <p:cTn id="347" presetID="53" presetClass="entr" presetSubtype="16" fill="hold" nodeType="withEffect">
                                  <p:stCondLst>
                                    <p:cond delay="0"/>
                                  </p:stCondLst>
                                  <p:childTnLst>
                                    <p:set>
                                      <p:cBhvr>
                                        <p:cTn id="348" dur="1" fill="hold">
                                          <p:stCondLst>
                                            <p:cond delay="0"/>
                                          </p:stCondLst>
                                        </p:cTn>
                                        <p:tgtEl>
                                          <p:spTgt spid="154"/>
                                        </p:tgtEl>
                                        <p:attrNameLst>
                                          <p:attrName>style.visibility</p:attrName>
                                        </p:attrNameLst>
                                      </p:cBhvr>
                                      <p:to>
                                        <p:strVal val="visible"/>
                                      </p:to>
                                    </p:set>
                                    <p:anim calcmode="lin" valueType="num">
                                      <p:cBhvr>
                                        <p:cTn id="349" dur="500" fill="hold"/>
                                        <p:tgtEl>
                                          <p:spTgt spid="154"/>
                                        </p:tgtEl>
                                        <p:attrNameLst>
                                          <p:attrName>ppt_w</p:attrName>
                                        </p:attrNameLst>
                                      </p:cBhvr>
                                      <p:tavLst>
                                        <p:tav tm="0">
                                          <p:val>
                                            <p:fltVal val="0"/>
                                          </p:val>
                                        </p:tav>
                                        <p:tav tm="100000">
                                          <p:val>
                                            <p:strVal val="#ppt_w"/>
                                          </p:val>
                                        </p:tav>
                                      </p:tavLst>
                                    </p:anim>
                                    <p:anim calcmode="lin" valueType="num">
                                      <p:cBhvr>
                                        <p:cTn id="350" dur="500" fill="hold"/>
                                        <p:tgtEl>
                                          <p:spTgt spid="154"/>
                                        </p:tgtEl>
                                        <p:attrNameLst>
                                          <p:attrName>ppt_h</p:attrName>
                                        </p:attrNameLst>
                                      </p:cBhvr>
                                      <p:tavLst>
                                        <p:tav tm="0">
                                          <p:val>
                                            <p:fltVal val="0"/>
                                          </p:val>
                                        </p:tav>
                                        <p:tav tm="100000">
                                          <p:val>
                                            <p:strVal val="#ppt_h"/>
                                          </p:val>
                                        </p:tav>
                                      </p:tavLst>
                                    </p:anim>
                                    <p:animEffect transition="in" filter="fade">
                                      <p:cBhvr>
                                        <p:cTn id="351" dur="500"/>
                                        <p:tgtEl>
                                          <p:spTgt spid="154"/>
                                        </p:tgtEl>
                                      </p:cBhvr>
                                    </p:animEffect>
                                  </p:childTnLst>
                                </p:cTn>
                              </p:par>
                              <p:par>
                                <p:cTn id="352" presetID="26" presetClass="emph" presetSubtype="0" fill="hold" nodeType="withEffect">
                                  <p:stCondLst>
                                    <p:cond delay="500"/>
                                  </p:stCondLst>
                                  <p:childTnLst>
                                    <p:animEffect transition="out" filter="fade">
                                      <p:cBhvr>
                                        <p:cTn id="353" dur="500" tmFilter="0, 0; .2, .5; .8, .5; 1, 0"/>
                                        <p:tgtEl>
                                          <p:spTgt spid="154"/>
                                        </p:tgtEl>
                                      </p:cBhvr>
                                    </p:animEffect>
                                    <p:animScale>
                                      <p:cBhvr>
                                        <p:cTn id="354" dur="250" autoRev="1" fill="hold"/>
                                        <p:tgtEl>
                                          <p:spTgt spid="154"/>
                                        </p:tgtEl>
                                      </p:cBhvr>
                                      <p:by x="105000" y="105000"/>
                                    </p:animScale>
                                  </p:childTnLst>
                                </p:cTn>
                              </p:par>
                              <p:par>
                                <p:cTn id="355" presetID="53" presetClass="entr" presetSubtype="16" fill="hold" grpId="0" nodeType="withEffect">
                                  <p:stCondLst>
                                    <p:cond delay="0"/>
                                  </p:stCondLst>
                                  <p:childTnLst>
                                    <p:set>
                                      <p:cBhvr>
                                        <p:cTn id="356" dur="1" fill="hold">
                                          <p:stCondLst>
                                            <p:cond delay="0"/>
                                          </p:stCondLst>
                                        </p:cTn>
                                        <p:tgtEl>
                                          <p:spTgt spid="154"/>
                                        </p:tgtEl>
                                        <p:attrNameLst>
                                          <p:attrName>style.visibility</p:attrName>
                                        </p:attrNameLst>
                                      </p:cBhvr>
                                      <p:to>
                                        <p:strVal val="visible"/>
                                      </p:to>
                                    </p:set>
                                    <p:anim calcmode="lin" valueType="num">
                                      <p:cBhvr>
                                        <p:cTn id="357" dur="500" fill="hold"/>
                                        <p:tgtEl>
                                          <p:spTgt spid="154"/>
                                        </p:tgtEl>
                                        <p:attrNameLst>
                                          <p:attrName>ppt_w</p:attrName>
                                        </p:attrNameLst>
                                      </p:cBhvr>
                                      <p:tavLst>
                                        <p:tav tm="0">
                                          <p:val>
                                            <p:fltVal val="0"/>
                                          </p:val>
                                        </p:tav>
                                        <p:tav tm="100000">
                                          <p:val>
                                            <p:strVal val="#ppt_w"/>
                                          </p:val>
                                        </p:tav>
                                      </p:tavLst>
                                    </p:anim>
                                    <p:anim calcmode="lin" valueType="num">
                                      <p:cBhvr>
                                        <p:cTn id="358" dur="500" fill="hold"/>
                                        <p:tgtEl>
                                          <p:spTgt spid="154"/>
                                        </p:tgtEl>
                                        <p:attrNameLst>
                                          <p:attrName>ppt_h</p:attrName>
                                        </p:attrNameLst>
                                      </p:cBhvr>
                                      <p:tavLst>
                                        <p:tav tm="0">
                                          <p:val>
                                            <p:fltVal val="0"/>
                                          </p:val>
                                        </p:tav>
                                        <p:tav tm="100000">
                                          <p:val>
                                            <p:strVal val="#ppt_h"/>
                                          </p:val>
                                        </p:tav>
                                      </p:tavLst>
                                    </p:anim>
                                    <p:animEffect transition="in" filter="fade">
                                      <p:cBhvr>
                                        <p:cTn id="359" dur="500"/>
                                        <p:tgtEl>
                                          <p:spTgt spid="154"/>
                                        </p:tgtEl>
                                      </p:cBhvr>
                                    </p:animEffect>
                                  </p:childTnLst>
                                  <p:subTnLst>
                                    <p:audio>
                                      <p:cMediaNode>
                                        <p:cTn display="0" masterRel="sameClick">
                                          <p:stCondLst>
                                            <p:cond evt="begin" delay="0">
                                              <p:tn val="355"/>
                                            </p:cond>
                                          </p:stCondLst>
                                          <p:endCondLst>
                                            <p:cond evt="onStopAudio" delay="0">
                                              <p:tgtEl>
                                                <p:sldTgt/>
                                              </p:tgtEl>
                                            </p:cond>
                                          </p:endCondLst>
                                        </p:cTn>
                                        <p:tgtEl>
                                          <p:sndTgt r:embed="rId3" name="Bling.wav"/>
                                        </p:tgtEl>
                                      </p:cMediaNode>
                                    </p:audio>
                                  </p:subTnLst>
                                </p:cTn>
                              </p:par>
                              <p:par>
                                <p:cTn id="360" presetID="26" presetClass="emph" presetSubtype="0" fill="hold" grpId="1" nodeType="withEffect">
                                  <p:stCondLst>
                                    <p:cond delay="500"/>
                                  </p:stCondLst>
                                  <p:childTnLst>
                                    <p:animEffect transition="out" filter="fade">
                                      <p:cBhvr>
                                        <p:cTn id="361" dur="500" tmFilter="0, 0; .2, .5; .8, .5; 1, 0"/>
                                        <p:tgtEl>
                                          <p:spTgt spid="154"/>
                                        </p:tgtEl>
                                      </p:cBhvr>
                                    </p:animEffect>
                                    <p:animScale>
                                      <p:cBhvr>
                                        <p:cTn id="362" dur="250" autoRev="1" fill="hold"/>
                                        <p:tgtEl>
                                          <p:spTgt spid="154"/>
                                        </p:tgtEl>
                                      </p:cBhvr>
                                      <p:by x="105000" y="105000"/>
                                    </p:animScale>
                                  </p:childTnLst>
                                </p:cTn>
                              </p:par>
                              <p:par>
                                <p:cTn id="363" presetID="53" presetClass="entr" presetSubtype="16" fill="hold" grpId="0" nodeType="withEffect">
                                  <p:stCondLst>
                                    <p:cond delay="0"/>
                                  </p:stCondLst>
                                  <p:childTnLst>
                                    <p:set>
                                      <p:cBhvr>
                                        <p:cTn id="364" dur="1" fill="hold">
                                          <p:stCondLst>
                                            <p:cond delay="0"/>
                                          </p:stCondLst>
                                        </p:cTn>
                                        <p:tgtEl>
                                          <p:spTgt spid="204"/>
                                        </p:tgtEl>
                                        <p:attrNameLst>
                                          <p:attrName>style.visibility</p:attrName>
                                        </p:attrNameLst>
                                      </p:cBhvr>
                                      <p:to>
                                        <p:strVal val="visible"/>
                                      </p:to>
                                    </p:set>
                                    <p:anim calcmode="lin" valueType="num">
                                      <p:cBhvr>
                                        <p:cTn id="365" dur="500" fill="hold"/>
                                        <p:tgtEl>
                                          <p:spTgt spid="204"/>
                                        </p:tgtEl>
                                        <p:attrNameLst>
                                          <p:attrName>ppt_w</p:attrName>
                                        </p:attrNameLst>
                                      </p:cBhvr>
                                      <p:tavLst>
                                        <p:tav tm="0">
                                          <p:val>
                                            <p:fltVal val="0"/>
                                          </p:val>
                                        </p:tav>
                                        <p:tav tm="100000">
                                          <p:val>
                                            <p:strVal val="#ppt_w"/>
                                          </p:val>
                                        </p:tav>
                                      </p:tavLst>
                                    </p:anim>
                                    <p:anim calcmode="lin" valueType="num">
                                      <p:cBhvr>
                                        <p:cTn id="366" dur="500" fill="hold"/>
                                        <p:tgtEl>
                                          <p:spTgt spid="204"/>
                                        </p:tgtEl>
                                        <p:attrNameLst>
                                          <p:attrName>ppt_h</p:attrName>
                                        </p:attrNameLst>
                                      </p:cBhvr>
                                      <p:tavLst>
                                        <p:tav tm="0">
                                          <p:val>
                                            <p:fltVal val="0"/>
                                          </p:val>
                                        </p:tav>
                                        <p:tav tm="100000">
                                          <p:val>
                                            <p:strVal val="#ppt_h"/>
                                          </p:val>
                                        </p:tav>
                                      </p:tavLst>
                                    </p:anim>
                                    <p:animEffect transition="in" filter="fade">
                                      <p:cBhvr>
                                        <p:cTn id="367" dur="500"/>
                                        <p:tgtEl>
                                          <p:spTgt spid="204"/>
                                        </p:tgtEl>
                                      </p:cBhvr>
                                    </p:animEffect>
                                  </p:childTnLst>
                                  <p:subTnLst>
                                    <p:audio>
                                      <p:cMediaNode>
                                        <p:cTn display="0" masterRel="sameClick">
                                          <p:stCondLst>
                                            <p:cond evt="begin" delay="0">
                                              <p:tn val="363"/>
                                            </p:cond>
                                          </p:stCondLst>
                                          <p:endCondLst>
                                            <p:cond evt="onStopAudio" delay="0">
                                              <p:tgtEl>
                                                <p:sldTgt/>
                                              </p:tgtEl>
                                            </p:cond>
                                          </p:endCondLst>
                                        </p:cTn>
                                        <p:tgtEl>
                                          <p:sndTgt r:embed="rId3" name="Bling.wav"/>
                                        </p:tgtEl>
                                      </p:cMediaNode>
                                    </p:audio>
                                  </p:subTnLst>
                                </p:cTn>
                              </p:par>
                              <p:par>
                                <p:cTn id="368" presetID="26" presetClass="emph" presetSubtype="0" fill="hold" grpId="1" nodeType="withEffect">
                                  <p:stCondLst>
                                    <p:cond delay="500"/>
                                  </p:stCondLst>
                                  <p:childTnLst>
                                    <p:animEffect transition="out" filter="fade">
                                      <p:cBhvr>
                                        <p:cTn id="369" dur="500" tmFilter="0, 0; .2, .5; .8, .5; 1, 0"/>
                                        <p:tgtEl>
                                          <p:spTgt spid="204"/>
                                        </p:tgtEl>
                                      </p:cBhvr>
                                    </p:animEffect>
                                    <p:animScale>
                                      <p:cBhvr>
                                        <p:cTn id="370" dur="250" autoRev="1" fill="hold"/>
                                        <p:tgtEl>
                                          <p:spTgt spid="204"/>
                                        </p:tgtEl>
                                      </p:cBhvr>
                                      <p:by x="105000" y="105000"/>
                                    </p:animScale>
                                  </p:childTnLst>
                                </p:cTn>
                              </p:par>
                              <p:par>
                                <p:cTn id="371" presetID="53" presetClass="entr" presetSubtype="16" fill="hold" grpId="0" nodeType="withEffect">
                                  <p:stCondLst>
                                    <p:cond delay="0"/>
                                  </p:stCondLst>
                                  <p:childTnLst>
                                    <p:set>
                                      <p:cBhvr>
                                        <p:cTn id="372" dur="1" fill="hold">
                                          <p:stCondLst>
                                            <p:cond delay="0"/>
                                          </p:stCondLst>
                                        </p:cTn>
                                        <p:tgtEl>
                                          <p:spTgt spid="208"/>
                                        </p:tgtEl>
                                        <p:attrNameLst>
                                          <p:attrName>style.visibility</p:attrName>
                                        </p:attrNameLst>
                                      </p:cBhvr>
                                      <p:to>
                                        <p:strVal val="visible"/>
                                      </p:to>
                                    </p:set>
                                    <p:anim calcmode="lin" valueType="num">
                                      <p:cBhvr>
                                        <p:cTn id="373" dur="500" fill="hold"/>
                                        <p:tgtEl>
                                          <p:spTgt spid="208"/>
                                        </p:tgtEl>
                                        <p:attrNameLst>
                                          <p:attrName>ppt_w</p:attrName>
                                        </p:attrNameLst>
                                      </p:cBhvr>
                                      <p:tavLst>
                                        <p:tav tm="0">
                                          <p:val>
                                            <p:fltVal val="0"/>
                                          </p:val>
                                        </p:tav>
                                        <p:tav tm="100000">
                                          <p:val>
                                            <p:strVal val="#ppt_w"/>
                                          </p:val>
                                        </p:tav>
                                      </p:tavLst>
                                    </p:anim>
                                    <p:anim calcmode="lin" valueType="num">
                                      <p:cBhvr>
                                        <p:cTn id="374" dur="500" fill="hold"/>
                                        <p:tgtEl>
                                          <p:spTgt spid="208"/>
                                        </p:tgtEl>
                                        <p:attrNameLst>
                                          <p:attrName>ppt_h</p:attrName>
                                        </p:attrNameLst>
                                      </p:cBhvr>
                                      <p:tavLst>
                                        <p:tav tm="0">
                                          <p:val>
                                            <p:fltVal val="0"/>
                                          </p:val>
                                        </p:tav>
                                        <p:tav tm="100000">
                                          <p:val>
                                            <p:strVal val="#ppt_h"/>
                                          </p:val>
                                        </p:tav>
                                      </p:tavLst>
                                    </p:anim>
                                    <p:animEffect transition="in" filter="fade">
                                      <p:cBhvr>
                                        <p:cTn id="375" dur="500"/>
                                        <p:tgtEl>
                                          <p:spTgt spid="208"/>
                                        </p:tgtEl>
                                      </p:cBhvr>
                                    </p:animEffect>
                                  </p:childTnLst>
                                  <p:subTnLst>
                                    <p:audio>
                                      <p:cMediaNode>
                                        <p:cTn display="0" masterRel="sameClick">
                                          <p:stCondLst>
                                            <p:cond evt="begin" delay="0">
                                              <p:tn val="371"/>
                                            </p:cond>
                                          </p:stCondLst>
                                          <p:endCondLst>
                                            <p:cond evt="onStopAudio" delay="0">
                                              <p:tgtEl>
                                                <p:sldTgt/>
                                              </p:tgtEl>
                                            </p:cond>
                                          </p:endCondLst>
                                        </p:cTn>
                                        <p:tgtEl>
                                          <p:sndTgt r:embed="rId3" name="Bling.wav"/>
                                        </p:tgtEl>
                                      </p:cMediaNode>
                                    </p:audio>
                                  </p:subTnLst>
                                </p:cTn>
                              </p:par>
                              <p:par>
                                <p:cTn id="376" presetID="26" presetClass="emph" presetSubtype="0" fill="hold" grpId="1" nodeType="withEffect">
                                  <p:stCondLst>
                                    <p:cond delay="500"/>
                                  </p:stCondLst>
                                  <p:childTnLst>
                                    <p:animEffect transition="out" filter="fade">
                                      <p:cBhvr>
                                        <p:cTn id="377" dur="500" tmFilter="0, 0; .2, .5; .8, .5; 1, 0"/>
                                        <p:tgtEl>
                                          <p:spTgt spid="208"/>
                                        </p:tgtEl>
                                      </p:cBhvr>
                                    </p:animEffect>
                                    <p:animScale>
                                      <p:cBhvr>
                                        <p:cTn id="378" dur="250" autoRev="1" fill="hold"/>
                                        <p:tgtEl>
                                          <p:spTgt spid="208"/>
                                        </p:tgtEl>
                                      </p:cBhvr>
                                      <p:by x="105000" y="105000"/>
                                    </p:animScale>
                                  </p:childTnLst>
                                </p:cTn>
                              </p:par>
                              <p:par>
                                <p:cTn id="379" presetID="53" presetClass="entr" presetSubtype="16" fill="hold" nodeType="withEffect">
                                  <p:stCondLst>
                                    <p:cond delay="0"/>
                                  </p:stCondLst>
                                  <p:childTnLst>
                                    <p:set>
                                      <p:cBhvr>
                                        <p:cTn id="380" dur="1" fill="hold">
                                          <p:stCondLst>
                                            <p:cond delay="0"/>
                                          </p:stCondLst>
                                        </p:cTn>
                                        <p:tgtEl>
                                          <p:spTgt spid="206"/>
                                        </p:tgtEl>
                                        <p:attrNameLst>
                                          <p:attrName>style.visibility</p:attrName>
                                        </p:attrNameLst>
                                      </p:cBhvr>
                                      <p:to>
                                        <p:strVal val="visible"/>
                                      </p:to>
                                    </p:set>
                                    <p:anim calcmode="lin" valueType="num">
                                      <p:cBhvr>
                                        <p:cTn id="381" dur="500" fill="hold"/>
                                        <p:tgtEl>
                                          <p:spTgt spid="206"/>
                                        </p:tgtEl>
                                        <p:attrNameLst>
                                          <p:attrName>ppt_w</p:attrName>
                                        </p:attrNameLst>
                                      </p:cBhvr>
                                      <p:tavLst>
                                        <p:tav tm="0">
                                          <p:val>
                                            <p:fltVal val="0"/>
                                          </p:val>
                                        </p:tav>
                                        <p:tav tm="100000">
                                          <p:val>
                                            <p:strVal val="#ppt_w"/>
                                          </p:val>
                                        </p:tav>
                                      </p:tavLst>
                                    </p:anim>
                                    <p:anim calcmode="lin" valueType="num">
                                      <p:cBhvr>
                                        <p:cTn id="382" dur="500" fill="hold"/>
                                        <p:tgtEl>
                                          <p:spTgt spid="206"/>
                                        </p:tgtEl>
                                        <p:attrNameLst>
                                          <p:attrName>ppt_h</p:attrName>
                                        </p:attrNameLst>
                                      </p:cBhvr>
                                      <p:tavLst>
                                        <p:tav tm="0">
                                          <p:val>
                                            <p:fltVal val="0"/>
                                          </p:val>
                                        </p:tav>
                                        <p:tav tm="100000">
                                          <p:val>
                                            <p:strVal val="#ppt_h"/>
                                          </p:val>
                                        </p:tav>
                                      </p:tavLst>
                                    </p:anim>
                                    <p:animEffect transition="in" filter="fade">
                                      <p:cBhvr>
                                        <p:cTn id="383" dur="500"/>
                                        <p:tgtEl>
                                          <p:spTgt spid="206"/>
                                        </p:tgtEl>
                                      </p:cBhvr>
                                    </p:animEffect>
                                  </p:childTnLst>
                                </p:cTn>
                              </p:par>
                              <p:par>
                                <p:cTn id="384" presetID="26" presetClass="emph" presetSubtype="0" fill="hold" nodeType="withEffect">
                                  <p:stCondLst>
                                    <p:cond delay="500"/>
                                  </p:stCondLst>
                                  <p:childTnLst>
                                    <p:animEffect transition="out" filter="fade">
                                      <p:cBhvr>
                                        <p:cTn id="385" dur="500" tmFilter="0, 0; .2, .5; .8, .5; 1, 0"/>
                                        <p:tgtEl>
                                          <p:spTgt spid="206"/>
                                        </p:tgtEl>
                                      </p:cBhvr>
                                    </p:animEffect>
                                    <p:animScale>
                                      <p:cBhvr>
                                        <p:cTn id="386" dur="250" autoRev="1" fill="hold"/>
                                        <p:tgtEl>
                                          <p:spTgt spid="206"/>
                                        </p:tgtEl>
                                      </p:cBhvr>
                                      <p:by x="105000" y="105000"/>
                                    </p:animScale>
                                  </p:childTnLst>
                                </p:cTn>
                              </p:par>
                              <p:par>
                                <p:cTn id="387" presetID="53" presetClass="entr" presetSubtype="16" fill="hold" grpId="0" nodeType="withEffect">
                                  <p:stCondLst>
                                    <p:cond delay="0"/>
                                  </p:stCondLst>
                                  <p:childTnLst>
                                    <p:set>
                                      <p:cBhvr>
                                        <p:cTn id="388" dur="1" fill="hold">
                                          <p:stCondLst>
                                            <p:cond delay="0"/>
                                          </p:stCondLst>
                                        </p:cTn>
                                        <p:tgtEl>
                                          <p:spTgt spid="206"/>
                                        </p:tgtEl>
                                        <p:attrNameLst>
                                          <p:attrName>style.visibility</p:attrName>
                                        </p:attrNameLst>
                                      </p:cBhvr>
                                      <p:to>
                                        <p:strVal val="visible"/>
                                      </p:to>
                                    </p:set>
                                    <p:anim calcmode="lin" valueType="num">
                                      <p:cBhvr>
                                        <p:cTn id="389" dur="500" fill="hold"/>
                                        <p:tgtEl>
                                          <p:spTgt spid="206"/>
                                        </p:tgtEl>
                                        <p:attrNameLst>
                                          <p:attrName>ppt_w</p:attrName>
                                        </p:attrNameLst>
                                      </p:cBhvr>
                                      <p:tavLst>
                                        <p:tav tm="0">
                                          <p:val>
                                            <p:fltVal val="0"/>
                                          </p:val>
                                        </p:tav>
                                        <p:tav tm="100000">
                                          <p:val>
                                            <p:strVal val="#ppt_w"/>
                                          </p:val>
                                        </p:tav>
                                      </p:tavLst>
                                    </p:anim>
                                    <p:anim calcmode="lin" valueType="num">
                                      <p:cBhvr>
                                        <p:cTn id="390" dur="500" fill="hold"/>
                                        <p:tgtEl>
                                          <p:spTgt spid="206"/>
                                        </p:tgtEl>
                                        <p:attrNameLst>
                                          <p:attrName>ppt_h</p:attrName>
                                        </p:attrNameLst>
                                      </p:cBhvr>
                                      <p:tavLst>
                                        <p:tav tm="0">
                                          <p:val>
                                            <p:fltVal val="0"/>
                                          </p:val>
                                        </p:tav>
                                        <p:tav tm="100000">
                                          <p:val>
                                            <p:strVal val="#ppt_h"/>
                                          </p:val>
                                        </p:tav>
                                      </p:tavLst>
                                    </p:anim>
                                    <p:animEffect transition="in" filter="fade">
                                      <p:cBhvr>
                                        <p:cTn id="391" dur="500"/>
                                        <p:tgtEl>
                                          <p:spTgt spid="206"/>
                                        </p:tgtEl>
                                      </p:cBhvr>
                                    </p:animEffect>
                                  </p:childTnLst>
                                  <p:subTnLst>
                                    <p:audio>
                                      <p:cMediaNode>
                                        <p:cTn display="0" masterRel="sameClick">
                                          <p:stCondLst>
                                            <p:cond evt="begin" delay="0">
                                              <p:tn val="387"/>
                                            </p:cond>
                                          </p:stCondLst>
                                          <p:endCondLst>
                                            <p:cond evt="onStopAudio" delay="0">
                                              <p:tgtEl>
                                                <p:sldTgt/>
                                              </p:tgtEl>
                                            </p:cond>
                                          </p:endCondLst>
                                        </p:cTn>
                                        <p:tgtEl>
                                          <p:sndTgt r:embed="rId3" name="Bling.wav"/>
                                        </p:tgtEl>
                                      </p:cMediaNode>
                                    </p:audio>
                                  </p:subTnLst>
                                </p:cTn>
                              </p:par>
                              <p:par>
                                <p:cTn id="392" presetID="26" presetClass="emph" presetSubtype="0" fill="hold" grpId="1" nodeType="withEffect">
                                  <p:stCondLst>
                                    <p:cond delay="500"/>
                                  </p:stCondLst>
                                  <p:childTnLst>
                                    <p:animEffect transition="out" filter="fade">
                                      <p:cBhvr>
                                        <p:cTn id="393" dur="500" tmFilter="0, 0; .2, .5; .8, .5; 1, 0"/>
                                        <p:tgtEl>
                                          <p:spTgt spid="206"/>
                                        </p:tgtEl>
                                      </p:cBhvr>
                                    </p:animEffect>
                                    <p:animScale>
                                      <p:cBhvr>
                                        <p:cTn id="394" dur="250" autoRev="1" fill="hold"/>
                                        <p:tgtEl>
                                          <p:spTgt spid="206"/>
                                        </p:tgtEl>
                                      </p:cBhvr>
                                      <p:by x="105000" y="105000"/>
                                    </p:animScale>
                                  </p:childTnLst>
                                </p:cTn>
                              </p:par>
                              <p:par>
                                <p:cTn id="395" presetID="53" presetClass="entr" presetSubtype="16" fill="hold" grpId="0" nodeType="withEffect">
                                  <p:stCondLst>
                                    <p:cond delay="0"/>
                                  </p:stCondLst>
                                  <p:childTnLst>
                                    <p:set>
                                      <p:cBhvr>
                                        <p:cTn id="396" dur="1" fill="hold">
                                          <p:stCondLst>
                                            <p:cond delay="0"/>
                                          </p:stCondLst>
                                        </p:cTn>
                                        <p:tgtEl>
                                          <p:spTgt spid="213"/>
                                        </p:tgtEl>
                                        <p:attrNameLst>
                                          <p:attrName>style.visibility</p:attrName>
                                        </p:attrNameLst>
                                      </p:cBhvr>
                                      <p:to>
                                        <p:strVal val="visible"/>
                                      </p:to>
                                    </p:set>
                                    <p:anim calcmode="lin" valueType="num">
                                      <p:cBhvr>
                                        <p:cTn id="397" dur="500" fill="hold"/>
                                        <p:tgtEl>
                                          <p:spTgt spid="213"/>
                                        </p:tgtEl>
                                        <p:attrNameLst>
                                          <p:attrName>ppt_w</p:attrName>
                                        </p:attrNameLst>
                                      </p:cBhvr>
                                      <p:tavLst>
                                        <p:tav tm="0">
                                          <p:val>
                                            <p:fltVal val="0"/>
                                          </p:val>
                                        </p:tav>
                                        <p:tav tm="100000">
                                          <p:val>
                                            <p:strVal val="#ppt_w"/>
                                          </p:val>
                                        </p:tav>
                                      </p:tavLst>
                                    </p:anim>
                                    <p:anim calcmode="lin" valueType="num">
                                      <p:cBhvr>
                                        <p:cTn id="398" dur="500" fill="hold"/>
                                        <p:tgtEl>
                                          <p:spTgt spid="213"/>
                                        </p:tgtEl>
                                        <p:attrNameLst>
                                          <p:attrName>ppt_h</p:attrName>
                                        </p:attrNameLst>
                                      </p:cBhvr>
                                      <p:tavLst>
                                        <p:tav tm="0">
                                          <p:val>
                                            <p:fltVal val="0"/>
                                          </p:val>
                                        </p:tav>
                                        <p:tav tm="100000">
                                          <p:val>
                                            <p:strVal val="#ppt_h"/>
                                          </p:val>
                                        </p:tav>
                                      </p:tavLst>
                                    </p:anim>
                                    <p:animEffect transition="in" filter="fade">
                                      <p:cBhvr>
                                        <p:cTn id="399" dur="500"/>
                                        <p:tgtEl>
                                          <p:spTgt spid="213"/>
                                        </p:tgtEl>
                                      </p:cBhvr>
                                    </p:animEffect>
                                  </p:childTnLst>
                                  <p:subTnLst>
                                    <p:audio>
                                      <p:cMediaNode>
                                        <p:cTn display="0" masterRel="sameClick">
                                          <p:stCondLst>
                                            <p:cond evt="begin" delay="0">
                                              <p:tn val="395"/>
                                            </p:cond>
                                          </p:stCondLst>
                                          <p:endCondLst>
                                            <p:cond evt="onStopAudio" delay="0">
                                              <p:tgtEl>
                                                <p:sldTgt/>
                                              </p:tgtEl>
                                            </p:cond>
                                          </p:endCondLst>
                                        </p:cTn>
                                        <p:tgtEl>
                                          <p:sndTgt r:embed="rId3" name="Bling.wav"/>
                                        </p:tgtEl>
                                      </p:cMediaNode>
                                    </p:audio>
                                  </p:subTnLst>
                                </p:cTn>
                              </p:par>
                              <p:par>
                                <p:cTn id="400" presetID="26" presetClass="emph" presetSubtype="0" fill="hold" grpId="1" nodeType="withEffect">
                                  <p:stCondLst>
                                    <p:cond delay="500"/>
                                  </p:stCondLst>
                                  <p:childTnLst>
                                    <p:animEffect transition="out" filter="fade">
                                      <p:cBhvr>
                                        <p:cTn id="401" dur="500" tmFilter="0, 0; .2, .5; .8, .5; 1, 0"/>
                                        <p:tgtEl>
                                          <p:spTgt spid="213"/>
                                        </p:tgtEl>
                                      </p:cBhvr>
                                    </p:animEffect>
                                    <p:animScale>
                                      <p:cBhvr>
                                        <p:cTn id="402" dur="250" autoRev="1" fill="hold"/>
                                        <p:tgtEl>
                                          <p:spTgt spid="213"/>
                                        </p:tgtEl>
                                      </p:cBhvr>
                                      <p:by x="105000" y="105000"/>
                                    </p:animScale>
                                  </p:childTnLst>
                                </p:cTn>
                              </p:par>
                              <p:par>
                                <p:cTn id="403" presetID="53" presetClass="entr" presetSubtype="16" fill="hold" grpId="0" nodeType="withEffect">
                                  <p:stCondLst>
                                    <p:cond delay="0"/>
                                  </p:stCondLst>
                                  <p:childTnLst>
                                    <p:set>
                                      <p:cBhvr>
                                        <p:cTn id="404" dur="1" fill="hold">
                                          <p:stCondLst>
                                            <p:cond delay="0"/>
                                          </p:stCondLst>
                                        </p:cTn>
                                        <p:tgtEl>
                                          <p:spTgt spid="219"/>
                                        </p:tgtEl>
                                        <p:attrNameLst>
                                          <p:attrName>style.visibility</p:attrName>
                                        </p:attrNameLst>
                                      </p:cBhvr>
                                      <p:to>
                                        <p:strVal val="visible"/>
                                      </p:to>
                                    </p:set>
                                    <p:anim calcmode="lin" valueType="num">
                                      <p:cBhvr>
                                        <p:cTn id="405" dur="500" fill="hold"/>
                                        <p:tgtEl>
                                          <p:spTgt spid="219"/>
                                        </p:tgtEl>
                                        <p:attrNameLst>
                                          <p:attrName>ppt_w</p:attrName>
                                        </p:attrNameLst>
                                      </p:cBhvr>
                                      <p:tavLst>
                                        <p:tav tm="0">
                                          <p:val>
                                            <p:fltVal val="0"/>
                                          </p:val>
                                        </p:tav>
                                        <p:tav tm="100000">
                                          <p:val>
                                            <p:strVal val="#ppt_w"/>
                                          </p:val>
                                        </p:tav>
                                      </p:tavLst>
                                    </p:anim>
                                    <p:anim calcmode="lin" valueType="num">
                                      <p:cBhvr>
                                        <p:cTn id="406" dur="500" fill="hold"/>
                                        <p:tgtEl>
                                          <p:spTgt spid="219"/>
                                        </p:tgtEl>
                                        <p:attrNameLst>
                                          <p:attrName>ppt_h</p:attrName>
                                        </p:attrNameLst>
                                      </p:cBhvr>
                                      <p:tavLst>
                                        <p:tav tm="0">
                                          <p:val>
                                            <p:fltVal val="0"/>
                                          </p:val>
                                        </p:tav>
                                        <p:tav tm="100000">
                                          <p:val>
                                            <p:strVal val="#ppt_h"/>
                                          </p:val>
                                        </p:tav>
                                      </p:tavLst>
                                    </p:anim>
                                    <p:animEffect transition="in" filter="fade">
                                      <p:cBhvr>
                                        <p:cTn id="407" dur="500"/>
                                        <p:tgtEl>
                                          <p:spTgt spid="219"/>
                                        </p:tgtEl>
                                      </p:cBhvr>
                                    </p:animEffect>
                                  </p:childTnLst>
                                  <p:subTnLst>
                                    <p:audio>
                                      <p:cMediaNode>
                                        <p:cTn display="0" masterRel="sameClick">
                                          <p:stCondLst>
                                            <p:cond evt="begin" delay="0">
                                              <p:tn val="403"/>
                                            </p:cond>
                                          </p:stCondLst>
                                          <p:endCondLst>
                                            <p:cond evt="onStopAudio" delay="0">
                                              <p:tgtEl>
                                                <p:sldTgt/>
                                              </p:tgtEl>
                                            </p:cond>
                                          </p:endCondLst>
                                        </p:cTn>
                                        <p:tgtEl>
                                          <p:sndTgt r:embed="rId3" name="Bling.wav"/>
                                        </p:tgtEl>
                                      </p:cMediaNode>
                                    </p:audio>
                                  </p:subTnLst>
                                </p:cTn>
                              </p:par>
                              <p:par>
                                <p:cTn id="408" presetID="26" presetClass="emph" presetSubtype="0" fill="hold" grpId="1" nodeType="withEffect">
                                  <p:stCondLst>
                                    <p:cond delay="500"/>
                                  </p:stCondLst>
                                  <p:childTnLst>
                                    <p:animEffect transition="out" filter="fade">
                                      <p:cBhvr>
                                        <p:cTn id="409" dur="500" tmFilter="0, 0; .2, .5; .8, .5; 1, 0"/>
                                        <p:tgtEl>
                                          <p:spTgt spid="219"/>
                                        </p:tgtEl>
                                      </p:cBhvr>
                                    </p:animEffect>
                                    <p:animScale>
                                      <p:cBhvr>
                                        <p:cTn id="410" dur="250" autoRev="1" fill="hold"/>
                                        <p:tgtEl>
                                          <p:spTgt spid="219"/>
                                        </p:tgtEl>
                                      </p:cBhvr>
                                      <p:by x="105000" y="105000"/>
                                    </p:animScale>
                                  </p:childTnLst>
                                </p:cTn>
                              </p:par>
                              <p:par>
                                <p:cTn id="411" presetID="53" presetClass="entr" presetSubtype="16" fill="hold" nodeType="withEffect">
                                  <p:stCondLst>
                                    <p:cond delay="0"/>
                                  </p:stCondLst>
                                  <p:childTnLst>
                                    <p:set>
                                      <p:cBhvr>
                                        <p:cTn id="412" dur="1" fill="hold">
                                          <p:stCondLst>
                                            <p:cond delay="0"/>
                                          </p:stCondLst>
                                        </p:cTn>
                                        <p:tgtEl>
                                          <p:spTgt spid="215"/>
                                        </p:tgtEl>
                                        <p:attrNameLst>
                                          <p:attrName>style.visibility</p:attrName>
                                        </p:attrNameLst>
                                      </p:cBhvr>
                                      <p:to>
                                        <p:strVal val="visible"/>
                                      </p:to>
                                    </p:set>
                                    <p:anim calcmode="lin" valueType="num">
                                      <p:cBhvr>
                                        <p:cTn id="413" dur="500" fill="hold"/>
                                        <p:tgtEl>
                                          <p:spTgt spid="215"/>
                                        </p:tgtEl>
                                        <p:attrNameLst>
                                          <p:attrName>ppt_w</p:attrName>
                                        </p:attrNameLst>
                                      </p:cBhvr>
                                      <p:tavLst>
                                        <p:tav tm="0">
                                          <p:val>
                                            <p:fltVal val="0"/>
                                          </p:val>
                                        </p:tav>
                                        <p:tav tm="100000">
                                          <p:val>
                                            <p:strVal val="#ppt_w"/>
                                          </p:val>
                                        </p:tav>
                                      </p:tavLst>
                                    </p:anim>
                                    <p:anim calcmode="lin" valueType="num">
                                      <p:cBhvr>
                                        <p:cTn id="414" dur="500" fill="hold"/>
                                        <p:tgtEl>
                                          <p:spTgt spid="215"/>
                                        </p:tgtEl>
                                        <p:attrNameLst>
                                          <p:attrName>ppt_h</p:attrName>
                                        </p:attrNameLst>
                                      </p:cBhvr>
                                      <p:tavLst>
                                        <p:tav tm="0">
                                          <p:val>
                                            <p:fltVal val="0"/>
                                          </p:val>
                                        </p:tav>
                                        <p:tav tm="100000">
                                          <p:val>
                                            <p:strVal val="#ppt_h"/>
                                          </p:val>
                                        </p:tav>
                                      </p:tavLst>
                                    </p:anim>
                                    <p:animEffect transition="in" filter="fade">
                                      <p:cBhvr>
                                        <p:cTn id="415" dur="500"/>
                                        <p:tgtEl>
                                          <p:spTgt spid="215"/>
                                        </p:tgtEl>
                                      </p:cBhvr>
                                    </p:animEffect>
                                  </p:childTnLst>
                                </p:cTn>
                              </p:par>
                              <p:par>
                                <p:cTn id="416" presetID="26" presetClass="emph" presetSubtype="0" fill="hold" nodeType="withEffect">
                                  <p:stCondLst>
                                    <p:cond delay="500"/>
                                  </p:stCondLst>
                                  <p:childTnLst>
                                    <p:animEffect transition="out" filter="fade">
                                      <p:cBhvr>
                                        <p:cTn id="417" dur="500" tmFilter="0, 0; .2, .5; .8, .5; 1, 0"/>
                                        <p:tgtEl>
                                          <p:spTgt spid="215"/>
                                        </p:tgtEl>
                                      </p:cBhvr>
                                    </p:animEffect>
                                    <p:animScale>
                                      <p:cBhvr>
                                        <p:cTn id="418" dur="250" autoRev="1" fill="hold"/>
                                        <p:tgtEl>
                                          <p:spTgt spid="215"/>
                                        </p:tgtEl>
                                      </p:cBhvr>
                                      <p:by x="105000" y="105000"/>
                                    </p:animScale>
                                  </p:childTnLst>
                                </p:cTn>
                              </p:par>
                              <p:par>
                                <p:cTn id="419" presetID="53" presetClass="entr" presetSubtype="16" fill="hold" grpId="0" nodeType="withEffect">
                                  <p:stCondLst>
                                    <p:cond delay="0"/>
                                  </p:stCondLst>
                                  <p:childTnLst>
                                    <p:set>
                                      <p:cBhvr>
                                        <p:cTn id="420" dur="1" fill="hold">
                                          <p:stCondLst>
                                            <p:cond delay="0"/>
                                          </p:stCondLst>
                                        </p:cTn>
                                        <p:tgtEl>
                                          <p:spTgt spid="215"/>
                                        </p:tgtEl>
                                        <p:attrNameLst>
                                          <p:attrName>style.visibility</p:attrName>
                                        </p:attrNameLst>
                                      </p:cBhvr>
                                      <p:to>
                                        <p:strVal val="visible"/>
                                      </p:to>
                                    </p:set>
                                    <p:anim calcmode="lin" valueType="num">
                                      <p:cBhvr>
                                        <p:cTn id="421" dur="500" fill="hold"/>
                                        <p:tgtEl>
                                          <p:spTgt spid="215"/>
                                        </p:tgtEl>
                                        <p:attrNameLst>
                                          <p:attrName>ppt_w</p:attrName>
                                        </p:attrNameLst>
                                      </p:cBhvr>
                                      <p:tavLst>
                                        <p:tav tm="0">
                                          <p:val>
                                            <p:fltVal val="0"/>
                                          </p:val>
                                        </p:tav>
                                        <p:tav tm="100000">
                                          <p:val>
                                            <p:strVal val="#ppt_w"/>
                                          </p:val>
                                        </p:tav>
                                      </p:tavLst>
                                    </p:anim>
                                    <p:anim calcmode="lin" valueType="num">
                                      <p:cBhvr>
                                        <p:cTn id="422" dur="500" fill="hold"/>
                                        <p:tgtEl>
                                          <p:spTgt spid="215"/>
                                        </p:tgtEl>
                                        <p:attrNameLst>
                                          <p:attrName>ppt_h</p:attrName>
                                        </p:attrNameLst>
                                      </p:cBhvr>
                                      <p:tavLst>
                                        <p:tav tm="0">
                                          <p:val>
                                            <p:fltVal val="0"/>
                                          </p:val>
                                        </p:tav>
                                        <p:tav tm="100000">
                                          <p:val>
                                            <p:strVal val="#ppt_h"/>
                                          </p:val>
                                        </p:tav>
                                      </p:tavLst>
                                    </p:anim>
                                    <p:animEffect transition="in" filter="fade">
                                      <p:cBhvr>
                                        <p:cTn id="423" dur="500"/>
                                        <p:tgtEl>
                                          <p:spTgt spid="215"/>
                                        </p:tgtEl>
                                      </p:cBhvr>
                                    </p:animEffect>
                                  </p:childTnLst>
                                  <p:subTnLst>
                                    <p:audio>
                                      <p:cMediaNode>
                                        <p:cTn display="0" masterRel="sameClick">
                                          <p:stCondLst>
                                            <p:cond evt="begin" delay="0">
                                              <p:tn val="419"/>
                                            </p:cond>
                                          </p:stCondLst>
                                          <p:endCondLst>
                                            <p:cond evt="onStopAudio" delay="0">
                                              <p:tgtEl>
                                                <p:sldTgt/>
                                              </p:tgtEl>
                                            </p:cond>
                                          </p:endCondLst>
                                        </p:cTn>
                                        <p:tgtEl>
                                          <p:sndTgt r:embed="rId3" name="Bling.wav"/>
                                        </p:tgtEl>
                                      </p:cMediaNode>
                                    </p:audio>
                                  </p:subTnLst>
                                </p:cTn>
                              </p:par>
                              <p:par>
                                <p:cTn id="424" presetID="26" presetClass="emph" presetSubtype="0" fill="hold" grpId="1" nodeType="withEffect">
                                  <p:stCondLst>
                                    <p:cond delay="500"/>
                                  </p:stCondLst>
                                  <p:childTnLst>
                                    <p:animEffect transition="out" filter="fade">
                                      <p:cBhvr>
                                        <p:cTn id="425" dur="500" tmFilter="0, 0; .2, .5; .8, .5; 1, 0"/>
                                        <p:tgtEl>
                                          <p:spTgt spid="215"/>
                                        </p:tgtEl>
                                      </p:cBhvr>
                                    </p:animEffect>
                                    <p:animScale>
                                      <p:cBhvr>
                                        <p:cTn id="426" dur="250" autoRev="1" fill="hold"/>
                                        <p:tgtEl>
                                          <p:spTgt spid="215"/>
                                        </p:tgtEl>
                                      </p:cBhvr>
                                      <p:by x="105000" y="105000"/>
                                    </p:animScale>
                                  </p:childTnLst>
                                </p:cTn>
                              </p:par>
                            </p:childTnLst>
                          </p:cTn>
                        </p:par>
                      </p:childTnLst>
                    </p:cTn>
                  </p:par>
                </p:childTnLst>
              </p:cTn>
              <p:nextCondLst>
                <p:cond evt="onClick" delay="0">
                  <p:tgtEl>
                    <p:spTgt spid="191"/>
                  </p:tgtEl>
                </p:cond>
              </p:nextCondLst>
            </p:seq>
            <p:seq concurrent="1" nextAc="seek">
              <p:cTn id="427" restart="whenNotActive" fill="hold" evtFilter="cancelBubble" nodeType="interactiveSeq">
                <p:stCondLst>
                  <p:cond evt="onClick" delay="0">
                    <p:tgtEl>
                      <p:spTgt spid="194"/>
                    </p:tgtEl>
                  </p:cond>
                </p:stCondLst>
                <p:endSync evt="end" delay="0">
                  <p:rtn val="all"/>
                </p:endSync>
                <p:childTnLst>
                  <p:par>
                    <p:cTn id="428" fill="hold">
                      <p:stCondLst>
                        <p:cond delay="0"/>
                      </p:stCondLst>
                      <p:childTnLst>
                        <p:par>
                          <p:cTn id="429" fill="hold">
                            <p:stCondLst>
                              <p:cond delay="0"/>
                            </p:stCondLst>
                            <p:childTnLst>
                              <p:par>
                                <p:cTn id="430" presetID="53" presetClass="entr" presetSubtype="16" fill="hold" grpId="0" nodeType="withEffect">
                                  <p:stCondLst>
                                    <p:cond delay="0"/>
                                  </p:stCondLst>
                                  <p:childTnLst>
                                    <p:set>
                                      <p:cBhvr>
                                        <p:cTn id="431" dur="1" fill="hold">
                                          <p:stCondLst>
                                            <p:cond delay="0"/>
                                          </p:stCondLst>
                                        </p:cTn>
                                        <p:tgtEl>
                                          <p:spTgt spid="343"/>
                                        </p:tgtEl>
                                        <p:attrNameLst>
                                          <p:attrName>style.visibility</p:attrName>
                                        </p:attrNameLst>
                                      </p:cBhvr>
                                      <p:to>
                                        <p:strVal val="visible"/>
                                      </p:to>
                                    </p:set>
                                    <p:anim calcmode="lin" valueType="num">
                                      <p:cBhvr>
                                        <p:cTn id="432" dur="500" fill="hold"/>
                                        <p:tgtEl>
                                          <p:spTgt spid="343"/>
                                        </p:tgtEl>
                                        <p:attrNameLst>
                                          <p:attrName>ppt_w</p:attrName>
                                        </p:attrNameLst>
                                      </p:cBhvr>
                                      <p:tavLst>
                                        <p:tav tm="0">
                                          <p:val>
                                            <p:fltVal val="0"/>
                                          </p:val>
                                        </p:tav>
                                        <p:tav tm="100000">
                                          <p:val>
                                            <p:strVal val="#ppt_w"/>
                                          </p:val>
                                        </p:tav>
                                      </p:tavLst>
                                    </p:anim>
                                    <p:anim calcmode="lin" valueType="num">
                                      <p:cBhvr>
                                        <p:cTn id="433" dur="500" fill="hold"/>
                                        <p:tgtEl>
                                          <p:spTgt spid="343"/>
                                        </p:tgtEl>
                                        <p:attrNameLst>
                                          <p:attrName>ppt_h</p:attrName>
                                        </p:attrNameLst>
                                      </p:cBhvr>
                                      <p:tavLst>
                                        <p:tav tm="0">
                                          <p:val>
                                            <p:fltVal val="0"/>
                                          </p:val>
                                        </p:tav>
                                        <p:tav tm="100000">
                                          <p:val>
                                            <p:strVal val="#ppt_h"/>
                                          </p:val>
                                        </p:tav>
                                      </p:tavLst>
                                    </p:anim>
                                    <p:animEffect transition="in" filter="fade">
                                      <p:cBhvr>
                                        <p:cTn id="434" dur="500"/>
                                        <p:tgtEl>
                                          <p:spTgt spid="343"/>
                                        </p:tgtEl>
                                      </p:cBhvr>
                                    </p:animEffect>
                                  </p:childTnLst>
                                  <p:subTnLst>
                                    <p:audio>
                                      <p:cMediaNode>
                                        <p:cTn display="0" masterRel="sameClick">
                                          <p:stCondLst>
                                            <p:cond evt="begin" delay="0">
                                              <p:tn val="430"/>
                                            </p:cond>
                                          </p:stCondLst>
                                          <p:endCondLst>
                                            <p:cond evt="onStopAudio" delay="0">
                                              <p:tgtEl>
                                                <p:sldTgt/>
                                              </p:tgtEl>
                                            </p:cond>
                                          </p:endCondLst>
                                        </p:cTn>
                                        <p:tgtEl>
                                          <p:sndTgt r:embed="rId3" name="Bling.wav"/>
                                        </p:tgtEl>
                                      </p:cMediaNode>
                                    </p:audio>
                                  </p:subTnLst>
                                </p:cTn>
                              </p:par>
                              <p:par>
                                <p:cTn id="435" presetID="26" presetClass="emph" presetSubtype="0" fill="hold" grpId="1" nodeType="withEffect">
                                  <p:stCondLst>
                                    <p:cond delay="500"/>
                                  </p:stCondLst>
                                  <p:childTnLst>
                                    <p:animEffect transition="out" filter="fade">
                                      <p:cBhvr>
                                        <p:cTn id="436" dur="500" tmFilter="0, 0; .2, .5; .8, .5; 1, 0"/>
                                        <p:tgtEl>
                                          <p:spTgt spid="343"/>
                                        </p:tgtEl>
                                      </p:cBhvr>
                                    </p:animEffect>
                                    <p:animScale>
                                      <p:cBhvr>
                                        <p:cTn id="437" dur="250" autoRev="1" fill="hold"/>
                                        <p:tgtEl>
                                          <p:spTgt spid="343"/>
                                        </p:tgtEl>
                                      </p:cBhvr>
                                      <p:by x="105000" y="105000"/>
                                    </p:animScale>
                                  </p:childTnLst>
                                </p:cTn>
                              </p:par>
                              <p:par>
                                <p:cTn id="438" presetID="53" presetClass="entr" presetSubtype="16" fill="hold" grpId="0" nodeType="withEffect">
                                  <p:stCondLst>
                                    <p:cond delay="0"/>
                                  </p:stCondLst>
                                  <p:childTnLst>
                                    <p:set>
                                      <p:cBhvr>
                                        <p:cTn id="439" dur="1" fill="hold">
                                          <p:stCondLst>
                                            <p:cond delay="0"/>
                                          </p:stCondLst>
                                        </p:cTn>
                                        <p:tgtEl>
                                          <p:spTgt spid="357"/>
                                        </p:tgtEl>
                                        <p:attrNameLst>
                                          <p:attrName>style.visibility</p:attrName>
                                        </p:attrNameLst>
                                      </p:cBhvr>
                                      <p:to>
                                        <p:strVal val="visible"/>
                                      </p:to>
                                    </p:set>
                                    <p:anim calcmode="lin" valueType="num">
                                      <p:cBhvr>
                                        <p:cTn id="440" dur="500" fill="hold"/>
                                        <p:tgtEl>
                                          <p:spTgt spid="357"/>
                                        </p:tgtEl>
                                        <p:attrNameLst>
                                          <p:attrName>ppt_w</p:attrName>
                                        </p:attrNameLst>
                                      </p:cBhvr>
                                      <p:tavLst>
                                        <p:tav tm="0">
                                          <p:val>
                                            <p:fltVal val="0"/>
                                          </p:val>
                                        </p:tav>
                                        <p:tav tm="100000">
                                          <p:val>
                                            <p:strVal val="#ppt_w"/>
                                          </p:val>
                                        </p:tav>
                                      </p:tavLst>
                                    </p:anim>
                                    <p:anim calcmode="lin" valueType="num">
                                      <p:cBhvr>
                                        <p:cTn id="441" dur="500" fill="hold"/>
                                        <p:tgtEl>
                                          <p:spTgt spid="357"/>
                                        </p:tgtEl>
                                        <p:attrNameLst>
                                          <p:attrName>ppt_h</p:attrName>
                                        </p:attrNameLst>
                                      </p:cBhvr>
                                      <p:tavLst>
                                        <p:tav tm="0">
                                          <p:val>
                                            <p:fltVal val="0"/>
                                          </p:val>
                                        </p:tav>
                                        <p:tav tm="100000">
                                          <p:val>
                                            <p:strVal val="#ppt_h"/>
                                          </p:val>
                                        </p:tav>
                                      </p:tavLst>
                                    </p:anim>
                                    <p:animEffect transition="in" filter="fade">
                                      <p:cBhvr>
                                        <p:cTn id="442" dur="500"/>
                                        <p:tgtEl>
                                          <p:spTgt spid="357"/>
                                        </p:tgtEl>
                                      </p:cBhvr>
                                    </p:animEffect>
                                  </p:childTnLst>
                                  <p:subTnLst>
                                    <p:audio>
                                      <p:cMediaNode>
                                        <p:cTn display="0" masterRel="sameClick">
                                          <p:stCondLst>
                                            <p:cond evt="begin" delay="0">
                                              <p:tn val="438"/>
                                            </p:cond>
                                          </p:stCondLst>
                                          <p:endCondLst>
                                            <p:cond evt="onStopAudio" delay="0">
                                              <p:tgtEl>
                                                <p:sldTgt/>
                                              </p:tgtEl>
                                            </p:cond>
                                          </p:endCondLst>
                                        </p:cTn>
                                        <p:tgtEl>
                                          <p:sndTgt r:embed="rId3" name="Bling.wav"/>
                                        </p:tgtEl>
                                      </p:cMediaNode>
                                    </p:audio>
                                  </p:subTnLst>
                                </p:cTn>
                              </p:par>
                              <p:par>
                                <p:cTn id="443" presetID="26" presetClass="emph" presetSubtype="0" fill="hold" grpId="1" nodeType="withEffect">
                                  <p:stCondLst>
                                    <p:cond delay="500"/>
                                  </p:stCondLst>
                                  <p:childTnLst>
                                    <p:animEffect transition="out" filter="fade">
                                      <p:cBhvr>
                                        <p:cTn id="444" dur="500" tmFilter="0, 0; .2, .5; .8, .5; 1, 0"/>
                                        <p:tgtEl>
                                          <p:spTgt spid="357"/>
                                        </p:tgtEl>
                                      </p:cBhvr>
                                    </p:animEffect>
                                    <p:animScale>
                                      <p:cBhvr>
                                        <p:cTn id="445" dur="250" autoRev="1" fill="hold"/>
                                        <p:tgtEl>
                                          <p:spTgt spid="357"/>
                                        </p:tgtEl>
                                      </p:cBhvr>
                                      <p:by x="105000" y="105000"/>
                                    </p:animScale>
                                  </p:childTnLst>
                                </p:cTn>
                              </p:par>
                              <p:par>
                                <p:cTn id="446" presetID="53" presetClass="entr" presetSubtype="16" fill="hold" grpId="0" nodeType="withEffect">
                                  <p:stCondLst>
                                    <p:cond delay="0"/>
                                  </p:stCondLst>
                                  <p:childTnLst>
                                    <p:set>
                                      <p:cBhvr>
                                        <p:cTn id="447" dur="1" fill="hold">
                                          <p:stCondLst>
                                            <p:cond delay="0"/>
                                          </p:stCondLst>
                                        </p:cTn>
                                        <p:tgtEl>
                                          <p:spTgt spid="158"/>
                                        </p:tgtEl>
                                        <p:attrNameLst>
                                          <p:attrName>style.visibility</p:attrName>
                                        </p:attrNameLst>
                                      </p:cBhvr>
                                      <p:to>
                                        <p:strVal val="visible"/>
                                      </p:to>
                                    </p:set>
                                    <p:anim calcmode="lin" valueType="num">
                                      <p:cBhvr>
                                        <p:cTn id="448" dur="500" fill="hold"/>
                                        <p:tgtEl>
                                          <p:spTgt spid="158"/>
                                        </p:tgtEl>
                                        <p:attrNameLst>
                                          <p:attrName>ppt_w</p:attrName>
                                        </p:attrNameLst>
                                      </p:cBhvr>
                                      <p:tavLst>
                                        <p:tav tm="0">
                                          <p:val>
                                            <p:fltVal val="0"/>
                                          </p:val>
                                        </p:tav>
                                        <p:tav tm="100000">
                                          <p:val>
                                            <p:strVal val="#ppt_w"/>
                                          </p:val>
                                        </p:tav>
                                      </p:tavLst>
                                    </p:anim>
                                    <p:anim calcmode="lin" valueType="num">
                                      <p:cBhvr>
                                        <p:cTn id="449" dur="500" fill="hold"/>
                                        <p:tgtEl>
                                          <p:spTgt spid="158"/>
                                        </p:tgtEl>
                                        <p:attrNameLst>
                                          <p:attrName>ppt_h</p:attrName>
                                        </p:attrNameLst>
                                      </p:cBhvr>
                                      <p:tavLst>
                                        <p:tav tm="0">
                                          <p:val>
                                            <p:fltVal val="0"/>
                                          </p:val>
                                        </p:tav>
                                        <p:tav tm="100000">
                                          <p:val>
                                            <p:strVal val="#ppt_h"/>
                                          </p:val>
                                        </p:tav>
                                      </p:tavLst>
                                    </p:anim>
                                    <p:animEffect transition="in" filter="fade">
                                      <p:cBhvr>
                                        <p:cTn id="450" dur="500"/>
                                        <p:tgtEl>
                                          <p:spTgt spid="158"/>
                                        </p:tgtEl>
                                      </p:cBhvr>
                                    </p:animEffect>
                                  </p:childTnLst>
                                  <p:subTnLst>
                                    <p:audio>
                                      <p:cMediaNode>
                                        <p:cTn display="0" masterRel="sameClick">
                                          <p:stCondLst>
                                            <p:cond evt="begin" delay="0">
                                              <p:tn val="446"/>
                                            </p:cond>
                                          </p:stCondLst>
                                          <p:endCondLst>
                                            <p:cond evt="onStopAudio" delay="0">
                                              <p:tgtEl>
                                                <p:sldTgt/>
                                              </p:tgtEl>
                                            </p:cond>
                                          </p:endCondLst>
                                        </p:cTn>
                                        <p:tgtEl>
                                          <p:sndTgt r:embed="rId3" name="Bling.wav"/>
                                        </p:tgtEl>
                                      </p:cMediaNode>
                                    </p:audio>
                                  </p:subTnLst>
                                </p:cTn>
                              </p:par>
                              <p:par>
                                <p:cTn id="451" presetID="26" presetClass="emph" presetSubtype="0" fill="hold" grpId="1" nodeType="withEffect">
                                  <p:stCondLst>
                                    <p:cond delay="500"/>
                                  </p:stCondLst>
                                  <p:childTnLst>
                                    <p:animEffect transition="out" filter="fade">
                                      <p:cBhvr>
                                        <p:cTn id="452" dur="500" tmFilter="0, 0; .2, .5; .8, .5; 1, 0"/>
                                        <p:tgtEl>
                                          <p:spTgt spid="158"/>
                                        </p:tgtEl>
                                      </p:cBhvr>
                                    </p:animEffect>
                                    <p:animScale>
                                      <p:cBhvr>
                                        <p:cTn id="453" dur="250" autoRev="1" fill="hold"/>
                                        <p:tgtEl>
                                          <p:spTgt spid="158"/>
                                        </p:tgtEl>
                                      </p:cBhvr>
                                      <p:by x="105000" y="105000"/>
                                    </p:animScale>
                                  </p:childTnLst>
                                </p:cTn>
                              </p:par>
                              <p:par>
                                <p:cTn id="454" presetID="53" presetClass="entr" presetSubtype="16" fill="hold" grpId="0" nodeType="withEffect">
                                  <p:stCondLst>
                                    <p:cond delay="0"/>
                                  </p:stCondLst>
                                  <p:childTnLst>
                                    <p:set>
                                      <p:cBhvr>
                                        <p:cTn id="455" dur="1" fill="hold">
                                          <p:stCondLst>
                                            <p:cond delay="0"/>
                                          </p:stCondLst>
                                        </p:cTn>
                                        <p:tgtEl>
                                          <p:spTgt spid="159"/>
                                        </p:tgtEl>
                                        <p:attrNameLst>
                                          <p:attrName>style.visibility</p:attrName>
                                        </p:attrNameLst>
                                      </p:cBhvr>
                                      <p:to>
                                        <p:strVal val="visible"/>
                                      </p:to>
                                    </p:set>
                                    <p:anim calcmode="lin" valueType="num">
                                      <p:cBhvr>
                                        <p:cTn id="456" dur="500" fill="hold"/>
                                        <p:tgtEl>
                                          <p:spTgt spid="159"/>
                                        </p:tgtEl>
                                        <p:attrNameLst>
                                          <p:attrName>ppt_w</p:attrName>
                                        </p:attrNameLst>
                                      </p:cBhvr>
                                      <p:tavLst>
                                        <p:tav tm="0">
                                          <p:val>
                                            <p:fltVal val="0"/>
                                          </p:val>
                                        </p:tav>
                                        <p:tav tm="100000">
                                          <p:val>
                                            <p:strVal val="#ppt_w"/>
                                          </p:val>
                                        </p:tav>
                                      </p:tavLst>
                                    </p:anim>
                                    <p:anim calcmode="lin" valueType="num">
                                      <p:cBhvr>
                                        <p:cTn id="457" dur="500" fill="hold"/>
                                        <p:tgtEl>
                                          <p:spTgt spid="159"/>
                                        </p:tgtEl>
                                        <p:attrNameLst>
                                          <p:attrName>ppt_h</p:attrName>
                                        </p:attrNameLst>
                                      </p:cBhvr>
                                      <p:tavLst>
                                        <p:tav tm="0">
                                          <p:val>
                                            <p:fltVal val="0"/>
                                          </p:val>
                                        </p:tav>
                                        <p:tav tm="100000">
                                          <p:val>
                                            <p:strVal val="#ppt_h"/>
                                          </p:val>
                                        </p:tav>
                                      </p:tavLst>
                                    </p:anim>
                                    <p:animEffect transition="in" filter="fade">
                                      <p:cBhvr>
                                        <p:cTn id="458" dur="500"/>
                                        <p:tgtEl>
                                          <p:spTgt spid="159"/>
                                        </p:tgtEl>
                                      </p:cBhvr>
                                    </p:animEffect>
                                  </p:childTnLst>
                                  <p:subTnLst>
                                    <p:audio>
                                      <p:cMediaNode>
                                        <p:cTn display="0" masterRel="sameClick">
                                          <p:stCondLst>
                                            <p:cond evt="begin" delay="0">
                                              <p:tn val="454"/>
                                            </p:cond>
                                          </p:stCondLst>
                                          <p:endCondLst>
                                            <p:cond evt="onStopAudio" delay="0">
                                              <p:tgtEl>
                                                <p:sldTgt/>
                                              </p:tgtEl>
                                            </p:cond>
                                          </p:endCondLst>
                                        </p:cTn>
                                        <p:tgtEl>
                                          <p:sndTgt r:embed="rId3" name="Bling.wav"/>
                                        </p:tgtEl>
                                      </p:cMediaNode>
                                    </p:audio>
                                  </p:subTnLst>
                                </p:cTn>
                              </p:par>
                              <p:par>
                                <p:cTn id="459" presetID="26" presetClass="emph" presetSubtype="0" fill="hold" grpId="1" nodeType="withEffect">
                                  <p:stCondLst>
                                    <p:cond delay="500"/>
                                  </p:stCondLst>
                                  <p:childTnLst>
                                    <p:animEffect transition="out" filter="fade">
                                      <p:cBhvr>
                                        <p:cTn id="460" dur="500" tmFilter="0, 0; .2, .5; .8, .5; 1, 0"/>
                                        <p:tgtEl>
                                          <p:spTgt spid="159"/>
                                        </p:tgtEl>
                                      </p:cBhvr>
                                    </p:animEffect>
                                    <p:animScale>
                                      <p:cBhvr>
                                        <p:cTn id="461" dur="250" autoRev="1" fill="hold"/>
                                        <p:tgtEl>
                                          <p:spTgt spid="159"/>
                                        </p:tgtEl>
                                      </p:cBhvr>
                                      <p:by x="105000" y="105000"/>
                                    </p:animScale>
                                  </p:childTnLst>
                                </p:cTn>
                              </p:par>
                              <p:par>
                                <p:cTn id="462" presetID="53" presetClass="entr" presetSubtype="16" fill="hold" grpId="0" nodeType="withEffect">
                                  <p:stCondLst>
                                    <p:cond delay="0"/>
                                  </p:stCondLst>
                                  <p:childTnLst>
                                    <p:set>
                                      <p:cBhvr>
                                        <p:cTn id="463" dur="1" fill="hold">
                                          <p:stCondLst>
                                            <p:cond delay="0"/>
                                          </p:stCondLst>
                                        </p:cTn>
                                        <p:tgtEl>
                                          <p:spTgt spid="160"/>
                                        </p:tgtEl>
                                        <p:attrNameLst>
                                          <p:attrName>style.visibility</p:attrName>
                                        </p:attrNameLst>
                                      </p:cBhvr>
                                      <p:to>
                                        <p:strVal val="visible"/>
                                      </p:to>
                                    </p:set>
                                    <p:anim calcmode="lin" valueType="num">
                                      <p:cBhvr>
                                        <p:cTn id="464" dur="500" fill="hold"/>
                                        <p:tgtEl>
                                          <p:spTgt spid="160"/>
                                        </p:tgtEl>
                                        <p:attrNameLst>
                                          <p:attrName>ppt_w</p:attrName>
                                        </p:attrNameLst>
                                      </p:cBhvr>
                                      <p:tavLst>
                                        <p:tav tm="0">
                                          <p:val>
                                            <p:fltVal val="0"/>
                                          </p:val>
                                        </p:tav>
                                        <p:tav tm="100000">
                                          <p:val>
                                            <p:strVal val="#ppt_w"/>
                                          </p:val>
                                        </p:tav>
                                      </p:tavLst>
                                    </p:anim>
                                    <p:anim calcmode="lin" valueType="num">
                                      <p:cBhvr>
                                        <p:cTn id="465" dur="500" fill="hold"/>
                                        <p:tgtEl>
                                          <p:spTgt spid="160"/>
                                        </p:tgtEl>
                                        <p:attrNameLst>
                                          <p:attrName>ppt_h</p:attrName>
                                        </p:attrNameLst>
                                      </p:cBhvr>
                                      <p:tavLst>
                                        <p:tav tm="0">
                                          <p:val>
                                            <p:fltVal val="0"/>
                                          </p:val>
                                        </p:tav>
                                        <p:tav tm="100000">
                                          <p:val>
                                            <p:strVal val="#ppt_h"/>
                                          </p:val>
                                        </p:tav>
                                      </p:tavLst>
                                    </p:anim>
                                    <p:animEffect transition="in" filter="fade">
                                      <p:cBhvr>
                                        <p:cTn id="466" dur="500"/>
                                        <p:tgtEl>
                                          <p:spTgt spid="160"/>
                                        </p:tgtEl>
                                      </p:cBhvr>
                                    </p:animEffect>
                                  </p:childTnLst>
                                  <p:subTnLst>
                                    <p:audio>
                                      <p:cMediaNode>
                                        <p:cTn display="0" masterRel="sameClick">
                                          <p:stCondLst>
                                            <p:cond evt="begin" delay="0">
                                              <p:tn val="462"/>
                                            </p:cond>
                                          </p:stCondLst>
                                          <p:endCondLst>
                                            <p:cond evt="onStopAudio" delay="0">
                                              <p:tgtEl>
                                                <p:sldTgt/>
                                              </p:tgtEl>
                                            </p:cond>
                                          </p:endCondLst>
                                        </p:cTn>
                                        <p:tgtEl>
                                          <p:sndTgt r:embed="rId3" name="Bling.wav"/>
                                        </p:tgtEl>
                                      </p:cMediaNode>
                                    </p:audio>
                                  </p:subTnLst>
                                </p:cTn>
                              </p:par>
                              <p:par>
                                <p:cTn id="467" presetID="26" presetClass="emph" presetSubtype="0" fill="hold" grpId="1" nodeType="withEffect">
                                  <p:stCondLst>
                                    <p:cond delay="500"/>
                                  </p:stCondLst>
                                  <p:childTnLst>
                                    <p:animEffect transition="out" filter="fade">
                                      <p:cBhvr>
                                        <p:cTn id="468" dur="500" tmFilter="0, 0; .2, .5; .8, .5; 1, 0"/>
                                        <p:tgtEl>
                                          <p:spTgt spid="160"/>
                                        </p:tgtEl>
                                      </p:cBhvr>
                                    </p:animEffect>
                                    <p:animScale>
                                      <p:cBhvr>
                                        <p:cTn id="469" dur="250" autoRev="1" fill="hold"/>
                                        <p:tgtEl>
                                          <p:spTgt spid="160"/>
                                        </p:tgtEl>
                                      </p:cBhvr>
                                      <p:by x="105000" y="105000"/>
                                    </p:animScale>
                                  </p:childTnLst>
                                </p:cTn>
                              </p:par>
                              <p:par>
                                <p:cTn id="470" presetID="53" presetClass="entr" presetSubtype="16" fill="hold" grpId="0" nodeType="withEffect">
                                  <p:stCondLst>
                                    <p:cond delay="0"/>
                                  </p:stCondLst>
                                  <p:childTnLst>
                                    <p:set>
                                      <p:cBhvr>
                                        <p:cTn id="471" dur="1" fill="hold">
                                          <p:stCondLst>
                                            <p:cond delay="0"/>
                                          </p:stCondLst>
                                        </p:cTn>
                                        <p:tgtEl>
                                          <p:spTgt spid="162"/>
                                        </p:tgtEl>
                                        <p:attrNameLst>
                                          <p:attrName>style.visibility</p:attrName>
                                        </p:attrNameLst>
                                      </p:cBhvr>
                                      <p:to>
                                        <p:strVal val="visible"/>
                                      </p:to>
                                    </p:set>
                                    <p:anim calcmode="lin" valueType="num">
                                      <p:cBhvr>
                                        <p:cTn id="472" dur="500" fill="hold"/>
                                        <p:tgtEl>
                                          <p:spTgt spid="162"/>
                                        </p:tgtEl>
                                        <p:attrNameLst>
                                          <p:attrName>ppt_w</p:attrName>
                                        </p:attrNameLst>
                                      </p:cBhvr>
                                      <p:tavLst>
                                        <p:tav tm="0">
                                          <p:val>
                                            <p:fltVal val="0"/>
                                          </p:val>
                                        </p:tav>
                                        <p:tav tm="100000">
                                          <p:val>
                                            <p:strVal val="#ppt_w"/>
                                          </p:val>
                                        </p:tav>
                                      </p:tavLst>
                                    </p:anim>
                                    <p:anim calcmode="lin" valueType="num">
                                      <p:cBhvr>
                                        <p:cTn id="473" dur="500" fill="hold"/>
                                        <p:tgtEl>
                                          <p:spTgt spid="162"/>
                                        </p:tgtEl>
                                        <p:attrNameLst>
                                          <p:attrName>ppt_h</p:attrName>
                                        </p:attrNameLst>
                                      </p:cBhvr>
                                      <p:tavLst>
                                        <p:tav tm="0">
                                          <p:val>
                                            <p:fltVal val="0"/>
                                          </p:val>
                                        </p:tav>
                                        <p:tav tm="100000">
                                          <p:val>
                                            <p:strVal val="#ppt_h"/>
                                          </p:val>
                                        </p:tav>
                                      </p:tavLst>
                                    </p:anim>
                                    <p:animEffect transition="in" filter="fade">
                                      <p:cBhvr>
                                        <p:cTn id="474" dur="500"/>
                                        <p:tgtEl>
                                          <p:spTgt spid="162"/>
                                        </p:tgtEl>
                                      </p:cBhvr>
                                    </p:animEffect>
                                  </p:childTnLst>
                                  <p:subTnLst>
                                    <p:audio>
                                      <p:cMediaNode>
                                        <p:cTn display="0" masterRel="sameClick">
                                          <p:stCondLst>
                                            <p:cond evt="begin" delay="0">
                                              <p:tn val="470"/>
                                            </p:cond>
                                          </p:stCondLst>
                                          <p:endCondLst>
                                            <p:cond evt="onStopAudio" delay="0">
                                              <p:tgtEl>
                                                <p:sldTgt/>
                                              </p:tgtEl>
                                            </p:cond>
                                          </p:endCondLst>
                                        </p:cTn>
                                        <p:tgtEl>
                                          <p:sndTgt r:embed="rId3" name="Bling.wav"/>
                                        </p:tgtEl>
                                      </p:cMediaNode>
                                    </p:audio>
                                  </p:subTnLst>
                                </p:cTn>
                              </p:par>
                              <p:par>
                                <p:cTn id="475" presetID="26" presetClass="emph" presetSubtype="0" fill="hold" grpId="1" nodeType="withEffect">
                                  <p:stCondLst>
                                    <p:cond delay="500"/>
                                  </p:stCondLst>
                                  <p:childTnLst>
                                    <p:animEffect transition="out" filter="fade">
                                      <p:cBhvr>
                                        <p:cTn id="476" dur="500" tmFilter="0, 0; .2, .5; .8, .5; 1, 0"/>
                                        <p:tgtEl>
                                          <p:spTgt spid="162"/>
                                        </p:tgtEl>
                                      </p:cBhvr>
                                    </p:animEffect>
                                    <p:animScale>
                                      <p:cBhvr>
                                        <p:cTn id="477" dur="250" autoRev="1" fill="hold"/>
                                        <p:tgtEl>
                                          <p:spTgt spid="162"/>
                                        </p:tgtEl>
                                      </p:cBhvr>
                                      <p:by x="105000" y="105000"/>
                                    </p:animScale>
                                  </p:childTnLst>
                                </p:cTn>
                              </p:par>
                              <p:par>
                                <p:cTn id="478" presetID="53" presetClass="entr" presetSubtype="16" fill="hold" grpId="0" nodeType="withEffect">
                                  <p:stCondLst>
                                    <p:cond delay="0"/>
                                  </p:stCondLst>
                                  <p:childTnLst>
                                    <p:set>
                                      <p:cBhvr>
                                        <p:cTn id="479" dur="1" fill="hold">
                                          <p:stCondLst>
                                            <p:cond delay="0"/>
                                          </p:stCondLst>
                                        </p:cTn>
                                        <p:tgtEl>
                                          <p:spTgt spid="179"/>
                                        </p:tgtEl>
                                        <p:attrNameLst>
                                          <p:attrName>style.visibility</p:attrName>
                                        </p:attrNameLst>
                                      </p:cBhvr>
                                      <p:to>
                                        <p:strVal val="visible"/>
                                      </p:to>
                                    </p:set>
                                    <p:anim calcmode="lin" valueType="num">
                                      <p:cBhvr>
                                        <p:cTn id="480" dur="500" fill="hold"/>
                                        <p:tgtEl>
                                          <p:spTgt spid="179"/>
                                        </p:tgtEl>
                                        <p:attrNameLst>
                                          <p:attrName>ppt_w</p:attrName>
                                        </p:attrNameLst>
                                      </p:cBhvr>
                                      <p:tavLst>
                                        <p:tav tm="0">
                                          <p:val>
                                            <p:fltVal val="0"/>
                                          </p:val>
                                        </p:tav>
                                        <p:tav tm="100000">
                                          <p:val>
                                            <p:strVal val="#ppt_w"/>
                                          </p:val>
                                        </p:tav>
                                      </p:tavLst>
                                    </p:anim>
                                    <p:anim calcmode="lin" valueType="num">
                                      <p:cBhvr>
                                        <p:cTn id="481" dur="500" fill="hold"/>
                                        <p:tgtEl>
                                          <p:spTgt spid="179"/>
                                        </p:tgtEl>
                                        <p:attrNameLst>
                                          <p:attrName>ppt_h</p:attrName>
                                        </p:attrNameLst>
                                      </p:cBhvr>
                                      <p:tavLst>
                                        <p:tav tm="0">
                                          <p:val>
                                            <p:fltVal val="0"/>
                                          </p:val>
                                        </p:tav>
                                        <p:tav tm="100000">
                                          <p:val>
                                            <p:strVal val="#ppt_h"/>
                                          </p:val>
                                        </p:tav>
                                      </p:tavLst>
                                    </p:anim>
                                    <p:animEffect transition="in" filter="fade">
                                      <p:cBhvr>
                                        <p:cTn id="482" dur="500"/>
                                        <p:tgtEl>
                                          <p:spTgt spid="179"/>
                                        </p:tgtEl>
                                      </p:cBhvr>
                                    </p:animEffect>
                                  </p:childTnLst>
                                  <p:subTnLst>
                                    <p:audio>
                                      <p:cMediaNode>
                                        <p:cTn display="0" masterRel="sameClick">
                                          <p:stCondLst>
                                            <p:cond evt="begin" delay="0">
                                              <p:tn val="478"/>
                                            </p:cond>
                                          </p:stCondLst>
                                          <p:endCondLst>
                                            <p:cond evt="onStopAudio" delay="0">
                                              <p:tgtEl>
                                                <p:sldTgt/>
                                              </p:tgtEl>
                                            </p:cond>
                                          </p:endCondLst>
                                        </p:cTn>
                                        <p:tgtEl>
                                          <p:sndTgt r:embed="rId3" name="Bling.wav"/>
                                        </p:tgtEl>
                                      </p:cMediaNode>
                                    </p:audio>
                                  </p:subTnLst>
                                </p:cTn>
                              </p:par>
                              <p:par>
                                <p:cTn id="483" presetID="26" presetClass="emph" presetSubtype="0" fill="hold" grpId="1" nodeType="withEffect">
                                  <p:stCondLst>
                                    <p:cond delay="500"/>
                                  </p:stCondLst>
                                  <p:childTnLst>
                                    <p:animEffect transition="out" filter="fade">
                                      <p:cBhvr>
                                        <p:cTn id="484" dur="500" tmFilter="0, 0; .2, .5; .8, .5; 1, 0"/>
                                        <p:tgtEl>
                                          <p:spTgt spid="179"/>
                                        </p:tgtEl>
                                      </p:cBhvr>
                                    </p:animEffect>
                                    <p:animScale>
                                      <p:cBhvr>
                                        <p:cTn id="485" dur="250" autoRev="1" fill="hold"/>
                                        <p:tgtEl>
                                          <p:spTgt spid="179"/>
                                        </p:tgtEl>
                                      </p:cBhvr>
                                      <p:by x="105000" y="105000"/>
                                    </p:animScale>
                                  </p:childTnLst>
                                </p:cTn>
                              </p:par>
                            </p:childTnLst>
                          </p:cTn>
                        </p:par>
                      </p:childTnLst>
                    </p:cTn>
                  </p:par>
                </p:childTnLst>
              </p:cTn>
              <p:nextCondLst>
                <p:cond evt="onClick" delay="0">
                  <p:tgtEl>
                    <p:spTgt spid="194"/>
                  </p:tgtEl>
                </p:cond>
              </p:nextCondLst>
            </p:seq>
            <p:seq concurrent="1" nextAc="seek">
              <p:cTn id="486" restart="whenNotActive" fill="hold" evtFilter="cancelBubble" nodeType="interactiveSeq">
                <p:stCondLst>
                  <p:cond evt="onClick" delay="0">
                    <p:tgtEl>
                      <p:spTgt spid="209"/>
                    </p:tgtEl>
                  </p:cond>
                </p:stCondLst>
                <p:endSync evt="end" delay="0">
                  <p:rtn val="all"/>
                </p:endSync>
                <p:childTnLst>
                  <p:par>
                    <p:cTn id="487" fill="hold">
                      <p:stCondLst>
                        <p:cond delay="0"/>
                      </p:stCondLst>
                      <p:childTnLst>
                        <p:par>
                          <p:cTn id="488" fill="hold">
                            <p:stCondLst>
                              <p:cond delay="0"/>
                            </p:stCondLst>
                            <p:childTnLst>
                              <p:par>
                                <p:cTn id="489" presetID="53" presetClass="entr" presetSubtype="16" fill="hold" grpId="0" nodeType="withEffect">
                                  <p:stCondLst>
                                    <p:cond delay="0"/>
                                  </p:stCondLst>
                                  <p:childTnLst>
                                    <p:set>
                                      <p:cBhvr>
                                        <p:cTn id="490" dur="1" fill="hold">
                                          <p:stCondLst>
                                            <p:cond delay="0"/>
                                          </p:stCondLst>
                                        </p:cTn>
                                        <p:tgtEl>
                                          <p:spTgt spid="344"/>
                                        </p:tgtEl>
                                        <p:attrNameLst>
                                          <p:attrName>style.visibility</p:attrName>
                                        </p:attrNameLst>
                                      </p:cBhvr>
                                      <p:to>
                                        <p:strVal val="visible"/>
                                      </p:to>
                                    </p:set>
                                    <p:anim calcmode="lin" valueType="num">
                                      <p:cBhvr>
                                        <p:cTn id="491" dur="500" fill="hold"/>
                                        <p:tgtEl>
                                          <p:spTgt spid="344"/>
                                        </p:tgtEl>
                                        <p:attrNameLst>
                                          <p:attrName>ppt_w</p:attrName>
                                        </p:attrNameLst>
                                      </p:cBhvr>
                                      <p:tavLst>
                                        <p:tav tm="0">
                                          <p:val>
                                            <p:fltVal val="0"/>
                                          </p:val>
                                        </p:tav>
                                        <p:tav tm="100000">
                                          <p:val>
                                            <p:strVal val="#ppt_w"/>
                                          </p:val>
                                        </p:tav>
                                      </p:tavLst>
                                    </p:anim>
                                    <p:anim calcmode="lin" valueType="num">
                                      <p:cBhvr>
                                        <p:cTn id="492" dur="500" fill="hold"/>
                                        <p:tgtEl>
                                          <p:spTgt spid="344"/>
                                        </p:tgtEl>
                                        <p:attrNameLst>
                                          <p:attrName>ppt_h</p:attrName>
                                        </p:attrNameLst>
                                      </p:cBhvr>
                                      <p:tavLst>
                                        <p:tav tm="0">
                                          <p:val>
                                            <p:fltVal val="0"/>
                                          </p:val>
                                        </p:tav>
                                        <p:tav tm="100000">
                                          <p:val>
                                            <p:strVal val="#ppt_h"/>
                                          </p:val>
                                        </p:tav>
                                      </p:tavLst>
                                    </p:anim>
                                    <p:animEffect transition="in" filter="fade">
                                      <p:cBhvr>
                                        <p:cTn id="493" dur="500"/>
                                        <p:tgtEl>
                                          <p:spTgt spid="344"/>
                                        </p:tgtEl>
                                      </p:cBhvr>
                                    </p:animEffect>
                                  </p:childTnLst>
                                  <p:subTnLst>
                                    <p:audio>
                                      <p:cMediaNode>
                                        <p:cTn display="0" masterRel="sameClick">
                                          <p:stCondLst>
                                            <p:cond evt="begin" delay="0">
                                              <p:tn val="489"/>
                                            </p:cond>
                                          </p:stCondLst>
                                          <p:endCondLst>
                                            <p:cond evt="onStopAudio" delay="0">
                                              <p:tgtEl>
                                                <p:sldTgt/>
                                              </p:tgtEl>
                                            </p:cond>
                                          </p:endCondLst>
                                        </p:cTn>
                                        <p:tgtEl>
                                          <p:sndTgt r:embed="rId3" name="Bling.wav"/>
                                        </p:tgtEl>
                                      </p:cMediaNode>
                                    </p:audio>
                                  </p:subTnLst>
                                </p:cTn>
                              </p:par>
                              <p:par>
                                <p:cTn id="494" presetID="26" presetClass="emph" presetSubtype="0" fill="hold" grpId="1" nodeType="withEffect">
                                  <p:stCondLst>
                                    <p:cond delay="500"/>
                                  </p:stCondLst>
                                  <p:childTnLst>
                                    <p:animEffect transition="out" filter="fade">
                                      <p:cBhvr>
                                        <p:cTn id="495" dur="500" tmFilter="0, 0; .2, .5; .8, .5; 1, 0"/>
                                        <p:tgtEl>
                                          <p:spTgt spid="344"/>
                                        </p:tgtEl>
                                      </p:cBhvr>
                                    </p:animEffect>
                                    <p:animScale>
                                      <p:cBhvr>
                                        <p:cTn id="496" dur="250" autoRev="1" fill="hold"/>
                                        <p:tgtEl>
                                          <p:spTgt spid="344"/>
                                        </p:tgtEl>
                                      </p:cBhvr>
                                      <p:by x="105000" y="105000"/>
                                    </p:animScale>
                                  </p:childTnLst>
                                </p:cTn>
                              </p:par>
                              <p:par>
                                <p:cTn id="497" presetID="53" presetClass="entr" presetSubtype="16" fill="hold" grpId="0" nodeType="withEffect">
                                  <p:stCondLst>
                                    <p:cond delay="0"/>
                                  </p:stCondLst>
                                  <p:childTnLst>
                                    <p:set>
                                      <p:cBhvr>
                                        <p:cTn id="498" dur="1" fill="hold">
                                          <p:stCondLst>
                                            <p:cond delay="0"/>
                                          </p:stCondLst>
                                        </p:cTn>
                                        <p:tgtEl>
                                          <p:spTgt spid="354"/>
                                        </p:tgtEl>
                                        <p:attrNameLst>
                                          <p:attrName>style.visibility</p:attrName>
                                        </p:attrNameLst>
                                      </p:cBhvr>
                                      <p:to>
                                        <p:strVal val="visible"/>
                                      </p:to>
                                    </p:set>
                                    <p:anim calcmode="lin" valueType="num">
                                      <p:cBhvr>
                                        <p:cTn id="499" dur="500" fill="hold"/>
                                        <p:tgtEl>
                                          <p:spTgt spid="354"/>
                                        </p:tgtEl>
                                        <p:attrNameLst>
                                          <p:attrName>ppt_w</p:attrName>
                                        </p:attrNameLst>
                                      </p:cBhvr>
                                      <p:tavLst>
                                        <p:tav tm="0">
                                          <p:val>
                                            <p:fltVal val="0"/>
                                          </p:val>
                                        </p:tav>
                                        <p:tav tm="100000">
                                          <p:val>
                                            <p:strVal val="#ppt_w"/>
                                          </p:val>
                                        </p:tav>
                                      </p:tavLst>
                                    </p:anim>
                                    <p:anim calcmode="lin" valueType="num">
                                      <p:cBhvr>
                                        <p:cTn id="500" dur="500" fill="hold"/>
                                        <p:tgtEl>
                                          <p:spTgt spid="354"/>
                                        </p:tgtEl>
                                        <p:attrNameLst>
                                          <p:attrName>ppt_h</p:attrName>
                                        </p:attrNameLst>
                                      </p:cBhvr>
                                      <p:tavLst>
                                        <p:tav tm="0">
                                          <p:val>
                                            <p:fltVal val="0"/>
                                          </p:val>
                                        </p:tav>
                                        <p:tav tm="100000">
                                          <p:val>
                                            <p:strVal val="#ppt_h"/>
                                          </p:val>
                                        </p:tav>
                                      </p:tavLst>
                                    </p:anim>
                                    <p:animEffect transition="in" filter="fade">
                                      <p:cBhvr>
                                        <p:cTn id="501" dur="500"/>
                                        <p:tgtEl>
                                          <p:spTgt spid="354"/>
                                        </p:tgtEl>
                                      </p:cBhvr>
                                    </p:animEffect>
                                  </p:childTnLst>
                                  <p:subTnLst>
                                    <p:audio>
                                      <p:cMediaNode>
                                        <p:cTn display="0" masterRel="sameClick">
                                          <p:stCondLst>
                                            <p:cond evt="begin" delay="0">
                                              <p:tn val="497"/>
                                            </p:cond>
                                          </p:stCondLst>
                                          <p:endCondLst>
                                            <p:cond evt="onStopAudio" delay="0">
                                              <p:tgtEl>
                                                <p:sldTgt/>
                                              </p:tgtEl>
                                            </p:cond>
                                          </p:endCondLst>
                                        </p:cTn>
                                        <p:tgtEl>
                                          <p:sndTgt r:embed="rId3" name="Bling.wav"/>
                                        </p:tgtEl>
                                      </p:cMediaNode>
                                    </p:audio>
                                  </p:subTnLst>
                                </p:cTn>
                              </p:par>
                              <p:par>
                                <p:cTn id="502" presetID="26" presetClass="emph" presetSubtype="0" fill="hold" grpId="1" nodeType="withEffect">
                                  <p:stCondLst>
                                    <p:cond delay="500"/>
                                  </p:stCondLst>
                                  <p:childTnLst>
                                    <p:animEffect transition="out" filter="fade">
                                      <p:cBhvr>
                                        <p:cTn id="503" dur="500" tmFilter="0, 0; .2, .5; .8, .5; 1, 0"/>
                                        <p:tgtEl>
                                          <p:spTgt spid="354"/>
                                        </p:tgtEl>
                                      </p:cBhvr>
                                    </p:animEffect>
                                    <p:animScale>
                                      <p:cBhvr>
                                        <p:cTn id="504" dur="250" autoRev="1" fill="hold"/>
                                        <p:tgtEl>
                                          <p:spTgt spid="354"/>
                                        </p:tgtEl>
                                      </p:cBhvr>
                                      <p:by x="105000" y="105000"/>
                                    </p:animScale>
                                  </p:childTnLst>
                                </p:cTn>
                              </p:par>
                              <p:par>
                                <p:cTn id="505" presetID="53" presetClass="entr" presetSubtype="16" fill="hold" grpId="0" nodeType="withEffect">
                                  <p:stCondLst>
                                    <p:cond delay="0"/>
                                  </p:stCondLst>
                                  <p:childTnLst>
                                    <p:set>
                                      <p:cBhvr>
                                        <p:cTn id="506" dur="1" fill="hold">
                                          <p:stCondLst>
                                            <p:cond delay="0"/>
                                          </p:stCondLst>
                                        </p:cTn>
                                        <p:tgtEl>
                                          <p:spTgt spid="372"/>
                                        </p:tgtEl>
                                        <p:attrNameLst>
                                          <p:attrName>style.visibility</p:attrName>
                                        </p:attrNameLst>
                                      </p:cBhvr>
                                      <p:to>
                                        <p:strVal val="visible"/>
                                      </p:to>
                                    </p:set>
                                    <p:anim calcmode="lin" valueType="num">
                                      <p:cBhvr>
                                        <p:cTn id="507" dur="500" fill="hold"/>
                                        <p:tgtEl>
                                          <p:spTgt spid="372"/>
                                        </p:tgtEl>
                                        <p:attrNameLst>
                                          <p:attrName>ppt_w</p:attrName>
                                        </p:attrNameLst>
                                      </p:cBhvr>
                                      <p:tavLst>
                                        <p:tav tm="0">
                                          <p:val>
                                            <p:fltVal val="0"/>
                                          </p:val>
                                        </p:tav>
                                        <p:tav tm="100000">
                                          <p:val>
                                            <p:strVal val="#ppt_w"/>
                                          </p:val>
                                        </p:tav>
                                      </p:tavLst>
                                    </p:anim>
                                    <p:anim calcmode="lin" valueType="num">
                                      <p:cBhvr>
                                        <p:cTn id="508" dur="500" fill="hold"/>
                                        <p:tgtEl>
                                          <p:spTgt spid="372"/>
                                        </p:tgtEl>
                                        <p:attrNameLst>
                                          <p:attrName>ppt_h</p:attrName>
                                        </p:attrNameLst>
                                      </p:cBhvr>
                                      <p:tavLst>
                                        <p:tav tm="0">
                                          <p:val>
                                            <p:fltVal val="0"/>
                                          </p:val>
                                        </p:tav>
                                        <p:tav tm="100000">
                                          <p:val>
                                            <p:strVal val="#ppt_h"/>
                                          </p:val>
                                        </p:tav>
                                      </p:tavLst>
                                    </p:anim>
                                    <p:animEffect transition="in" filter="fade">
                                      <p:cBhvr>
                                        <p:cTn id="509" dur="500"/>
                                        <p:tgtEl>
                                          <p:spTgt spid="372"/>
                                        </p:tgtEl>
                                      </p:cBhvr>
                                    </p:animEffect>
                                  </p:childTnLst>
                                  <p:subTnLst>
                                    <p:audio>
                                      <p:cMediaNode>
                                        <p:cTn display="0" masterRel="sameClick">
                                          <p:stCondLst>
                                            <p:cond evt="begin" delay="0">
                                              <p:tn val="505"/>
                                            </p:cond>
                                          </p:stCondLst>
                                          <p:endCondLst>
                                            <p:cond evt="onStopAudio" delay="0">
                                              <p:tgtEl>
                                                <p:sldTgt/>
                                              </p:tgtEl>
                                            </p:cond>
                                          </p:endCondLst>
                                        </p:cTn>
                                        <p:tgtEl>
                                          <p:sndTgt r:embed="rId3" name="Bling.wav"/>
                                        </p:tgtEl>
                                      </p:cMediaNode>
                                    </p:audio>
                                  </p:subTnLst>
                                </p:cTn>
                              </p:par>
                              <p:par>
                                <p:cTn id="510" presetID="26" presetClass="emph" presetSubtype="0" fill="hold" grpId="1" nodeType="withEffect">
                                  <p:stCondLst>
                                    <p:cond delay="500"/>
                                  </p:stCondLst>
                                  <p:childTnLst>
                                    <p:animEffect transition="out" filter="fade">
                                      <p:cBhvr>
                                        <p:cTn id="511" dur="500" tmFilter="0, 0; .2, .5; .8, .5; 1, 0"/>
                                        <p:tgtEl>
                                          <p:spTgt spid="372"/>
                                        </p:tgtEl>
                                      </p:cBhvr>
                                    </p:animEffect>
                                    <p:animScale>
                                      <p:cBhvr>
                                        <p:cTn id="512" dur="250" autoRev="1" fill="hold"/>
                                        <p:tgtEl>
                                          <p:spTgt spid="372"/>
                                        </p:tgtEl>
                                      </p:cBhvr>
                                      <p:by x="105000" y="105000"/>
                                    </p:animScale>
                                  </p:childTnLst>
                                </p:cTn>
                              </p:par>
                            </p:childTnLst>
                          </p:cTn>
                        </p:par>
                      </p:childTnLst>
                    </p:cTn>
                  </p:par>
                </p:childTnLst>
              </p:cTn>
              <p:nextCondLst>
                <p:cond evt="onClick" delay="0">
                  <p:tgtEl>
                    <p:spTgt spid="209"/>
                  </p:tgtEl>
                </p:cond>
              </p:nextCondLst>
            </p:seq>
            <p:seq concurrent="1" nextAc="seek">
              <p:cTn id="513" restart="whenNotActive" fill="hold" evtFilter="cancelBubble" nodeType="interactiveSeq">
                <p:stCondLst>
                  <p:cond evt="onClick" delay="0">
                    <p:tgtEl>
                      <p:spTgt spid="211"/>
                    </p:tgtEl>
                  </p:cond>
                </p:stCondLst>
                <p:endSync evt="end" delay="0">
                  <p:rtn val="all"/>
                </p:endSync>
                <p:childTnLst>
                  <p:par>
                    <p:cTn id="514" fill="hold">
                      <p:stCondLst>
                        <p:cond delay="0"/>
                      </p:stCondLst>
                      <p:childTnLst>
                        <p:par>
                          <p:cTn id="515" fill="hold">
                            <p:stCondLst>
                              <p:cond delay="0"/>
                            </p:stCondLst>
                            <p:childTnLst>
                              <p:par>
                                <p:cTn id="516" presetID="53" presetClass="entr" presetSubtype="16" fill="hold" nodeType="withEffect">
                                  <p:stCondLst>
                                    <p:cond delay="0"/>
                                  </p:stCondLst>
                                  <p:childTnLst>
                                    <p:set>
                                      <p:cBhvr>
                                        <p:cTn id="517" dur="1" fill="hold">
                                          <p:stCondLst>
                                            <p:cond delay="0"/>
                                          </p:stCondLst>
                                        </p:cTn>
                                        <p:tgtEl>
                                          <p:spTgt spid="360"/>
                                        </p:tgtEl>
                                        <p:attrNameLst>
                                          <p:attrName>style.visibility</p:attrName>
                                        </p:attrNameLst>
                                      </p:cBhvr>
                                      <p:to>
                                        <p:strVal val="visible"/>
                                      </p:to>
                                    </p:set>
                                    <p:anim calcmode="lin" valueType="num">
                                      <p:cBhvr>
                                        <p:cTn id="518" dur="500" fill="hold"/>
                                        <p:tgtEl>
                                          <p:spTgt spid="360"/>
                                        </p:tgtEl>
                                        <p:attrNameLst>
                                          <p:attrName>ppt_w</p:attrName>
                                        </p:attrNameLst>
                                      </p:cBhvr>
                                      <p:tavLst>
                                        <p:tav tm="0">
                                          <p:val>
                                            <p:fltVal val="0"/>
                                          </p:val>
                                        </p:tav>
                                        <p:tav tm="100000">
                                          <p:val>
                                            <p:strVal val="#ppt_w"/>
                                          </p:val>
                                        </p:tav>
                                      </p:tavLst>
                                    </p:anim>
                                    <p:anim calcmode="lin" valueType="num">
                                      <p:cBhvr>
                                        <p:cTn id="519" dur="500" fill="hold"/>
                                        <p:tgtEl>
                                          <p:spTgt spid="360"/>
                                        </p:tgtEl>
                                        <p:attrNameLst>
                                          <p:attrName>ppt_h</p:attrName>
                                        </p:attrNameLst>
                                      </p:cBhvr>
                                      <p:tavLst>
                                        <p:tav tm="0">
                                          <p:val>
                                            <p:fltVal val="0"/>
                                          </p:val>
                                        </p:tav>
                                        <p:tav tm="100000">
                                          <p:val>
                                            <p:strVal val="#ppt_h"/>
                                          </p:val>
                                        </p:tav>
                                      </p:tavLst>
                                    </p:anim>
                                    <p:animEffect transition="in" filter="fade">
                                      <p:cBhvr>
                                        <p:cTn id="520" dur="500"/>
                                        <p:tgtEl>
                                          <p:spTgt spid="360"/>
                                        </p:tgtEl>
                                      </p:cBhvr>
                                    </p:animEffect>
                                  </p:childTnLst>
                                </p:cTn>
                              </p:par>
                              <p:par>
                                <p:cTn id="521" presetID="26" presetClass="emph" presetSubtype="0" fill="hold" nodeType="withEffect">
                                  <p:stCondLst>
                                    <p:cond delay="500"/>
                                  </p:stCondLst>
                                  <p:childTnLst>
                                    <p:animEffect transition="out" filter="fade">
                                      <p:cBhvr>
                                        <p:cTn id="522" dur="500" tmFilter="0, 0; .2, .5; .8, .5; 1, 0"/>
                                        <p:tgtEl>
                                          <p:spTgt spid="360"/>
                                        </p:tgtEl>
                                      </p:cBhvr>
                                    </p:animEffect>
                                    <p:animScale>
                                      <p:cBhvr>
                                        <p:cTn id="523" dur="250" autoRev="1" fill="hold"/>
                                        <p:tgtEl>
                                          <p:spTgt spid="360"/>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360"/>
                                        </p:tgtEl>
                                        <p:attrNameLst>
                                          <p:attrName>style.visibility</p:attrName>
                                        </p:attrNameLst>
                                      </p:cBhvr>
                                      <p:to>
                                        <p:strVal val="visible"/>
                                      </p:to>
                                    </p:set>
                                    <p:anim calcmode="lin" valueType="num">
                                      <p:cBhvr>
                                        <p:cTn id="526" dur="500" fill="hold"/>
                                        <p:tgtEl>
                                          <p:spTgt spid="360"/>
                                        </p:tgtEl>
                                        <p:attrNameLst>
                                          <p:attrName>ppt_w</p:attrName>
                                        </p:attrNameLst>
                                      </p:cBhvr>
                                      <p:tavLst>
                                        <p:tav tm="0">
                                          <p:val>
                                            <p:fltVal val="0"/>
                                          </p:val>
                                        </p:tav>
                                        <p:tav tm="100000">
                                          <p:val>
                                            <p:strVal val="#ppt_w"/>
                                          </p:val>
                                        </p:tav>
                                      </p:tavLst>
                                    </p:anim>
                                    <p:anim calcmode="lin" valueType="num">
                                      <p:cBhvr>
                                        <p:cTn id="527" dur="500" fill="hold"/>
                                        <p:tgtEl>
                                          <p:spTgt spid="360"/>
                                        </p:tgtEl>
                                        <p:attrNameLst>
                                          <p:attrName>ppt_h</p:attrName>
                                        </p:attrNameLst>
                                      </p:cBhvr>
                                      <p:tavLst>
                                        <p:tav tm="0">
                                          <p:val>
                                            <p:fltVal val="0"/>
                                          </p:val>
                                        </p:tav>
                                        <p:tav tm="100000">
                                          <p:val>
                                            <p:strVal val="#ppt_h"/>
                                          </p:val>
                                        </p:tav>
                                      </p:tavLst>
                                    </p:anim>
                                    <p:animEffect transition="in" filter="fade">
                                      <p:cBhvr>
                                        <p:cTn id="528" dur="500"/>
                                        <p:tgtEl>
                                          <p:spTgt spid="360"/>
                                        </p:tgtEl>
                                      </p:cBhvr>
                                    </p:animEffect>
                                  </p:childTnLst>
                                  <p:subTnLst>
                                    <p:audio>
                                      <p:cMediaNode>
                                        <p:cTn display="0" masterRel="sameClick">
                                          <p:stCondLst>
                                            <p:cond evt="begin" delay="0">
                                              <p:tn val="524"/>
                                            </p:cond>
                                          </p:stCondLst>
                                          <p:endCondLst>
                                            <p:cond evt="onStopAudio" delay="0">
                                              <p:tgtEl>
                                                <p:sldTgt/>
                                              </p:tgtEl>
                                            </p:cond>
                                          </p:endCondLst>
                                        </p:cTn>
                                        <p:tgtEl>
                                          <p:sndTgt r:embed="rId3"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360"/>
                                        </p:tgtEl>
                                      </p:cBhvr>
                                    </p:animEffect>
                                    <p:animScale>
                                      <p:cBhvr>
                                        <p:cTn id="531" dur="250" autoRev="1" fill="hold"/>
                                        <p:tgtEl>
                                          <p:spTgt spid="360"/>
                                        </p:tgtEl>
                                      </p:cBhvr>
                                      <p:by x="105000" y="105000"/>
                                    </p:animScale>
                                  </p:childTnLst>
                                </p:cTn>
                              </p:par>
                              <p:par>
                                <p:cTn id="532" presetID="53" presetClass="entr" presetSubtype="16" fill="hold" nodeType="withEffect">
                                  <p:stCondLst>
                                    <p:cond delay="0"/>
                                  </p:stCondLst>
                                  <p:childTnLst>
                                    <p:set>
                                      <p:cBhvr>
                                        <p:cTn id="533" dur="1" fill="hold">
                                          <p:stCondLst>
                                            <p:cond delay="0"/>
                                          </p:stCondLst>
                                        </p:cTn>
                                        <p:tgtEl>
                                          <p:spTgt spid="361"/>
                                        </p:tgtEl>
                                        <p:attrNameLst>
                                          <p:attrName>style.visibility</p:attrName>
                                        </p:attrNameLst>
                                      </p:cBhvr>
                                      <p:to>
                                        <p:strVal val="visible"/>
                                      </p:to>
                                    </p:set>
                                    <p:anim calcmode="lin" valueType="num">
                                      <p:cBhvr>
                                        <p:cTn id="534" dur="500" fill="hold"/>
                                        <p:tgtEl>
                                          <p:spTgt spid="361"/>
                                        </p:tgtEl>
                                        <p:attrNameLst>
                                          <p:attrName>ppt_w</p:attrName>
                                        </p:attrNameLst>
                                      </p:cBhvr>
                                      <p:tavLst>
                                        <p:tav tm="0">
                                          <p:val>
                                            <p:fltVal val="0"/>
                                          </p:val>
                                        </p:tav>
                                        <p:tav tm="100000">
                                          <p:val>
                                            <p:strVal val="#ppt_w"/>
                                          </p:val>
                                        </p:tav>
                                      </p:tavLst>
                                    </p:anim>
                                    <p:anim calcmode="lin" valueType="num">
                                      <p:cBhvr>
                                        <p:cTn id="535" dur="500" fill="hold"/>
                                        <p:tgtEl>
                                          <p:spTgt spid="361"/>
                                        </p:tgtEl>
                                        <p:attrNameLst>
                                          <p:attrName>ppt_h</p:attrName>
                                        </p:attrNameLst>
                                      </p:cBhvr>
                                      <p:tavLst>
                                        <p:tav tm="0">
                                          <p:val>
                                            <p:fltVal val="0"/>
                                          </p:val>
                                        </p:tav>
                                        <p:tav tm="100000">
                                          <p:val>
                                            <p:strVal val="#ppt_h"/>
                                          </p:val>
                                        </p:tav>
                                      </p:tavLst>
                                    </p:anim>
                                    <p:animEffect transition="in" filter="fade">
                                      <p:cBhvr>
                                        <p:cTn id="536" dur="500"/>
                                        <p:tgtEl>
                                          <p:spTgt spid="361"/>
                                        </p:tgtEl>
                                      </p:cBhvr>
                                    </p:animEffect>
                                  </p:childTnLst>
                                </p:cTn>
                              </p:par>
                              <p:par>
                                <p:cTn id="537" presetID="26" presetClass="emph" presetSubtype="0" fill="hold" nodeType="withEffect">
                                  <p:stCondLst>
                                    <p:cond delay="500"/>
                                  </p:stCondLst>
                                  <p:childTnLst>
                                    <p:animEffect transition="out" filter="fade">
                                      <p:cBhvr>
                                        <p:cTn id="538" dur="500" tmFilter="0, 0; .2, .5; .8, .5; 1, 0"/>
                                        <p:tgtEl>
                                          <p:spTgt spid="361"/>
                                        </p:tgtEl>
                                      </p:cBhvr>
                                    </p:animEffect>
                                    <p:animScale>
                                      <p:cBhvr>
                                        <p:cTn id="539" dur="250" autoRev="1" fill="hold"/>
                                        <p:tgtEl>
                                          <p:spTgt spid="361"/>
                                        </p:tgtEl>
                                      </p:cBhvr>
                                      <p:by x="105000" y="105000"/>
                                    </p:animScale>
                                  </p:childTnLst>
                                </p:cTn>
                              </p:par>
                              <p:par>
                                <p:cTn id="540" presetID="53" presetClass="entr" presetSubtype="16" fill="hold" grpId="0" nodeType="withEffect">
                                  <p:stCondLst>
                                    <p:cond delay="0"/>
                                  </p:stCondLst>
                                  <p:childTnLst>
                                    <p:set>
                                      <p:cBhvr>
                                        <p:cTn id="541" dur="1" fill="hold">
                                          <p:stCondLst>
                                            <p:cond delay="0"/>
                                          </p:stCondLst>
                                        </p:cTn>
                                        <p:tgtEl>
                                          <p:spTgt spid="361"/>
                                        </p:tgtEl>
                                        <p:attrNameLst>
                                          <p:attrName>style.visibility</p:attrName>
                                        </p:attrNameLst>
                                      </p:cBhvr>
                                      <p:to>
                                        <p:strVal val="visible"/>
                                      </p:to>
                                    </p:set>
                                    <p:anim calcmode="lin" valueType="num">
                                      <p:cBhvr>
                                        <p:cTn id="542" dur="500" fill="hold"/>
                                        <p:tgtEl>
                                          <p:spTgt spid="361"/>
                                        </p:tgtEl>
                                        <p:attrNameLst>
                                          <p:attrName>ppt_w</p:attrName>
                                        </p:attrNameLst>
                                      </p:cBhvr>
                                      <p:tavLst>
                                        <p:tav tm="0">
                                          <p:val>
                                            <p:fltVal val="0"/>
                                          </p:val>
                                        </p:tav>
                                        <p:tav tm="100000">
                                          <p:val>
                                            <p:strVal val="#ppt_w"/>
                                          </p:val>
                                        </p:tav>
                                      </p:tavLst>
                                    </p:anim>
                                    <p:anim calcmode="lin" valueType="num">
                                      <p:cBhvr>
                                        <p:cTn id="543" dur="500" fill="hold"/>
                                        <p:tgtEl>
                                          <p:spTgt spid="361"/>
                                        </p:tgtEl>
                                        <p:attrNameLst>
                                          <p:attrName>ppt_h</p:attrName>
                                        </p:attrNameLst>
                                      </p:cBhvr>
                                      <p:tavLst>
                                        <p:tav tm="0">
                                          <p:val>
                                            <p:fltVal val="0"/>
                                          </p:val>
                                        </p:tav>
                                        <p:tav tm="100000">
                                          <p:val>
                                            <p:strVal val="#ppt_h"/>
                                          </p:val>
                                        </p:tav>
                                      </p:tavLst>
                                    </p:anim>
                                    <p:animEffect transition="in" filter="fade">
                                      <p:cBhvr>
                                        <p:cTn id="544" dur="500"/>
                                        <p:tgtEl>
                                          <p:spTgt spid="361"/>
                                        </p:tgtEl>
                                      </p:cBhvr>
                                    </p:animEffect>
                                  </p:childTnLst>
                                  <p:subTnLst>
                                    <p:audio>
                                      <p:cMediaNode>
                                        <p:cTn display="0" masterRel="sameClick">
                                          <p:stCondLst>
                                            <p:cond evt="begin" delay="0">
                                              <p:tn val="540"/>
                                            </p:cond>
                                          </p:stCondLst>
                                          <p:endCondLst>
                                            <p:cond evt="onStopAudio" delay="0">
                                              <p:tgtEl>
                                                <p:sldTgt/>
                                              </p:tgtEl>
                                            </p:cond>
                                          </p:endCondLst>
                                        </p:cTn>
                                        <p:tgtEl>
                                          <p:sndTgt r:embed="rId3" name="Bling.wav"/>
                                        </p:tgtEl>
                                      </p:cMediaNode>
                                    </p:audio>
                                  </p:subTnLst>
                                </p:cTn>
                              </p:par>
                              <p:par>
                                <p:cTn id="545" presetID="26" presetClass="emph" presetSubtype="0" fill="hold" grpId="1" nodeType="withEffect">
                                  <p:stCondLst>
                                    <p:cond delay="500"/>
                                  </p:stCondLst>
                                  <p:childTnLst>
                                    <p:animEffect transition="out" filter="fade">
                                      <p:cBhvr>
                                        <p:cTn id="546" dur="500" tmFilter="0, 0; .2, .5; .8, .5; 1, 0"/>
                                        <p:tgtEl>
                                          <p:spTgt spid="361"/>
                                        </p:tgtEl>
                                      </p:cBhvr>
                                    </p:animEffect>
                                    <p:animScale>
                                      <p:cBhvr>
                                        <p:cTn id="547" dur="250" autoRev="1" fill="hold"/>
                                        <p:tgtEl>
                                          <p:spTgt spid="361"/>
                                        </p:tgtEl>
                                      </p:cBhvr>
                                      <p:by x="105000" y="105000"/>
                                    </p:animScale>
                                  </p:childTnLst>
                                </p:cTn>
                              </p:par>
                              <p:par>
                                <p:cTn id="548" presetID="53" presetClass="entr" presetSubtype="16" fill="hold" grpId="0" nodeType="withEffect">
                                  <p:stCondLst>
                                    <p:cond delay="0"/>
                                  </p:stCondLst>
                                  <p:childTnLst>
                                    <p:set>
                                      <p:cBhvr>
                                        <p:cTn id="549" dur="1" fill="hold">
                                          <p:stCondLst>
                                            <p:cond delay="0"/>
                                          </p:stCondLst>
                                        </p:cTn>
                                        <p:tgtEl>
                                          <p:spTgt spid="345"/>
                                        </p:tgtEl>
                                        <p:attrNameLst>
                                          <p:attrName>style.visibility</p:attrName>
                                        </p:attrNameLst>
                                      </p:cBhvr>
                                      <p:to>
                                        <p:strVal val="visible"/>
                                      </p:to>
                                    </p:set>
                                    <p:anim calcmode="lin" valueType="num">
                                      <p:cBhvr>
                                        <p:cTn id="550" dur="500" fill="hold"/>
                                        <p:tgtEl>
                                          <p:spTgt spid="345"/>
                                        </p:tgtEl>
                                        <p:attrNameLst>
                                          <p:attrName>ppt_w</p:attrName>
                                        </p:attrNameLst>
                                      </p:cBhvr>
                                      <p:tavLst>
                                        <p:tav tm="0">
                                          <p:val>
                                            <p:fltVal val="0"/>
                                          </p:val>
                                        </p:tav>
                                        <p:tav tm="100000">
                                          <p:val>
                                            <p:strVal val="#ppt_w"/>
                                          </p:val>
                                        </p:tav>
                                      </p:tavLst>
                                    </p:anim>
                                    <p:anim calcmode="lin" valueType="num">
                                      <p:cBhvr>
                                        <p:cTn id="551" dur="500" fill="hold"/>
                                        <p:tgtEl>
                                          <p:spTgt spid="345"/>
                                        </p:tgtEl>
                                        <p:attrNameLst>
                                          <p:attrName>ppt_h</p:attrName>
                                        </p:attrNameLst>
                                      </p:cBhvr>
                                      <p:tavLst>
                                        <p:tav tm="0">
                                          <p:val>
                                            <p:fltVal val="0"/>
                                          </p:val>
                                        </p:tav>
                                        <p:tav tm="100000">
                                          <p:val>
                                            <p:strVal val="#ppt_h"/>
                                          </p:val>
                                        </p:tav>
                                      </p:tavLst>
                                    </p:anim>
                                    <p:animEffect transition="in" filter="fade">
                                      <p:cBhvr>
                                        <p:cTn id="552" dur="500"/>
                                        <p:tgtEl>
                                          <p:spTgt spid="345"/>
                                        </p:tgtEl>
                                      </p:cBhvr>
                                    </p:animEffect>
                                  </p:childTnLst>
                                  <p:subTnLst>
                                    <p:audio>
                                      <p:cMediaNode>
                                        <p:cTn display="0" masterRel="sameClick">
                                          <p:stCondLst>
                                            <p:cond evt="begin" delay="0">
                                              <p:tn val="548"/>
                                            </p:cond>
                                          </p:stCondLst>
                                          <p:endCondLst>
                                            <p:cond evt="onStopAudio" delay="0">
                                              <p:tgtEl>
                                                <p:sldTgt/>
                                              </p:tgtEl>
                                            </p:cond>
                                          </p:endCondLst>
                                        </p:cTn>
                                        <p:tgtEl>
                                          <p:sndTgt r:embed="rId3" name="Bling.wav"/>
                                        </p:tgtEl>
                                      </p:cMediaNode>
                                    </p:audio>
                                  </p:subTnLst>
                                </p:cTn>
                              </p:par>
                              <p:par>
                                <p:cTn id="553" presetID="26" presetClass="emph" presetSubtype="0" fill="hold" grpId="1" nodeType="withEffect">
                                  <p:stCondLst>
                                    <p:cond delay="500"/>
                                  </p:stCondLst>
                                  <p:childTnLst>
                                    <p:animEffect transition="out" filter="fade">
                                      <p:cBhvr>
                                        <p:cTn id="554" dur="500" tmFilter="0, 0; .2, .5; .8, .5; 1, 0"/>
                                        <p:tgtEl>
                                          <p:spTgt spid="345"/>
                                        </p:tgtEl>
                                      </p:cBhvr>
                                    </p:animEffect>
                                    <p:animScale>
                                      <p:cBhvr>
                                        <p:cTn id="555" dur="250" autoRev="1" fill="hold"/>
                                        <p:tgtEl>
                                          <p:spTgt spid="345"/>
                                        </p:tgtEl>
                                      </p:cBhvr>
                                      <p:by x="105000" y="105000"/>
                                    </p:animScale>
                                  </p:childTnLst>
                                </p:cTn>
                              </p:par>
                              <p:par>
                                <p:cTn id="556" presetID="53" presetClass="entr" presetSubtype="16" fill="hold" nodeType="withEffect">
                                  <p:stCondLst>
                                    <p:cond delay="0"/>
                                  </p:stCondLst>
                                  <p:childTnLst>
                                    <p:set>
                                      <p:cBhvr>
                                        <p:cTn id="557" dur="1" fill="hold">
                                          <p:stCondLst>
                                            <p:cond delay="0"/>
                                          </p:stCondLst>
                                        </p:cTn>
                                        <p:tgtEl>
                                          <p:spTgt spid="389"/>
                                        </p:tgtEl>
                                        <p:attrNameLst>
                                          <p:attrName>style.visibility</p:attrName>
                                        </p:attrNameLst>
                                      </p:cBhvr>
                                      <p:to>
                                        <p:strVal val="visible"/>
                                      </p:to>
                                    </p:set>
                                    <p:anim calcmode="lin" valueType="num">
                                      <p:cBhvr>
                                        <p:cTn id="558" dur="500" fill="hold"/>
                                        <p:tgtEl>
                                          <p:spTgt spid="389"/>
                                        </p:tgtEl>
                                        <p:attrNameLst>
                                          <p:attrName>ppt_w</p:attrName>
                                        </p:attrNameLst>
                                      </p:cBhvr>
                                      <p:tavLst>
                                        <p:tav tm="0">
                                          <p:val>
                                            <p:fltVal val="0"/>
                                          </p:val>
                                        </p:tav>
                                        <p:tav tm="100000">
                                          <p:val>
                                            <p:strVal val="#ppt_w"/>
                                          </p:val>
                                        </p:tav>
                                      </p:tavLst>
                                    </p:anim>
                                    <p:anim calcmode="lin" valueType="num">
                                      <p:cBhvr>
                                        <p:cTn id="559" dur="500" fill="hold"/>
                                        <p:tgtEl>
                                          <p:spTgt spid="389"/>
                                        </p:tgtEl>
                                        <p:attrNameLst>
                                          <p:attrName>ppt_h</p:attrName>
                                        </p:attrNameLst>
                                      </p:cBhvr>
                                      <p:tavLst>
                                        <p:tav tm="0">
                                          <p:val>
                                            <p:fltVal val="0"/>
                                          </p:val>
                                        </p:tav>
                                        <p:tav tm="100000">
                                          <p:val>
                                            <p:strVal val="#ppt_h"/>
                                          </p:val>
                                        </p:tav>
                                      </p:tavLst>
                                    </p:anim>
                                    <p:animEffect transition="in" filter="fade">
                                      <p:cBhvr>
                                        <p:cTn id="560" dur="500"/>
                                        <p:tgtEl>
                                          <p:spTgt spid="389"/>
                                        </p:tgtEl>
                                      </p:cBhvr>
                                    </p:animEffect>
                                  </p:childTnLst>
                                </p:cTn>
                              </p:par>
                              <p:par>
                                <p:cTn id="561" presetID="26" presetClass="emph" presetSubtype="0" fill="hold" nodeType="withEffect">
                                  <p:stCondLst>
                                    <p:cond delay="500"/>
                                  </p:stCondLst>
                                  <p:childTnLst>
                                    <p:animEffect transition="out" filter="fade">
                                      <p:cBhvr>
                                        <p:cTn id="562" dur="500" tmFilter="0, 0; .2, .5; .8, .5; 1, 0"/>
                                        <p:tgtEl>
                                          <p:spTgt spid="389"/>
                                        </p:tgtEl>
                                      </p:cBhvr>
                                    </p:animEffect>
                                    <p:animScale>
                                      <p:cBhvr>
                                        <p:cTn id="563" dur="250" autoRev="1" fill="hold"/>
                                        <p:tgtEl>
                                          <p:spTgt spid="389"/>
                                        </p:tgtEl>
                                      </p:cBhvr>
                                      <p:by x="105000" y="105000"/>
                                    </p:animScale>
                                  </p:childTnLst>
                                </p:cTn>
                              </p:par>
                              <p:par>
                                <p:cTn id="564" presetID="53" presetClass="entr" presetSubtype="16" fill="hold" grpId="0" nodeType="withEffect">
                                  <p:stCondLst>
                                    <p:cond delay="0"/>
                                  </p:stCondLst>
                                  <p:childTnLst>
                                    <p:set>
                                      <p:cBhvr>
                                        <p:cTn id="565" dur="1" fill="hold">
                                          <p:stCondLst>
                                            <p:cond delay="0"/>
                                          </p:stCondLst>
                                        </p:cTn>
                                        <p:tgtEl>
                                          <p:spTgt spid="389"/>
                                        </p:tgtEl>
                                        <p:attrNameLst>
                                          <p:attrName>style.visibility</p:attrName>
                                        </p:attrNameLst>
                                      </p:cBhvr>
                                      <p:to>
                                        <p:strVal val="visible"/>
                                      </p:to>
                                    </p:set>
                                    <p:anim calcmode="lin" valueType="num">
                                      <p:cBhvr>
                                        <p:cTn id="566" dur="500" fill="hold"/>
                                        <p:tgtEl>
                                          <p:spTgt spid="389"/>
                                        </p:tgtEl>
                                        <p:attrNameLst>
                                          <p:attrName>ppt_w</p:attrName>
                                        </p:attrNameLst>
                                      </p:cBhvr>
                                      <p:tavLst>
                                        <p:tav tm="0">
                                          <p:val>
                                            <p:fltVal val="0"/>
                                          </p:val>
                                        </p:tav>
                                        <p:tav tm="100000">
                                          <p:val>
                                            <p:strVal val="#ppt_w"/>
                                          </p:val>
                                        </p:tav>
                                      </p:tavLst>
                                    </p:anim>
                                    <p:anim calcmode="lin" valueType="num">
                                      <p:cBhvr>
                                        <p:cTn id="567" dur="500" fill="hold"/>
                                        <p:tgtEl>
                                          <p:spTgt spid="389"/>
                                        </p:tgtEl>
                                        <p:attrNameLst>
                                          <p:attrName>ppt_h</p:attrName>
                                        </p:attrNameLst>
                                      </p:cBhvr>
                                      <p:tavLst>
                                        <p:tav tm="0">
                                          <p:val>
                                            <p:fltVal val="0"/>
                                          </p:val>
                                        </p:tav>
                                        <p:tav tm="100000">
                                          <p:val>
                                            <p:strVal val="#ppt_h"/>
                                          </p:val>
                                        </p:tav>
                                      </p:tavLst>
                                    </p:anim>
                                    <p:animEffect transition="in" filter="fade">
                                      <p:cBhvr>
                                        <p:cTn id="568" dur="500"/>
                                        <p:tgtEl>
                                          <p:spTgt spid="389"/>
                                        </p:tgtEl>
                                      </p:cBhvr>
                                    </p:animEffect>
                                  </p:childTnLst>
                                  <p:subTnLst>
                                    <p:audio>
                                      <p:cMediaNode>
                                        <p:cTn display="0" masterRel="sameClick">
                                          <p:stCondLst>
                                            <p:cond evt="begin" delay="0">
                                              <p:tn val="564"/>
                                            </p:cond>
                                          </p:stCondLst>
                                          <p:endCondLst>
                                            <p:cond evt="onStopAudio" delay="0">
                                              <p:tgtEl>
                                                <p:sldTgt/>
                                              </p:tgtEl>
                                            </p:cond>
                                          </p:endCondLst>
                                        </p:cTn>
                                        <p:tgtEl>
                                          <p:sndTgt r:embed="rId3" name="Bling.wav"/>
                                        </p:tgtEl>
                                      </p:cMediaNode>
                                    </p:audio>
                                  </p:subTnLst>
                                </p:cTn>
                              </p:par>
                              <p:par>
                                <p:cTn id="569" presetID="26" presetClass="emph" presetSubtype="0" fill="hold" grpId="1" nodeType="withEffect">
                                  <p:stCondLst>
                                    <p:cond delay="500"/>
                                  </p:stCondLst>
                                  <p:childTnLst>
                                    <p:animEffect transition="out" filter="fade">
                                      <p:cBhvr>
                                        <p:cTn id="570" dur="500" tmFilter="0, 0; .2, .5; .8, .5; 1, 0"/>
                                        <p:tgtEl>
                                          <p:spTgt spid="389"/>
                                        </p:tgtEl>
                                      </p:cBhvr>
                                    </p:animEffect>
                                    <p:animScale>
                                      <p:cBhvr>
                                        <p:cTn id="571" dur="250" autoRev="1" fill="hold"/>
                                        <p:tgtEl>
                                          <p:spTgt spid="389"/>
                                        </p:tgtEl>
                                      </p:cBhvr>
                                      <p:by x="105000" y="105000"/>
                                    </p:animScale>
                                  </p:childTnLst>
                                </p:cTn>
                              </p:par>
                              <p:par>
                                <p:cTn id="572" presetID="53" presetClass="entr" presetSubtype="16" fill="hold" grpId="0" nodeType="withEffect">
                                  <p:stCondLst>
                                    <p:cond delay="0"/>
                                  </p:stCondLst>
                                  <p:childTnLst>
                                    <p:set>
                                      <p:cBhvr>
                                        <p:cTn id="573" dur="1" fill="hold">
                                          <p:stCondLst>
                                            <p:cond delay="0"/>
                                          </p:stCondLst>
                                        </p:cTn>
                                        <p:tgtEl>
                                          <p:spTgt spid="388"/>
                                        </p:tgtEl>
                                        <p:attrNameLst>
                                          <p:attrName>style.visibility</p:attrName>
                                        </p:attrNameLst>
                                      </p:cBhvr>
                                      <p:to>
                                        <p:strVal val="visible"/>
                                      </p:to>
                                    </p:set>
                                    <p:anim calcmode="lin" valueType="num">
                                      <p:cBhvr>
                                        <p:cTn id="574" dur="500" fill="hold"/>
                                        <p:tgtEl>
                                          <p:spTgt spid="388"/>
                                        </p:tgtEl>
                                        <p:attrNameLst>
                                          <p:attrName>ppt_w</p:attrName>
                                        </p:attrNameLst>
                                      </p:cBhvr>
                                      <p:tavLst>
                                        <p:tav tm="0">
                                          <p:val>
                                            <p:fltVal val="0"/>
                                          </p:val>
                                        </p:tav>
                                        <p:tav tm="100000">
                                          <p:val>
                                            <p:strVal val="#ppt_w"/>
                                          </p:val>
                                        </p:tav>
                                      </p:tavLst>
                                    </p:anim>
                                    <p:anim calcmode="lin" valueType="num">
                                      <p:cBhvr>
                                        <p:cTn id="575" dur="500" fill="hold"/>
                                        <p:tgtEl>
                                          <p:spTgt spid="388"/>
                                        </p:tgtEl>
                                        <p:attrNameLst>
                                          <p:attrName>ppt_h</p:attrName>
                                        </p:attrNameLst>
                                      </p:cBhvr>
                                      <p:tavLst>
                                        <p:tav tm="0">
                                          <p:val>
                                            <p:fltVal val="0"/>
                                          </p:val>
                                        </p:tav>
                                        <p:tav tm="100000">
                                          <p:val>
                                            <p:strVal val="#ppt_h"/>
                                          </p:val>
                                        </p:tav>
                                      </p:tavLst>
                                    </p:anim>
                                    <p:animEffect transition="in" filter="fade">
                                      <p:cBhvr>
                                        <p:cTn id="576" dur="500"/>
                                        <p:tgtEl>
                                          <p:spTgt spid="388"/>
                                        </p:tgtEl>
                                      </p:cBhvr>
                                    </p:animEffect>
                                  </p:childTnLst>
                                  <p:subTnLst>
                                    <p:audio>
                                      <p:cMediaNode>
                                        <p:cTn display="0" masterRel="sameClick">
                                          <p:stCondLst>
                                            <p:cond evt="begin" delay="0">
                                              <p:tn val="572"/>
                                            </p:cond>
                                          </p:stCondLst>
                                          <p:endCondLst>
                                            <p:cond evt="onStopAudio" delay="0">
                                              <p:tgtEl>
                                                <p:sldTgt/>
                                              </p:tgtEl>
                                            </p:cond>
                                          </p:endCondLst>
                                        </p:cTn>
                                        <p:tgtEl>
                                          <p:sndTgt r:embed="rId3" name="Bling.wav"/>
                                        </p:tgtEl>
                                      </p:cMediaNode>
                                    </p:audio>
                                  </p:subTnLst>
                                </p:cTn>
                              </p:par>
                              <p:par>
                                <p:cTn id="577" presetID="26" presetClass="emph" presetSubtype="0" fill="hold" grpId="1" nodeType="withEffect">
                                  <p:stCondLst>
                                    <p:cond delay="500"/>
                                  </p:stCondLst>
                                  <p:childTnLst>
                                    <p:animEffect transition="out" filter="fade">
                                      <p:cBhvr>
                                        <p:cTn id="578" dur="500" tmFilter="0, 0; .2, .5; .8, .5; 1, 0"/>
                                        <p:tgtEl>
                                          <p:spTgt spid="388"/>
                                        </p:tgtEl>
                                      </p:cBhvr>
                                    </p:animEffect>
                                    <p:animScale>
                                      <p:cBhvr>
                                        <p:cTn id="579" dur="250" autoRev="1" fill="hold"/>
                                        <p:tgtEl>
                                          <p:spTgt spid="388"/>
                                        </p:tgtEl>
                                      </p:cBhvr>
                                      <p:by x="105000" y="105000"/>
                                    </p:animScale>
                                  </p:childTnLst>
                                </p:cTn>
                              </p:par>
                              <p:par>
                                <p:cTn id="580" presetID="53" presetClass="entr" presetSubtype="16" fill="hold" grpId="0" nodeType="withEffect">
                                  <p:stCondLst>
                                    <p:cond delay="0"/>
                                  </p:stCondLst>
                                  <p:childTnLst>
                                    <p:set>
                                      <p:cBhvr>
                                        <p:cTn id="581" dur="1" fill="hold">
                                          <p:stCondLst>
                                            <p:cond delay="0"/>
                                          </p:stCondLst>
                                        </p:cTn>
                                        <p:tgtEl>
                                          <p:spTgt spid="392"/>
                                        </p:tgtEl>
                                        <p:attrNameLst>
                                          <p:attrName>style.visibility</p:attrName>
                                        </p:attrNameLst>
                                      </p:cBhvr>
                                      <p:to>
                                        <p:strVal val="visible"/>
                                      </p:to>
                                    </p:set>
                                    <p:anim calcmode="lin" valueType="num">
                                      <p:cBhvr>
                                        <p:cTn id="582" dur="500" fill="hold"/>
                                        <p:tgtEl>
                                          <p:spTgt spid="392"/>
                                        </p:tgtEl>
                                        <p:attrNameLst>
                                          <p:attrName>ppt_w</p:attrName>
                                        </p:attrNameLst>
                                      </p:cBhvr>
                                      <p:tavLst>
                                        <p:tav tm="0">
                                          <p:val>
                                            <p:fltVal val="0"/>
                                          </p:val>
                                        </p:tav>
                                        <p:tav tm="100000">
                                          <p:val>
                                            <p:strVal val="#ppt_w"/>
                                          </p:val>
                                        </p:tav>
                                      </p:tavLst>
                                    </p:anim>
                                    <p:anim calcmode="lin" valueType="num">
                                      <p:cBhvr>
                                        <p:cTn id="583" dur="500" fill="hold"/>
                                        <p:tgtEl>
                                          <p:spTgt spid="392"/>
                                        </p:tgtEl>
                                        <p:attrNameLst>
                                          <p:attrName>ppt_h</p:attrName>
                                        </p:attrNameLst>
                                      </p:cBhvr>
                                      <p:tavLst>
                                        <p:tav tm="0">
                                          <p:val>
                                            <p:fltVal val="0"/>
                                          </p:val>
                                        </p:tav>
                                        <p:tav tm="100000">
                                          <p:val>
                                            <p:strVal val="#ppt_h"/>
                                          </p:val>
                                        </p:tav>
                                      </p:tavLst>
                                    </p:anim>
                                    <p:animEffect transition="in" filter="fade">
                                      <p:cBhvr>
                                        <p:cTn id="584" dur="500"/>
                                        <p:tgtEl>
                                          <p:spTgt spid="392"/>
                                        </p:tgtEl>
                                      </p:cBhvr>
                                    </p:animEffect>
                                  </p:childTnLst>
                                  <p:subTnLst>
                                    <p:audio>
                                      <p:cMediaNode>
                                        <p:cTn display="0" masterRel="sameClick">
                                          <p:stCondLst>
                                            <p:cond evt="begin" delay="0">
                                              <p:tn val="580"/>
                                            </p:cond>
                                          </p:stCondLst>
                                          <p:endCondLst>
                                            <p:cond evt="onStopAudio" delay="0">
                                              <p:tgtEl>
                                                <p:sldTgt/>
                                              </p:tgtEl>
                                            </p:cond>
                                          </p:endCondLst>
                                        </p:cTn>
                                        <p:tgtEl>
                                          <p:sndTgt r:embed="rId3" name="Bling.wav"/>
                                        </p:tgtEl>
                                      </p:cMediaNode>
                                    </p:audio>
                                  </p:subTnLst>
                                </p:cTn>
                              </p:par>
                              <p:par>
                                <p:cTn id="585" presetID="26" presetClass="emph" presetSubtype="0" fill="hold" grpId="1" nodeType="withEffect">
                                  <p:stCondLst>
                                    <p:cond delay="500"/>
                                  </p:stCondLst>
                                  <p:childTnLst>
                                    <p:animEffect transition="out" filter="fade">
                                      <p:cBhvr>
                                        <p:cTn id="586" dur="500" tmFilter="0, 0; .2, .5; .8, .5; 1, 0"/>
                                        <p:tgtEl>
                                          <p:spTgt spid="392"/>
                                        </p:tgtEl>
                                      </p:cBhvr>
                                    </p:animEffect>
                                    <p:animScale>
                                      <p:cBhvr>
                                        <p:cTn id="587" dur="250" autoRev="1" fill="hold"/>
                                        <p:tgtEl>
                                          <p:spTgt spid="392"/>
                                        </p:tgtEl>
                                      </p:cBhvr>
                                      <p:by x="105000" y="105000"/>
                                    </p:animScale>
                                  </p:childTnLst>
                                </p:cTn>
                              </p:par>
                              <p:par>
                                <p:cTn id="588" presetID="53" presetClass="entr" presetSubtype="16" fill="hold" nodeType="withEffect">
                                  <p:stCondLst>
                                    <p:cond delay="0"/>
                                  </p:stCondLst>
                                  <p:childTnLst>
                                    <p:set>
                                      <p:cBhvr>
                                        <p:cTn id="589" dur="1" fill="hold">
                                          <p:stCondLst>
                                            <p:cond delay="0"/>
                                          </p:stCondLst>
                                        </p:cTn>
                                        <p:tgtEl>
                                          <p:spTgt spid="227"/>
                                        </p:tgtEl>
                                        <p:attrNameLst>
                                          <p:attrName>style.visibility</p:attrName>
                                        </p:attrNameLst>
                                      </p:cBhvr>
                                      <p:to>
                                        <p:strVal val="visible"/>
                                      </p:to>
                                    </p:set>
                                    <p:anim calcmode="lin" valueType="num">
                                      <p:cBhvr>
                                        <p:cTn id="590" dur="500" fill="hold"/>
                                        <p:tgtEl>
                                          <p:spTgt spid="227"/>
                                        </p:tgtEl>
                                        <p:attrNameLst>
                                          <p:attrName>ppt_w</p:attrName>
                                        </p:attrNameLst>
                                      </p:cBhvr>
                                      <p:tavLst>
                                        <p:tav tm="0">
                                          <p:val>
                                            <p:fltVal val="0"/>
                                          </p:val>
                                        </p:tav>
                                        <p:tav tm="100000">
                                          <p:val>
                                            <p:strVal val="#ppt_w"/>
                                          </p:val>
                                        </p:tav>
                                      </p:tavLst>
                                    </p:anim>
                                    <p:anim calcmode="lin" valueType="num">
                                      <p:cBhvr>
                                        <p:cTn id="591" dur="500" fill="hold"/>
                                        <p:tgtEl>
                                          <p:spTgt spid="227"/>
                                        </p:tgtEl>
                                        <p:attrNameLst>
                                          <p:attrName>ppt_h</p:attrName>
                                        </p:attrNameLst>
                                      </p:cBhvr>
                                      <p:tavLst>
                                        <p:tav tm="0">
                                          <p:val>
                                            <p:fltVal val="0"/>
                                          </p:val>
                                        </p:tav>
                                        <p:tav tm="100000">
                                          <p:val>
                                            <p:strVal val="#ppt_h"/>
                                          </p:val>
                                        </p:tav>
                                      </p:tavLst>
                                    </p:anim>
                                    <p:animEffect transition="in" filter="fade">
                                      <p:cBhvr>
                                        <p:cTn id="592" dur="500"/>
                                        <p:tgtEl>
                                          <p:spTgt spid="227"/>
                                        </p:tgtEl>
                                      </p:cBhvr>
                                    </p:animEffect>
                                  </p:childTnLst>
                                </p:cTn>
                              </p:par>
                              <p:par>
                                <p:cTn id="593" presetID="26" presetClass="emph" presetSubtype="0" fill="hold" nodeType="withEffect">
                                  <p:stCondLst>
                                    <p:cond delay="500"/>
                                  </p:stCondLst>
                                  <p:childTnLst>
                                    <p:animEffect transition="out" filter="fade">
                                      <p:cBhvr>
                                        <p:cTn id="594" dur="500" tmFilter="0, 0; .2, .5; .8, .5; 1, 0"/>
                                        <p:tgtEl>
                                          <p:spTgt spid="227"/>
                                        </p:tgtEl>
                                      </p:cBhvr>
                                    </p:animEffect>
                                    <p:animScale>
                                      <p:cBhvr>
                                        <p:cTn id="595" dur="250" autoRev="1" fill="hold"/>
                                        <p:tgtEl>
                                          <p:spTgt spid="227"/>
                                        </p:tgtEl>
                                      </p:cBhvr>
                                      <p:by x="105000" y="105000"/>
                                    </p:animScale>
                                  </p:childTnLst>
                                </p:cTn>
                              </p:par>
                              <p:par>
                                <p:cTn id="596" presetID="53" presetClass="entr" presetSubtype="16" fill="hold" grpId="0" nodeType="withEffect">
                                  <p:stCondLst>
                                    <p:cond delay="0"/>
                                  </p:stCondLst>
                                  <p:childTnLst>
                                    <p:set>
                                      <p:cBhvr>
                                        <p:cTn id="597" dur="1" fill="hold">
                                          <p:stCondLst>
                                            <p:cond delay="0"/>
                                          </p:stCondLst>
                                        </p:cTn>
                                        <p:tgtEl>
                                          <p:spTgt spid="227"/>
                                        </p:tgtEl>
                                        <p:attrNameLst>
                                          <p:attrName>style.visibility</p:attrName>
                                        </p:attrNameLst>
                                      </p:cBhvr>
                                      <p:to>
                                        <p:strVal val="visible"/>
                                      </p:to>
                                    </p:set>
                                    <p:anim calcmode="lin" valueType="num">
                                      <p:cBhvr>
                                        <p:cTn id="598" dur="500" fill="hold"/>
                                        <p:tgtEl>
                                          <p:spTgt spid="227"/>
                                        </p:tgtEl>
                                        <p:attrNameLst>
                                          <p:attrName>ppt_w</p:attrName>
                                        </p:attrNameLst>
                                      </p:cBhvr>
                                      <p:tavLst>
                                        <p:tav tm="0">
                                          <p:val>
                                            <p:fltVal val="0"/>
                                          </p:val>
                                        </p:tav>
                                        <p:tav tm="100000">
                                          <p:val>
                                            <p:strVal val="#ppt_w"/>
                                          </p:val>
                                        </p:tav>
                                      </p:tavLst>
                                    </p:anim>
                                    <p:anim calcmode="lin" valueType="num">
                                      <p:cBhvr>
                                        <p:cTn id="599" dur="500" fill="hold"/>
                                        <p:tgtEl>
                                          <p:spTgt spid="227"/>
                                        </p:tgtEl>
                                        <p:attrNameLst>
                                          <p:attrName>ppt_h</p:attrName>
                                        </p:attrNameLst>
                                      </p:cBhvr>
                                      <p:tavLst>
                                        <p:tav tm="0">
                                          <p:val>
                                            <p:fltVal val="0"/>
                                          </p:val>
                                        </p:tav>
                                        <p:tav tm="100000">
                                          <p:val>
                                            <p:strVal val="#ppt_h"/>
                                          </p:val>
                                        </p:tav>
                                      </p:tavLst>
                                    </p:anim>
                                    <p:animEffect transition="in" filter="fade">
                                      <p:cBhvr>
                                        <p:cTn id="600" dur="500"/>
                                        <p:tgtEl>
                                          <p:spTgt spid="227"/>
                                        </p:tgtEl>
                                      </p:cBhvr>
                                    </p:animEffect>
                                  </p:childTnLst>
                                  <p:subTnLst>
                                    <p:audio>
                                      <p:cMediaNode>
                                        <p:cTn display="0" masterRel="sameClick">
                                          <p:stCondLst>
                                            <p:cond evt="begin" delay="0">
                                              <p:tn val="596"/>
                                            </p:cond>
                                          </p:stCondLst>
                                          <p:endCondLst>
                                            <p:cond evt="onStopAudio" delay="0">
                                              <p:tgtEl>
                                                <p:sldTgt/>
                                              </p:tgtEl>
                                            </p:cond>
                                          </p:endCondLst>
                                        </p:cTn>
                                        <p:tgtEl>
                                          <p:sndTgt r:embed="rId3" name="Bling.wav"/>
                                        </p:tgtEl>
                                      </p:cMediaNode>
                                    </p:audio>
                                  </p:subTnLst>
                                </p:cTn>
                              </p:par>
                              <p:par>
                                <p:cTn id="601" presetID="26" presetClass="emph" presetSubtype="0" fill="hold" grpId="1" nodeType="withEffect">
                                  <p:stCondLst>
                                    <p:cond delay="500"/>
                                  </p:stCondLst>
                                  <p:childTnLst>
                                    <p:animEffect transition="out" filter="fade">
                                      <p:cBhvr>
                                        <p:cTn id="602" dur="500" tmFilter="0, 0; .2, .5; .8, .5; 1, 0"/>
                                        <p:tgtEl>
                                          <p:spTgt spid="227"/>
                                        </p:tgtEl>
                                      </p:cBhvr>
                                    </p:animEffect>
                                    <p:animScale>
                                      <p:cBhvr>
                                        <p:cTn id="603" dur="250" autoRev="1" fill="hold"/>
                                        <p:tgtEl>
                                          <p:spTgt spid="227"/>
                                        </p:tgtEl>
                                      </p:cBhvr>
                                      <p:by x="105000" y="105000"/>
                                    </p:animScale>
                                  </p:childTnLst>
                                </p:cTn>
                              </p:par>
                              <p:par>
                                <p:cTn id="604" presetID="53" presetClass="entr" presetSubtype="16" fill="hold" grpId="0" nodeType="withEffect">
                                  <p:stCondLst>
                                    <p:cond delay="0"/>
                                  </p:stCondLst>
                                  <p:childTnLst>
                                    <p:set>
                                      <p:cBhvr>
                                        <p:cTn id="605" dur="1" fill="hold">
                                          <p:stCondLst>
                                            <p:cond delay="0"/>
                                          </p:stCondLst>
                                        </p:cTn>
                                        <p:tgtEl>
                                          <p:spTgt spid="223"/>
                                        </p:tgtEl>
                                        <p:attrNameLst>
                                          <p:attrName>style.visibility</p:attrName>
                                        </p:attrNameLst>
                                      </p:cBhvr>
                                      <p:to>
                                        <p:strVal val="visible"/>
                                      </p:to>
                                    </p:set>
                                    <p:anim calcmode="lin" valueType="num">
                                      <p:cBhvr>
                                        <p:cTn id="606" dur="500" fill="hold"/>
                                        <p:tgtEl>
                                          <p:spTgt spid="223"/>
                                        </p:tgtEl>
                                        <p:attrNameLst>
                                          <p:attrName>ppt_w</p:attrName>
                                        </p:attrNameLst>
                                      </p:cBhvr>
                                      <p:tavLst>
                                        <p:tav tm="0">
                                          <p:val>
                                            <p:fltVal val="0"/>
                                          </p:val>
                                        </p:tav>
                                        <p:tav tm="100000">
                                          <p:val>
                                            <p:strVal val="#ppt_w"/>
                                          </p:val>
                                        </p:tav>
                                      </p:tavLst>
                                    </p:anim>
                                    <p:anim calcmode="lin" valueType="num">
                                      <p:cBhvr>
                                        <p:cTn id="607" dur="500" fill="hold"/>
                                        <p:tgtEl>
                                          <p:spTgt spid="223"/>
                                        </p:tgtEl>
                                        <p:attrNameLst>
                                          <p:attrName>ppt_h</p:attrName>
                                        </p:attrNameLst>
                                      </p:cBhvr>
                                      <p:tavLst>
                                        <p:tav tm="0">
                                          <p:val>
                                            <p:fltVal val="0"/>
                                          </p:val>
                                        </p:tav>
                                        <p:tav tm="100000">
                                          <p:val>
                                            <p:strVal val="#ppt_h"/>
                                          </p:val>
                                        </p:tav>
                                      </p:tavLst>
                                    </p:anim>
                                    <p:animEffect transition="in" filter="fade">
                                      <p:cBhvr>
                                        <p:cTn id="608" dur="500"/>
                                        <p:tgtEl>
                                          <p:spTgt spid="223"/>
                                        </p:tgtEl>
                                      </p:cBhvr>
                                    </p:animEffect>
                                  </p:childTnLst>
                                  <p:subTnLst>
                                    <p:audio>
                                      <p:cMediaNode>
                                        <p:cTn display="0" masterRel="sameClick">
                                          <p:stCondLst>
                                            <p:cond evt="begin" delay="0">
                                              <p:tn val="604"/>
                                            </p:cond>
                                          </p:stCondLst>
                                          <p:endCondLst>
                                            <p:cond evt="onStopAudio" delay="0">
                                              <p:tgtEl>
                                                <p:sldTgt/>
                                              </p:tgtEl>
                                            </p:cond>
                                          </p:endCondLst>
                                        </p:cTn>
                                        <p:tgtEl>
                                          <p:sndTgt r:embed="rId3" name="Bling.wav"/>
                                        </p:tgtEl>
                                      </p:cMediaNode>
                                    </p:audio>
                                  </p:subTnLst>
                                </p:cTn>
                              </p:par>
                              <p:par>
                                <p:cTn id="609" presetID="26" presetClass="emph" presetSubtype="0" fill="hold" grpId="1" nodeType="withEffect">
                                  <p:stCondLst>
                                    <p:cond delay="500"/>
                                  </p:stCondLst>
                                  <p:childTnLst>
                                    <p:animEffect transition="out" filter="fade">
                                      <p:cBhvr>
                                        <p:cTn id="610" dur="500" tmFilter="0, 0; .2, .5; .8, .5; 1, 0"/>
                                        <p:tgtEl>
                                          <p:spTgt spid="223"/>
                                        </p:tgtEl>
                                      </p:cBhvr>
                                    </p:animEffect>
                                    <p:animScale>
                                      <p:cBhvr>
                                        <p:cTn id="611" dur="250" autoRev="1" fill="hold"/>
                                        <p:tgtEl>
                                          <p:spTgt spid="223"/>
                                        </p:tgtEl>
                                      </p:cBhvr>
                                      <p:by x="105000" y="105000"/>
                                    </p:animScale>
                                  </p:childTnLst>
                                </p:cTn>
                              </p:par>
                              <p:par>
                                <p:cTn id="612" presetID="53" presetClass="entr" presetSubtype="16" fill="hold" grpId="0" nodeType="withEffect">
                                  <p:stCondLst>
                                    <p:cond delay="0"/>
                                  </p:stCondLst>
                                  <p:childTnLst>
                                    <p:set>
                                      <p:cBhvr>
                                        <p:cTn id="613" dur="1" fill="hold">
                                          <p:stCondLst>
                                            <p:cond delay="0"/>
                                          </p:stCondLst>
                                        </p:cTn>
                                        <p:tgtEl>
                                          <p:spTgt spid="228"/>
                                        </p:tgtEl>
                                        <p:attrNameLst>
                                          <p:attrName>style.visibility</p:attrName>
                                        </p:attrNameLst>
                                      </p:cBhvr>
                                      <p:to>
                                        <p:strVal val="visible"/>
                                      </p:to>
                                    </p:set>
                                    <p:anim calcmode="lin" valueType="num">
                                      <p:cBhvr>
                                        <p:cTn id="614" dur="500" fill="hold"/>
                                        <p:tgtEl>
                                          <p:spTgt spid="228"/>
                                        </p:tgtEl>
                                        <p:attrNameLst>
                                          <p:attrName>ppt_w</p:attrName>
                                        </p:attrNameLst>
                                      </p:cBhvr>
                                      <p:tavLst>
                                        <p:tav tm="0">
                                          <p:val>
                                            <p:fltVal val="0"/>
                                          </p:val>
                                        </p:tav>
                                        <p:tav tm="100000">
                                          <p:val>
                                            <p:strVal val="#ppt_w"/>
                                          </p:val>
                                        </p:tav>
                                      </p:tavLst>
                                    </p:anim>
                                    <p:anim calcmode="lin" valueType="num">
                                      <p:cBhvr>
                                        <p:cTn id="615" dur="500" fill="hold"/>
                                        <p:tgtEl>
                                          <p:spTgt spid="228"/>
                                        </p:tgtEl>
                                        <p:attrNameLst>
                                          <p:attrName>ppt_h</p:attrName>
                                        </p:attrNameLst>
                                      </p:cBhvr>
                                      <p:tavLst>
                                        <p:tav tm="0">
                                          <p:val>
                                            <p:fltVal val="0"/>
                                          </p:val>
                                        </p:tav>
                                        <p:tav tm="100000">
                                          <p:val>
                                            <p:strVal val="#ppt_h"/>
                                          </p:val>
                                        </p:tav>
                                      </p:tavLst>
                                    </p:anim>
                                    <p:animEffect transition="in" filter="fade">
                                      <p:cBhvr>
                                        <p:cTn id="616" dur="500"/>
                                        <p:tgtEl>
                                          <p:spTgt spid="228"/>
                                        </p:tgtEl>
                                      </p:cBhvr>
                                    </p:animEffect>
                                  </p:childTnLst>
                                  <p:subTnLst>
                                    <p:audio>
                                      <p:cMediaNode>
                                        <p:cTn display="0" masterRel="sameClick">
                                          <p:stCondLst>
                                            <p:cond evt="begin" delay="0">
                                              <p:tn val="612"/>
                                            </p:cond>
                                          </p:stCondLst>
                                          <p:endCondLst>
                                            <p:cond evt="onStopAudio" delay="0">
                                              <p:tgtEl>
                                                <p:sldTgt/>
                                              </p:tgtEl>
                                            </p:cond>
                                          </p:endCondLst>
                                        </p:cTn>
                                        <p:tgtEl>
                                          <p:sndTgt r:embed="rId3" name="Bling.wav"/>
                                        </p:tgtEl>
                                      </p:cMediaNode>
                                    </p:audio>
                                  </p:subTnLst>
                                </p:cTn>
                              </p:par>
                              <p:par>
                                <p:cTn id="617" presetID="26" presetClass="emph" presetSubtype="0" fill="hold" grpId="1" nodeType="withEffect">
                                  <p:stCondLst>
                                    <p:cond delay="500"/>
                                  </p:stCondLst>
                                  <p:childTnLst>
                                    <p:animEffect transition="out" filter="fade">
                                      <p:cBhvr>
                                        <p:cTn id="618" dur="500" tmFilter="0, 0; .2, .5; .8, .5; 1, 0"/>
                                        <p:tgtEl>
                                          <p:spTgt spid="228"/>
                                        </p:tgtEl>
                                      </p:cBhvr>
                                    </p:animEffect>
                                    <p:animScale>
                                      <p:cBhvr>
                                        <p:cTn id="619" dur="250" autoRev="1" fill="hold"/>
                                        <p:tgtEl>
                                          <p:spTgt spid="228"/>
                                        </p:tgtEl>
                                      </p:cBhvr>
                                      <p:by x="105000" y="105000"/>
                                    </p:animScale>
                                  </p:childTnLst>
                                </p:cTn>
                              </p:par>
                            </p:childTnLst>
                          </p:cTn>
                        </p:par>
                      </p:childTnLst>
                    </p:cTn>
                  </p:par>
                </p:childTnLst>
              </p:cTn>
              <p:nextCondLst>
                <p:cond evt="onClick" delay="0">
                  <p:tgtEl>
                    <p:spTgt spid="211"/>
                  </p:tgtEl>
                </p:cond>
              </p:nextCondLst>
            </p:seq>
            <p:seq concurrent="1" nextAc="seek">
              <p:cTn id="620" restart="whenNotActive" fill="hold" evtFilter="cancelBubble" nodeType="interactiveSeq">
                <p:stCondLst>
                  <p:cond evt="onClick" delay="0">
                    <p:tgtEl>
                      <p:spTgt spid="212"/>
                    </p:tgtEl>
                  </p:cond>
                </p:stCondLst>
                <p:endSync evt="end" delay="0">
                  <p:rtn val="all"/>
                </p:endSync>
                <p:childTnLst>
                  <p:par>
                    <p:cTn id="621" fill="hold">
                      <p:stCondLst>
                        <p:cond delay="0"/>
                      </p:stCondLst>
                      <p:childTnLst>
                        <p:par>
                          <p:cTn id="622" fill="hold">
                            <p:stCondLst>
                              <p:cond delay="0"/>
                            </p:stCondLst>
                            <p:childTnLst>
                              <p:par>
                                <p:cTn id="623" presetID="53" presetClass="entr" presetSubtype="16" fill="hold" nodeType="withEffect">
                                  <p:stCondLst>
                                    <p:cond delay="0"/>
                                  </p:stCondLst>
                                  <p:childTnLst>
                                    <p:set>
                                      <p:cBhvr>
                                        <p:cTn id="624" dur="1" fill="hold">
                                          <p:stCondLst>
                                            <p:cond delay="0"/>
                                          </p:stCondLst>
                                        </p:cTn>
                                        <p:tgtEl>
                                          <p:spTgt spid="374"/>
                                        </p:tgtEl>
                                        <p:attrNameLst>
                                          <p:attrName>style.visibility</p:attrName>
                                        </p:attrNameLst>
                                      </p:cBhvr>
                                      <p:to>
                                        <p:strVal val="visible"/>
                                      </p:to>
                                    </p:set>
                                    <p:anim calcmode="lin" valueType="num">
                                      <p:cBhvr>
                                        <p:cTn id="625" dur="500" fill="hold"/>
                                        <p:tgtEl>
                                          <p:spTgt spid="374"/>
                                        </p:tgtEl>
                                        <p:attrNameLst>
                                          <p:attrName>ppt_w</p:attrName>
                                        </p:attrNameLst>
                                      </p:cBhvr>
                                      <p:tavLst>
                                        <p:tav tm="0">
                                          <p:val>
                                            <p:fltVal val="0"/>
                                          </p:val>
                                        </p:tav>
                                        <p:tav tm="100000">
                                          <p:val>
                                            <p:strVal val="#ppt_w"/>
                                          </p:val>
                                        </p:tav>
                                      </p:tavLst>
                                    </p:anim>
                                    <p:anim calcmode="lin" valueType="num">
                                      <p:cBhvr>
                                        <p:cTn id="626" dur="500" fill="hold"/>
                                        <p:tgtEl>
                                          <p:spTgt spid="374"/>
                                        </p:tgtEl>
                                        <p:attrNameLst>
                                          <p:attrName>ppt_h</p:attrName>
                                        </p:attrNameLst>
                                      </p:cBhvr>
                                      <p:tavLst>
                                        <p:tav tm="0">
                                          <p:val>
                                            <p:fltVal val="0"/>
                                          </p:val>
                                        </p:tav>
                                        <p:tav tm="100000">
                                          <p:val>
                                            <p:strVal val="#ppt_h"/>
                                          </p:val>
                                        </p:tav>
                                      </p:tavLst>
                                    </p:anim>
                                    <p:animEffect transition="in" filter="fade">
                                      <p:cBhvr>
                                        <p:cTn id="627" dur="500"/>
                                        <p:tgtEl>
                                          <p:spTgt spid="374"/>
                                        </p:tgtEl>
                                      </p:cBhvr>
                                    </p:animEffect>
                                  </p:childTnLst>
                                </p:cTn>
                              </p:par>
                              <p:par>
                                <p:cTn id="628" presetID="26" presetClass="emph" presetSubtype="0" fill="hold" nodeType="withEffect">
                                  <p:stCondLst>
                                    <p:cond delay="500"/>
                                  </p:stCondLst>
                                  <p:childTnLst>
                                    <p:animEffect transition="out" filter="fade">
                                      <p:cBhvr>
                                        <p:cTn id="629" dur="500" tmFilter="0, 0; .2, .5; .8, .5; 1, 0"/>
                                        <p:tgtEl>
                                          <p:spTgt spid="374"/>
                                        </p:tgtEl>
                                      </p:cBhvr>
                                    </p:animEffect>
                                    <p:animScale>
                                      <p:cBhvr>
                                        <p:cTn id="630" dur="250" autoRev="1" fill="hold"/>
                                        <p:tgtEl>
                                          <p:spTgt spid="374"/>
                                        </p:tgtEl>
                                      </p:cBhvr>
                                      <p:by x="105000" y="105000"/>
                                    </p:animScale>
                                  </p:childTnLst>
                                </p:cTn>
                              </p:par>
                              <p:par>
                                <p:cTn id="631" presetID="53" presetClass="entr" presetSubtype="16" fill="hold" grpId="0" nodeType="withEffect">
                                  <p:stCondLst>
                                    <p:cond delay="0"/>
                                  </p:stCondLst>
                                  <p:childTnLst>
                                    <p:set>
                                      <p:cBhvr>
                                        <p:cTn id="632" dur="1" fill="hold">
                                          <p:stCondLst>
                                            <p:cond delay="0"/>
                                          </p:stCondLst>
                                        </p:cTn>
                                        <p:tgtEl>
                                          <p:spTgt spid="374"/>
                                        </p:tgtEl>
                                        <p:attrNameLst>
                                          <p:attrName>style.visibility</p:attrName>
                                        </p:attrNameLst>
                                      </p:cBhvr>
                                      <p:to>
                                        <p:strVal val="visible"/>
                                      </p:to>
                                    </p:set>
                                    <p:anim calcmode="lin" valueType="num">
                                      <p:cBhvr>
                                        <p:cTn id="633" dur="500" fill="hold"/>
                                        <p:tgtEl>
                                          <p:spTgt spid="374"/>
                                        </p:tgtEl>
                                        <p:attrNameLst>
                                          <p:attrName>ppt_w</p:attrName>
                                        </p:attrNameLst>
                                      </p:cBhvr>
                                      <p:tavLst>
                                        <p:tav tm="0">
                                          <p:val>
                                            <p:fltVal val="0"/>
                                          </p:val>
                                        </p:tav>
                                        <p:tav tm="100000">
                                          <p:val>
                                            <p:strVal val="#ppt_w"/>
                                          </p:val>
                                        </p:tav>
                                      </p:tavLst>
                                    </p:anim>
                                    <p:anim calcmode="lin" valueType="num">
                                      <p:cBhvr>
                                        <p:cTn id="634" dur="500" fill="hold"/>
                                        <p:tgtEl>
                                          <p:spTgt spid="374"/>
                                        </p:tgtEl>
                                        <p:attrNameLst>
                                          <p:attrName>ppt_h</p:attrName>
                                        </p:attrNameLst>
                                      </p:cBhvr>
                                      <p:tavLst>
                                        <p:tav tm="0">
                                          <p:val>
                                            <p:fltVal val="0"/>
                                          </p:val>
                                        </p:tav>
                                        <p:tav tm="100000">
                                          <p:val>
                                            <p:strVal val="#ppt_h"/>
                                          </p:val>
                                        </p:tav>
                                      </p:tavLst>
                                    </p:anim>
                                    <p:animEffect transition="in" filter="fade">
                                      <p:cBhvr>
                                        <p:cTn id="635" dur="500"/>
                                        <p:tgtEl>
                                          <p:spTgt spid="374"/>
                                        </p:tgtEl>
                                      </p:cBhvr>
                                    </p:animEffect>
                                  </p:childTnLst>
                                  <p:subTnLst>
                                    <p:audio>
                                      <p:cMediaNode>
                                        <p:cTn display="0" masterRel="sameClick">
                                          <p:stCondLst>
                                            <p:cond evt="begin" delay="0">
                                              <p:tn val="631"/>
                                            </p:cond>
                                          </p:stCondLst>
                                          <p:endCondLst>
                                            <p:cond evt="onStopAudio" delay="0">
                                              <p:tgtEl>
                                                <p:sldTgt/>
                                              </p:tgtEl>
                                            </p:cond>
                                          </p:endCondLst>
                                        </p:cTn>
                                        <p:tgtEl>
                                          <p:sndTgt r:embed="rId3" name="Bling.wav"/>
                                        </p:tgtEl>
                                      </p:cMediaNode>
                                    </p:audio>
                                  </p:subTnLst>
                                </p:cTn>
                              </p:par>
                              <p:par>
                                <p:cTn id="636" presetID="26" presetClass="emph" presetSubtype="0" fill="hold" grpId="1" nodeType="withEffect">
                                  <p:stCondLst>
                                    <p:cond delay="500"/>
                                  </p:stCondLst>
                                  <p:childTnLst>
                                    <p:animEffect transition="out" filter="fade">
                                      <p:cBhvr>
                                        <p:cTn id="637" dur="500" tmFilter="0, 0; .2, .5; .8, .5; 1, 0"/>
                                        <p:tgtEl>
                                          <p:spTgt spid="374"/>
                                        </p:tgtEl>
                                      </p:cBhvr>
                                    </p:animEffect>
                                    <p:animScale>
                                      <p:cBhvr>
                                        <p:cTn id="638" dur="250" autoRev="1" fill="hold"/>
                                        <p:tgtEl>
                                          <p:spTgt spid="374"/>
                                        </p:tgtEl>
                                      </p:cBhvr>
                                      <p:by x="105000" y="105000"/>
                                    </p:animScale>
                                  </p:childTnLst>
                                </p:cTn>
                              </p:par>
                              <p:par>
                                <p:cTn id="639" presetID="53" presetClass="entr" presetSubtype="16" fill="hold" nodeType="withEffect">
                                  <p:stCondLst>
                                    <p:cond delay="0"/>
                                  </p:stCondLst>
                                  <p:childTnLst>
                                    <p:set>
                                      <p:cBhvr>
                                        <p:cTn id="640" dur="1" fill="hold">
                                          <p:stCondLst>
                                            <p:cond delay="0"/>
                                          </p:stCondLst>
                                        </p:cTn>
                                        <p:tgtEl>
                                          <p:spTgt spid="373"/>
                                        </p:tgtEl>
                                        <p:attrNameLst>
                                          <p:attrName>style.visibility</p:attrName>
                                        </p:attrNameLst>
                                      </p:cBhvr>
                                      <p:to>
                                        <p:strVal val="visible"/>
                                      </p:to>
                                    </p:set>
                                    <p:anim calcmode="lin" valueType="num">
                                      <p:cBhvr>
                                        <p:cTn id="641" dur="500" fill="hold"/>
                                        <p:tgtEl>
                                          <p:spTgt spid="373"/>
                                        </p:tgtEl>
                                        <p:attrNameLst>
                                          <p:attrName>ppt_w</p:attrName>
                                        </p:attrNameLst>
                                      </p:cBhvr>
                                      <p:tavLst>
                                        <p:tav tm="0">
                                          <p:val>
                                            <p:fltVal val="0"/>
                                          </p:val>
                                        </p:tav>
                                        <p:tav tm="100000">
                                          <p:val>
                                            <p:strVal val="#ppt_w"/>
                                          </p:val>
                                        </p:tav>
                                      </p:tavLst>
                                    </p:anim>
                                    <p:anim calcmode="lin" valueType="num">
                                      <p:cBhvr>
                                        <p:cTn id="642" dur="500" fill="hold"/>
                                        <p:tgtEl>
                                          <p:spTgt spid="373"/>
                                        </p:tgtEl>
                                        <p:attrNameLst>
                                          <p:attrName>ppt_h</p:attrName>
                                        </p:attrNameLst>
                                      </p:cBhvr>
                                      <p:tavLst>
                                        <p:tav tm="0">
                                          <p:val>
                                            <p:fltVal val="0"/>
                                          </p:val>
                                        </p:tav>
                                        <p:tav tm="100000">
                                          <p:val>
                                            <p:strVal val="#ppt_h"/>
                                          </p:val>
                                        </p:tav>
                                      </p:tavLst>
                                    </p:anim>
                                    <p:animEffect transition="in" filter="fade">
                                      <p:cBhvr>
                                        <p:cTn id="643" dur="500"/>
                                        <p:tgtEl>
                                          <p:spTgt spid="373"/>
                                        </p:tgtEl>
                                      </p:cBhvr>
                                    </p:animEffect>
                                  </p:childTnLst>
                                </p:cTn>
                              </p:par>
                              <p:par>
                                <p:cTn id="644" presetID="26" presetClass="emph" presetSubtype="0" fill="hold" nodeType="withEffect">
                                  <p:stCondLst>
                                    <p:cond delay="500"/>
                                  </p:stCondLst>
                                  <p:childTnLst>
                                    <p:animEffect transition="out" filter="fade">
                                      <p:cBhvr>
                                        <p:cTn id="645" dur="500" tmFilter="0, 0; .2, .5; .8, .5; 1, 0"/>
                                        <p:tgtEl>
                                          <p:spTgt spid="373"/>
                                        </p:tgtEl>
                                      </p:cBhvr>
                                    </p:animEffect>
                                    <p:animScale>
                                      <p:cBhvr>
                                        <p:cTn id="646" dur="250" autoRev="1" fill="hold"/>
                                        <p:tgtEl>
                                          <p:spTgt spid="373"/>
                                        </p:tgtEl>
                                      </p:cBhvr>
                                      <p:by x="105000" y="105000"/>
                                    </p:animScale>
                                  </p:childTnLst>
                                </p:cTn>
                              </p:par>
                              <p:par>
                                <p:cTn id="647" presetID="53" presetClass="entr" presetSubtype="16" fill="hold" grpId="0" nodeType="withEffect">
                                  <p:stCondLst>
                                    <p:cond delay="0"/>
                                  </p:stCondLst>
                                  <p:childTnLst>
                                    <p:set>
                                      <p:cBhvr>
                                        <p:cTn id="648" dur="1" fill="hold">
                                          <p:stCondLst>
                                            <p:cond delay="0"/>
                                          </p:stCondLst>
                                        </p:cTn>
                                        <p:tgtEl>
                                          <p:spTgt spid="373"/>
                                        </p:tgtEl>
                                        <p:attrNameLst>
                                          <p:attrName>style.visibility</p:attrName>
                                        </p:attrNameLst>
                                      </p:cBhvr>
                                      <p:to>
                                        <p:strVal val="visible"/>
                                      </p:to>
                                    </p:set>
                                    <p:anim calcmode="lin" valueType="num">
                                      <p:cBhvr>
                                        <p:cTn id="649" dur="500" fill="hold"/>
                                        <p:tgtEl>
                                          <p:spTgt spid="373"/>
                                        </p:tgtEl>
                                        <p:attrNameLst>
                                          <p:attrName>ppt_w</p:attrName>
                                        </p:attrNameLst>
                                      </p:cBhvr>
                                      <p:tavLst>
                                        <p:tav tm="0">
                                          <p:val>
                                            <p:fltVal val="0"/>
                                          </p:val>
                                        </p:tav>
                                        <p:tav tm="100000">
                                          <p:val>
                                            <p:strVal val="#ppt_w"/>
                                          </p:val>
                                        </p:tav>
                                      </p:tavLst>
                                    </p:anim>
                                    <p:anim calcmode="lin" valueType="num">
                                      <p:cBhvr>
                                        <p:cTn id="650" dur="500" fill="hold"/>
                                        <p:tgtEl>
                                          <p:spTgt spid="373"/>
                                        </p:tgtEl>
                                        <p:attrNameLst>
                                          <p:attrName>ppt_h</p:attrName>
                                        </p:attrNameLst>
                                      </p:cBhvr>
                                      <p:tavLst>
                                        <p:tav tm="0">
                                          <p:val>
                                            <p:fltVal val="0"/>
                                          </p:val>
                                        </p:tav>
                                        <p:tav tm="100000">
                                          <p:val>
                                            <p:strVal val="#ppt_h"/>
                                          </p:val>
                                        </p:tav>
                                      </p:tavLst>
                                    </p:anim>
                                    <p:animEffect transition="in" filter="fade">
                                      <p:cBhvr>
                                        <p:cTn id="651" dur="500"/>
                                        <p:tgtEl>
                                          <p:spTgt spid="373"/>
                                        </p:tgtEl>
                                      </p:cBhvr>
                                    </p:animEffect>
                                  </p:childTnLst>
                                  <p:subTnLst>
                                    <p:audio>
                                      <p:cMediaNode>
                                        <p:cTn display="0" masterRel="sameClick">
                                          <p:stCondLst>
                                            <p:cond evt="begin" delay="0">
                                              <p:tn val="647"/>
                                            </p:cond>
                                          </p:stCondLst>
                                          <p:endCondLst>
                                            <p:cond evt="onStopAudio" delay="0">
                                              <p:tgtEl>
                                                <p:sldTgt/>
                                              </p:tgtEl>
                                            </p:cond>
                                          </p:endCondLst>
                                        </p:cTn>
                                        <p:tgtEl>
                                          <p:sndTgt r:embed="rId3" name="Bling.wav"/>
                                        </p:tgtEl>
                                      </p:cMediaNode>
                                    </p:audio>
                                  </p:subTnLst>
                                </p:cTn>
                              </p:par>
                              <p:par>
                                <p:cTn id="652" presetID="26" presetClass="emph" presetSubtype="0" fill="hold" grpId="1" nodeType="withEffect">
                                  <p:stCondLst>
                                    <p:cond delay="500"/>
                                  </p:stCondLst>
                                  <p:childTnLst>
                                    <p:animEffect transition="out" filter="fade">
                                      <p:cBhvr>
                                        <p:cTn id="653" dur="500" tmFilter="0, 0; .2, .5; .8, .5; 1, 0"/>
                                        <p:tgtEl>
                                          <p:spTgt spid="373"/>
                                        </p:tgtEl>
                                      </p:cBhvr>
                                    </p:animEffect>
                                    <p:animScale>
                                      <p:cBhvr>
                                        <p:cTn id="654" dur="250" autoRev="1" fill="hold"/>
                                        <p:tgtEl>
                                          <p:spTgt spid="373"/>
                                        </p:tgtEl>
                                      </p:cBhvr>
                                      <p:by x="105000" y="105000"/>
                                    </p:animScale>
                                  </p:childTnLst>
                                </p:cTn>
                              </p:par>
                              <p:par>
                                <p:cTn id="655" presetID="53" presetClass="entr" presetSubtype="16" fill="hold" grpId="0" nodeType="withEffect">
                                  <p:stCondLst>
                                    <p:cond delay="0"/>
                                  </p:stCondLst>
                                  <p:childTnLst>
                                    <p:set>
                                      <p:cBhvr>
                                        <p:cTn id="656" dur="1" fill="hold">
                                          <p:stCondLst>
                                            <p:cond delay="0"/>
                                          </p:stCondLst>
                                        </p:cTn>
                                        <p:tgtEl>
                                          <p:spTgt spid="346"/>
                                        </p:tgtEl>
                                        <p:attrNameLst>
                                          <p:attrName>style.visibility</p:attrName>
                                        </p:attrNameLst>
                                      </p:cBhvr>
                                      <p:to>
                                        <p:strVal val="visible"/>
                                      </p:to>
                                    </p:set>
                                    <p:anim calcmode="lin" valueType="num">
                                      <p:cBhvr>
                                        <p:cTn id="657" dur="500" fill="hold"/>
                                        <p:tgtEl>
                                          <p:spTgt spid="346"/>
                                        </p:tgtEl>
                                        <p:attrNameLst>
                                          <p:attrName>ppt_w</p:attrName>
                                        </p:attrNameLst>
                                      </p:cBhvr>
                                      <p:tavLst>
                                        <p:tav tm="0">
                                          <p:val>
                                            <p:fltVal val="0"/>
                                          </p:val>
                                        </p:tav>
                                        <p:tav tm="100000">
                                          <p:val>
                                            <p:strVal val="#ppt_w"/>
                                          </p:val>
                                        </p:tav>
                                      </p:tavLst>
                                    </p:anim>
                                    <p:anim calcmode="lin" valueType="num">
                                      <p:cBhvr>
                                        <p:cTn id="658" dur="500" fill="hold"/>
                                        <p:tgtEl>
                                          <p:spTgt spid="346"/>
                                        </p:tgtEl>
                                        <p:attrNameLst>
                                          <p:attrName>ppt_h</p:attrName>
                                        </p:attrNameLst>
                                      </p:cBhvr>
                                      <p:tavLst>
                                        <p:tav tm="0">
                                          <p:val>
                                            <p:fltVal val="0"/>
                                          </p:val>
                                        </p:tav>
                                        <p:tav tm="100000">
                                          <p:val>
                                            <p:strVal val="#ppt_h"/>
                                          </p:val>
                                        </p:tav>
                                      </p:tavLst>
                                    </p:anim>
                                    <p:animEffect transition="in" filter="fade">
                                      <p:cBhvr>
                                        <p:cTn id="659" dur="500"/>
                                        <p:tgtEl>
                                          <p:spTgt spid="346"/>
                                        </p:tgtEl>
                                      </p:cBhvr>
                                    </p:animEffect>
                                  </p:childTnLst>
                                  <p:subTnLst>
                                    <p:audio>
                                      <p:cMediaNode>
                                        <p:cTn display="0" masterRel="sameClick">
                                          <p:stCondLst>
                                            <p:cond evt="begin" delay="0">
                                              <p:tn val="655"/>
                                            </p:cond>
                                          </p:stCondLst>
                                          <p:endCondLst>
                                            <p:cond evt="onStopAudio" delay="0">
                                              <p:tgtEl>
                                                <p:sldTgt/>
                                              </p:tgtEl>
                                            </p:cond>
                                          </p:endCondLst>
                                        </p:cTn>
                                        <p:tgtEl>
                                          <p:sndTgt r:embed="rId3" name="Bling.wav"/>
                                        </p:tgtEl>
                                      </p:cMediaNode>
                                    </p:audio>
                                  </p:subTnLst>
                                </p:cTn>
                              </p:par>
                              <p:par>
                                <p:cTn id="660" presetID="26" presetClass="emph" presetSubtype="0" fill="hold" grpId="1" nodeType="withEffect">
                                  <p:stCondLst>
                                    <p:cond delay="500"/>
                                  </p:stCondLst>
                                  <p:childTnLst>
                                    <p:animEffect transition="out" filter="fade">
                                      <p:cBhvr>
                                        <p:cTn id="661" dur="500" tmFilter="0, 0; .2, .5; .8, .5; 1, 0"/>
                                        <p:tgtEl>
                                          <p:spTgt spid="346"/>
                                        </p:tgtEl>
                                      </p:cBhvr>
                                    </p:animEffect>
                                    <p:animScale>
                                      <p:cBhvr>
                                        <p:cTn id="662" dur="250" autoRev="1" fill="hold"/>
                                        <p:tgtEl>
                                          <p:spTgt spid="346"/>
                                        </p:tgtEl>
                                      </p:cBhvr>
                                      <p:by x="105000" y="105000"/>
                                    </p:animScale>
                                  </p:childTnLst>
                                </p:cTn>
                              </p:par>
                              <p:par>
                                <p:cTn id="663" presetID="53" presetClass="entr" presetSubtype="16" fill="hold" grpId="0" nodeType="withEffect">
                                  <p:stCondLst>
                                    <p:cond delay="0"/>
                                  </p:stCondLst>
                                  <p:childTnLst>
                                    <p:set>
                                      <p:cBhvr>
                                        <p:cTn id="664" dur="1" fill="hold">
                                          <p:stCondLst>
                                            <p:cond delay="0"/>
                                          </p:stCondLst>
                                        </p:cTn>
                                        <p:tgtEl>
                                          <p:spTgt spid="347"/>
                                        </p:tgtEl>
                                        <p:attrNameLst>
                                          <p:attrName>style.visibility</p:attrName>
                                        </p:attrNameLst>
                                      </p:cBhvr>
                                      <p:to>
                                        <p:strVal val="visible"/>
                                      </p:to>
                                    </p:set>
                                    <p:anim calcmode="lin" valueType="num">
                                      <p:cBhvr>
                                        <p:cTn id="665" dur="500" fill="hold"/>
                                        <p:tgtEl>
                                          <p:spTgt spid="347"/>
                                        </p:tgtEl>
                                        <p:attrNameLst>
                                          <p:attrName>ppt_w</p:attrName>
                                        </p:attrNameLst>
                                      </p:cBhvr>
                                      <p:tavLst>
                                        <p:tav tm="0">
                                          <p:val>
                                            <p:fltVal val="0"/>
                                          </p:val>
                                        </p:tav>
                                        <p:tav tm="100000">
                                          <p:val>
                                            <p:strVal val="#ppt_w"/>
                                          </p:val>
                                        </p:tav>
                                      </p:tavLst>
                                    </p:anim>
                                    <p:anim calcmode="lin" valueType="num">
                                      <p:cBhvr>
                                        <p:cTn id="666" dur="500" fill="hold"/>
                                        <p:tgtEl>
                                          <p:spTgt spid="347"/>
                                        </p:tgtEl>
                                        <p:attrNameLst>
                                          <p:attrName>ppt_h</p:attrName>
                                        </p:attrNameLst>
                                      </p:cBhvr>
                                      <p:tavLst>
                                        <p:tav tm="0">
                                          <p:val>
                                            <p:fltVal val="0"/>
                                          </p:val>
                                        </p:tav>
                                        <p:tav tm="100000">
                                          <p:val>
                                            <p:strVal val="#ppt_h"/>
                                          </p:val>
                                        </p:tav>
                                      </p:tavLst>
                                    </p:anim>
                                    <p:animEffect transition="in" filter="fade">
                                      <p:cBhvr>
                                        <p:cTn id="667" dur="500"/>
                                        <p:tgtEl>
                                          <p:spTgt spid="347"/>
                                        </p:tgtEl>
                                      </p:cBhvr>
                                    </p:animEffect>
                                  </p:childTnLst>
                                  <p:subTnLst>
                                    <p:audio>
                                      <p:cMediaNode>
                                        <p:cTn display="0" masterRel="sameClick">
                                          <p:stCondLst>
                                            <p:cond evt="begin" delay="0">
                                              <p:tn val="663"/>
                                            </p:cond>
                                          </p:stCondLst>
                                          <p:endCondLst>
                                            <p:cond evt="onStopAudio" delay="0">
                                              <p:tgtEl>
                                                <p:sldTgt/>
                                              </p:tgtEl>
                                            </p:cond>
                                          </p:endCondLst>
                                        </p:cTn>
                                        <p:tgtEl>
                                          <p:sndTgt r:embed="rId3" name="Bling.wav"/>
                                        </p:tgtEl>
                                      </p:cMediaNode>
                                    </p:audio>
                                  </p:subTnLst>
                                </p:cTn>
                              </p:par>
                              <p:par>
                                <p:cTn id="668" presetID="26" presetClass="emph" presetSubtype="0" fill="hold" grpId="1" nodeType="withEffect">
                                  <p:stCondLst>
                                    <p:cond delay="500"/>
                                  </p:stCondLst>
                                  <p:childTnLst>
                                    <p:animEffect transition="out" filter="fade">
                                      <p:cBhvr>
                                        <p:cTn id="669" dur="500" tmFilter="0, 0; .2, .5; .8, .5; 1, 0"/>
                                        <p:tgtEl>
                                          <p:spTgt spid="347"/>
                                        </p:tgtEl>
                                      </p:cBhvr>
                                    </p:animEffect>
                                    <p:animScale>
                                      <p:cBhvr>
                                        <p:cTn id="670" dur="250" autoRev="1" fill="hold"/>
                                        <p:tgtEl>
                                          <p:spTgt spid="347"/>
                                        </p:tgtEl>
                                      </p:cBhvr>
                                      <p:by x="105000" y="105000"/>
                                    </p:animScale>
                                  </p:childTnLst>
                                </p:cTn>
                              </p:par>
                              <p:par>
                                <p:cTn id="671" presetID="53" presetClass="entr" presetSubtype="16" fill="hold" grpId="0" nodeType="withEffect">
                                  <p:stCondLst>
                                    <p:cond delay="0"/>
                                  </p:stCondLst>
                                  <p:childTnLst>
                                    <p:set>
                                      <p:cBhvr>
                                        <p:cTn id="672" dur="1" fill="hold">
                                          <p:stCondLst>
                                            <p:cond delay="0"/>
                                          </p:stCondLst>
                                        </p:cTn>
                                        <p:tgtEl>
                                          <p:spTgt spid="348"/>
                                        </p:tgtEl>
                                        <p:attrNameLst>
                                          <p:attrName>style.visibility</p:attrName>
                                        </p:attrNameLst>
                                      </p:cBhvr>
                                      <p:to>
                                        <p:strVal val="visible"/>
                                      </p:to>
                                    </p:set>
                                    <p:anim calcmode="lin" valueType="num">
                                      <p:cBhvr>
                                        <p:cTn id="673" dur="500" fill="hold"/>
                                        <p:tgtEl>
                                          <p:spTgt spid="348"/>
                                        </p:tgtEl>
                                        <p:attrNameLst>
                                          <p:attrName>ppt_w</p:attrName>
                                        </p:attrNameLst>
                                      </p:cBhvr>
                                      <p:tavLst>
                                        <p:tav tm="0">
                                          <p:val>
                                            <p:fltVal val="0"/>
                                          </p:val>
                                        </p:tav>
                                        <p:tav tm="100000">
                                          <p:val>
                                            <p:strVal val="#ppt_w"/>
                                          </p:val>
                                        </p:tav>
                                      </p:tavLst>
                                    </p:anim>
                                    <p:anim calcmode="lin" valueType="num">
                                      <p:cBhvr>
                                        <p:cTn id="674" dur="500" fill="hold"/>
                                        <p:tgtEl>
                                          <p:spTgt spid="348"/>
                                        </p:tgtEl>
                                        <p:attrNameLst>
                                          <p:attrName>ppt_h</p:attrName>
                                        </p:attrNameLst>
                                      </p:cBhvr>
                                      <p:tavLst>
                                        <p:tav tm="0">
                                          <p:val>
                                            <p:fltVal val="0"/>
                                          </p:val>
                                        </p:tav>
                                        <p:tav tm="100000">
                                          <p:val>
                                            <p:strVal val="#ppt_h"/>
                                          </p:val>
                                        </p:tav>
                                      </p:tavLst>
                                    </p:anim>
                                    <p:animEffect transition="in" filter="fade">
                                      <p:cBhvr>
                                        <p:cTn id="675" dur="500"/>
                                        <p:tgtEl>
                                          <p:spTgt spid="348"/>
                                        </p:tgtEl>
                                      </p:cBhvr>
                                    </p:animEffect>
                                  </p:childTnLst>
                                  <p:subTnLst>
                                    <p:audio>
                                      <p:cMediaNode>
                                        <p:cTn display="0" masterRel="sameClick">
                                          <p:stCondLst>
                                            <p:cond evt="begin" delay="0">
                                              <p:tn val="671"/>
                                            </p:cond>
                                          </p:stCondLst>
                                          <p:endCondLst>
                                            <p:cond evt="onStopAudio" delay="0">
                                              <p:tgtEl>
                                                <p:sldTgt/>
                                              </p:tgtEl>
                                            </p:cond>
                                          </p:endCondLst>
                                        </p:cTn>
                                        <p:tgtEl>
                                          <p:sndTgt r:embed="rId3" name="Bling.wav"/>
                                        </p:tgtEl>
                                      </p:cMediaNode>
                                    </p:audio>
                                  </p:subTnLst>
                                </p:cTn>
                              </p:par>
                              <p:par>
                                <p:cTn id="676" presetID="26" presetClass="emph" presetSubtype="0" fill="hold" grpId="1" nodeType="withEffect">
                                  <p:stCondLst>
                                    <p:cond delay="500"/>
                                  </p:stCondLst>
                                  <p:childTnLst>
                                    <p:animEffect transition="out" filter="fade">
                                      <p:cBhvr>
                                        <p:cTn id="677" dur="500" tmFilter="0, 0; .2, .5; .8, .5; 1, 0"/>
                                        <p:tgtEl>
                                          <p:spTgt spid="348"/>
                                        </p:tgtEl>
                                      </p:cBhvr>
                                    </p:animEffect>
                                    <p:animScale>
                                      <p:cBhvr>
                                        <p:cTn id="678" dur="250" autoRev="1" fill="hold"/>
                                        <p:tgtEl>
                                          <p:spTgt spid="348"/>
                                        </p:tgtEl>
                                      </p:cBhvr>
                                      <p:by x="105000" y="105000"/>
                                    </p:animScale>
                                  </p:childTnLst>
                                </p:cTn>
                              </p:par>
                              <p:par>
                                <p:cTn id="679" presetID="53" presetClass="entr" presetSubtype="16" fill="hold" grpId="0" nodeType="withEffect">
                                  <p:stCondLst>
                                    <p:cond delay="0"/>
                                  </p:stCondLst>
                                  <p:childTnLst>
                                    <p:set>
                                      <p:cBhvr>
                                        <p:cTn id="680" dur="1" fill="hold">
                                          <p:stCondLst>
                                            <p:cond delay="0"/>
                                          </p:stCondLst>
                                        </p:cTn>
                                        <p:tgtEl>
                                          <p:spTgt spid="199"/>
                                        </p:tgtEl>
                                        <p:attrNameLst>
                                          <p:attrName>style.visibility</p:attrName>
                                        </p:attrNameLst>
                                      </p:cBhvr>
                                      <p:to>
                                        <p:strVal val="visible"/>
                                      </p:to>
                                    </p:set>
                                    <p:anim calcmode="lin" valueType="num">
                                      <p:cBhvr>
                                        <p:cTn id="681" dur="500" fill="hold"/>
                                        <p:tgtEl>
                                          <p:spTgt spid="199"/>
                                        </p:tgtEl>
                                        <p:attrNameLst>
                                          <p:attrName>ppt_w</p:attrName>
                                        </p:attrNameLst>
                                      </p:cBhvr>
                                      <p:tavLst>
                                        <p:tav tm="0">
                                          <p:val>
                                            <p:fltVal val="0"/>
                                          </p:val>
                                        </p:tav>
                                        <p:tav tm="100000">
                                          <p:val>
                                            <p:strVal val="#ppt_w"/>
                                          </p:val>
                                        </p:tav>
                                      </p:tavLst>
                                    </p:anim>
                                    <p:anim calcmode="lin" valueType="num">
                                      <p:cBhvr>
                                        <p:cTn id="682" dur="500" fill="hold"/>
                                        <p:tgtEl>
                                          <p:spTgt spid="199"/>
                                        </p:tgtEl>
                                        <p:attrNameLst>
                                          <p:attrName>ppt_h</p:attrName>
                                        </p:attrNameLst>
                                      </p:cBhvr>
                                      <p:tavLst>
                                        <p:tav tm="0">
                                          <p:val>
                                            <p:fltVal val="0"/>
                                          </p:val>
                                        </p:tav>
                                        <p:tav tm="100000">
                                          <p:val>
                                            <p:strVal val="#ppt_h"/>
                                          </p:val>
                                        </p:tav>
                                      </p:tavLst>
                                    </p:anim>
                                    <p:animEffect transition="in" filter="fade">
                                      <p:cBhvr>
                                        <p:cTn id="683" dur="500"/>
                                        <p:tgtEl>
                                          <p:spTgt spid="199"/>
                                        </p:tgtEl>
                                      </p:cBhvr>
                                    </p:animEffect>
                                  </p:childTnLst>
                                  <p:subTnLst>
                                    <p:audio>
                                      <p:cMediaNode>
                                        <p:cTn display="0" masterRel="sameClick">
                                          <p:stCondLst>
                                            <p:cond evt="begin" delay="0">
                                              <p:tn val="679"/>
                                            </p:cond>
                                          </p:stCondLst>
                                          <p:endCondLst>
                                            <p:cond evt="onStopAudio" delay="0">
                                              <p:tgtEl>
                                                <p:sldTgt/>
                                              </p:tgtEl>
                                            </p:cond>
                                          </p:endCondLst>
                                        </p:cTn>
                                        <p:tgtEl>
                                          <p:sndTgt r:embed="rId3" name="Bling.wav"/>
                                        </p:tgtEl>
                                      </p:cMediaNode>
                                    </p:audio>
                                  </p:subTnLst>
                                </p:cTn>
                              </p:par>
                              <p:par>
                                <p:cTn id="684" presetID="26" presetClass="emph" presetSubtype="0" fill="hold" grpId="1" nodeType="withEffect">
                                  <p:stCondLst>
                                    <p:cond delay="500"/>
                                  </p:stCondLst>
                                  <p:childTnLst>
                                    <p:animEffect transition="out" filter="fade">
                                      <p:cBhvr>
                                        <p:cTn id="685" dur="500" tmFilter="0, 0; .2, .5; .8, .5; 1, 0"/>
                                        <p:tgtEl>
                                          <p:spTgt spid="199"/>
                                        </p:tgtEl>
                                      </p:cBhvr>
                                    </p:animEffect>
                                    <p:animScale>
                                      <p:cBhvr>
                                        <p:cTn id="686" dur="250" autoRev="1" fill="hold"/>
                                        <p:tgtEl>
                                          <p:spTgt spid="199"/>
                                        </p:tgtEl>
                                      </p:cBhvr>
                                      <p:by x="105000" y="105000"/>
                                    </p:animScale>
                                  </p:childTnLst>
                                </p:cTn>
                              </p:par>
                              <p:par>
                                <p:cTn id="687" presetID="53" presetClass="entr" presetSubtype="16" fill="hold" grpId="0" nodeType="withEffect">
                                  <p:stCondLst>
                                    <p:cond delay="0"/>
                                  </p:stCondLst>
                                  <p:childTnLst>
                                    <p:set>
                                      <p:cBhvr>
                                        <p:cTn id="688" dur="1" fill="hold">
                                          <p:stCondLst>
                                            <p:cond delay="0"/>
                                          </p:stCondLst>
                                        </p:cTn>
                                        <p:tgtEl>
                                          <p:spTgt spid="201"/>
                                        </p:tgtEl>
                                        <p:attrNameLst>
                                          <p:attrName>style.visibility</p:attrName>
                                        </p:attrNameLst>
                                      </p:cBhvr>
                                      <p:to>
                                        <p:strVal val="visible"/>
                                      </p:to>
                                    </p:set>
                                    <p:anim calcmode="lin" valueType="num">
                                      <p:cBhvr>
                                        <p:cTn id="689" dur="500" fill="hold"/>
                                        <p:tgtEl>
                                          <p:spTgt spid="201"/>
                                        </p:tgtEl>
                                        <p:attrNameLst>
                                          <p:attrName>ppt_w</p:attrName>
                                        </p:attrNameLst>
                                      </p:cBhvr>
                                      <p:tavLst>
                                        <p:tav tm="0">
                                          <p:val>
                                            <p:fltVal val="0"/>
                                          </p:val>
                                        </p:tav>
                                        <p:tav tm="100000">
                                          <p:val>
                                            <p:strVal val="#ppt_w"/>
                                          </p:val>
                                        </p:tav>
                                      </p:tavLst>
                                    </p:anim>
                                    <p:anim calcmode="lin" valueType="num">
                                      <p:cBhvr>
                                        <p:cTn id="690" dur="500" fill="hold"/>
                                        <p:tgtEl>
                                          <p:spTgt spid="201"/>
                                        </p:tgtEl>
                                        <p:attrNameLst>
                                          <p:attrName>ppt_h</p:attrName>
                                        </p:attrNameLst>
                                      </p:cBhvr>
                                      <p:tavLst>
                                        <p:tav tm="0">
                                          <p:val>
                                            <p:fltVal val="0"/>
                                          </p:val>
                                        </p:tav>
                                        <p:tav tm="100000">
                                          <p:val>
                                            <p:strVal val="#ppt_h"/>
                                          </p:val>
                                        </p:tav>
                                      </p:tavLst>
                                    </p:anim>
                                    <p:animEffect transition="in" filter="fade">
                                      <p:cBhvr>
                                        <p:cTn id="691" dur="500"/>
                                        <p:tgtEl>
                                          <p:spTgt spid="201"/>
                                        </p:tgtEl>
                                      </p:cBhvr>
                                    </p:animEffect>
                                  </p:childTnLst>
                                  <p:subTnLst>
                                    <p:audio>
                                      <p:cMediaNode>
                                        <p:cTn display="0" masterRel="sameClick">
                                          <p:stCondLst>
                                            <p:cond evt="begin" delay="0">
                                              <p:tn val="687"/>
                                            </p:cond>
                                          </p:stCondLst>
                                          <p:endCondLst>
                                            <p:cond evt="onStopAudio" delay="0">
                                              <p:tgtEl>
                                                <p:sldTgt/>
                                              </p:tgtEl>
                                            </p:cond>
                                          </p:endCondLst>
                                        </p:cTn>
                                        <p:tgtEl>
                                          <p:sndTgt r:embed="rId3" name="Bling.wav"/>
                                        </p:tgtEl>
                                      </p:cMediaNode>
                                    </p:audio>
                                  </p:subTnLst>
                                </p:cTn>
                              </p:par>
                              <p:par>
                                <p:cTn id="692" presetID="26" presetClass="emph" presetSubtype="0" fill="hold" grpId="1" nodeType="withEffect">
                                  <p:stCondLst>
                                    <p:cond delay="500"/>
                                  </p:stCondLst>
                                  <p:childTnLst>
                                    <p:animEffect transition="out" filter="fade">
                                      <p:cBhvr>
                                        <p:cTn id="693" dur="500" tmFilter="0, 0; .2, .5; .8, .5; 1, 0"/>
                                        <p:tgtEl>
                                          <p:spTgt spid="201"/>
                                        </p:tgtEl>
                                      </p:cBhvr>
                                    </p:animEffect>
                                    <p:animScale>
                                      <p:cBhvr>
                                        <p:cTn id="694" dur="250" autoRev="1" fill="hold"/>
                                        <p:tgtEl>
                                          <p:spTgt spid="201"/>
                                        </p:tgtEl>
                                      </p:cBhvr>
                                      <p:by x="105000" y="105000"/>
                                    </p:animScale>
                                  </p:childTnLst>
                                </p:cTn>
                              </p:par>
                              <p:par>
                                <p:cTn id="695" presetID="53" presetClass="entr" presetSubtype="16" fill="hold" grpId="0" nodeType="withEffect">
                                  <p:stCondLst>
                                    <p:cond delay="0"/>
                                  </p:stCondLst>
                                  <p:childTnLst>
                                    <p:set>
                                      <p:cBhvr>
                                        <p:cTn id="696" dur="1" fill="hold">
                                          <p:stCondLst>
                                            <p:cond delay="0"/>
                                          </p:stCondLst>
                                        </p:cTn>
                                        <p:tgtEl>
                                          <p:spTgt spid="232"/>
                                        </p:tgtEl>
                                        <p:attrNameLst>
                                          <p:attrName>style.visibility</p:attrName>
                                        </p:attrNameLst>
                                      </p:cBhvr>
                                      <p:to>
                                        <p:strVal val="visible"/>
                                      </p:to>
                                    </p:set>
                                    <p:anim calcmode="lin" valueType="num">
                                      <p:cBhvr>
                                        <p:cTn id="697" dur="500" fill="hold"/>
                                        <p:tgtEl>
                                          <p:spTgt spid="232"/>
                                        </p:tgtEl>
                                        <p:attrNameLst>
                                          <p:attrName>ppt_w</p:attrName>
                                        </p:attrNameLst>
                                      </p:cBhvr>
                                      <p:tavLst>
                                        <p:tav tm="0">
                                          <p:val>
                                            <p:fltVal val="0"/>
                                          </p:val>
                                        </p:tav>
                                        <p:tav tm="100000">
                                          <p:val>
                                            <p:strVal val="#ppt_w"/>
                                          </p:val>
                                        </p:tav>
                                      </p:tavLst>
                                    </p:anim>
                                    <p:anim calcmode="lin" valueType="num">
                                      <p:cBhvr>
                                        <p:cTn id="698" dur="500" fill="hold"/>
                                        <p:tgtEl>
                                          <p:spTgt spid="232"/>
                                        </p:tgtEl>
                                        <p:attrNameLst>
                                          <p:attrName>ppt_h</p:attrName>
                                        </p:attrNameLst>
                                      </p:cBhvr>
                                      <p:tavLst>
                                        <p:tav tm="0">
                                          <p:val>
                                            <p:fltVal val="0"/>
                                          </p:val>
                                        </p:tav>
                                        <p:tav tm="100000">
                                          <p:val>
                                            <p:strVal val="#ppt_h"/>
                                          </p:val>
                                        </p:tav>
                                      </p:tavLst>
                                    </p:anim>
                                    <p:animEffect transition="in" filter="fade">
                                      <p:cBhvr>
                                        <p:cTn id="699" dur="500"/>
                                        <p:tgtEl>
                                          <p:spTgt spid="232"/>
                                        </p:tgtEl>
                                      </p:cBhvr>
                                    </p:animEffect>
                                  </p:childTnLst>
                                  <p:subTnLst>
                                    <p:audio>
                                      <p:cMediaNode>
                                        <p:cTn display="0" masterRel="sameClick">
                                          <p:stCondLst>
                                            <p:cond evt="begin" delay="0">
                                              <p:tn val="695"/>
                                            </p:cond>
                                          </p:stCondLst>
                                          <p:endCondLst>
                                            <p:cond evt="onStopAudio" delay="0">
                                              <p:tgtEl>
                                                <p:sldTgt/>
                                              </p:tgtEl>
                                            </p:cond>
                                          </p:endCondLst>
                                        </p:cTn>
                                        <p:tgtEl>
                                          <p:sndTgt r:embed="rId3" name="Bling.wav"/>
                                        </p:tgtEl>
                                      </p:cMediaNode>
                                    </p:audio>
                                  </p:subTnLst>
                                </p:cTn>
                              </p:par>
                              <p:par>
                                <p:cTn id="700" presetID="26" presetClass="emph" presetSubtype="0" fill="hold" grpId="1" nodeType="withEffect">
                                  <p:stCondLst>
                                    <p:cond delay="500"/>
                                  </p:stCondLst>
                                  <p:childTnLst>
                                    <p:animEffect transition="out" filter="fade">
                                      <p:cBhvr>
                                        <p:cTn id="701" dur="500" tmFilter="0, 0; .2, .5; .8, .5; 1, 0"/>
                                        <p:tgtEl>
                                          <p:spTgt spid="232"/>
                                        </p:tgtEl>
                                      </p:cBhvr>
                                    </p:animEffect>
                                    <p:animScale>
                                      <p:cBhvr>
                                        <p:cTn id="702" dur="250" autoRev="1" fill="hold"/>
                                        <p:tgtEl>
                                          <p:spTgt spid="232"/>
                                        </p:tgtEl>
                                      </p:cBhvr>
                                      <p:by x="105000" y="105000"/>
                                    </p:animScale>
                                  </p:childTnLst>
                                </p:cTn>
                              </p:par>
                              <p:par>
                                <p:cTn id="703" presetID="53" presetClass="entr" presetSubtype="16" fill="hold" grpId="0" nodeType="withEffect">
                                  <p:stCondLst>
                                    <p:cond delay="0"/>
                                  </p:stCondLst>
                                  <p:childTnLst>
                                    <p:set>
                                      <p:cBhvr>
                                        <p:cTn id="704" dur="1" fill="hold">
                                          <p:stCondLst>
                                            <p:cond delay="0"/>
                                          </p:stCondLst>
                                        </p:cTn>
                                        <p:tgtEl>
                                          <p:spTgt spid="230"/>
                                        </p:tgtEl>
                                        <p:attrNameLst>
                                          <p:attrName>style.visibility</p:attrName>
                                        </p:attrNameLst>
                                      </p:cBhvr>
                                      <p:to>
                                        <p:strVal val="visible"/>
                                      </p:to>
                                    </p:set>
                                    <p:anim calcmode="lin" valueType="num">
                                      <p:cBhvr>
                                        <p:cTn id="705" dur="500" fill="hold"/>
                                        <p:tgtEl>
                                          <p:spTgt spid="230"/>
                                        </p:tgtEl>
                                        <p:attrNameLst>
                                          <p:attrName>ppt_w</p:attrName>
                                        </p:attrNameLst>
                                      </p:cBhvr>
                                      <p:tavLst>
                                        <p:tav tm="0">
                                          <p:val>
                                            <p:fltVal val="0"/>
                                          </p:val>
                                        </p:tav>
                                        <p:tav tm="100000">
                                          <p:val>
                                            <p:strVal val="#ppt_w"/>
                                          </p:val>
                                        </p:tav>
                                      </p:tavLst>
                                    </p:anim>
                                    <p:anim calcmode="lin" valueType="num">
                                      <p:cBhvr>
                                        <p:cTn id="706" dur="500" fill="hold"/>
                                        <p:tgtEl>
                                          <p:spTgt spid="230"/>
                                        </p:tgtEl>
                                        <p:attrNameLst>
                                          <p:attrName>ppt_h</p:attrName>
                                        </p:attrNameLst>
                                      </p:cBhvr>
                                      <p:tavLst>
                                        <p:tav tm="0">
                                          <p:val>
                                            <p:fltVal val="0"/>
                                          </p:val>
                                        </p:tav>
                                        <p:tav tm="100000">
                                          <p:val>
                                            <p:strVal val="#ppt_h"/>
                                          </p:val>
                                        </p:tav>
                                      </p:tavLst>
                                    </p:anim>
                                    <p:animEffect transition="in" filter="fade">
                                      <p:cBhvr>
                                        <p:cTn id="707" dur="500"/>
                                        <p:tgtEl>
                                          <p:spTgt spid="230"/>
                                        </p:tgtEl>
                                      </p:cBhvr>
                                    </p:animEffect>
                                  </p:childTnLst>
                                  <p:subTnLst>
                                    <p:audio>
                                      <p:cMediaNode>
                                        <p:cTn display="0" masterRel="sameClick">
                                          <p:stCondLst>
                                            <p:cond evt="begin" delay="0">
                                              <p:tn val="703"/>
                                            </p:cond>
                                          </p:stCondLst>
                                          <p:endCondLst>
                                            <p:cond evt="onStopAudio" delay="0">
                                              <p:tgtEl>
                                                <p:sldTgt/>
                                              </p:tgtEl>
                                            </p:cond>
                                          </p:endCondLst>
                                        </p:cTn>
                                        <p:tgtEl>
                                          <p:sndTgt r:embed="rId3" name="Bling.wav"/>
                                        </p:tgtEl>
                                      </p:cMediaNode>
                                    </p:audio>
                                  </p:subTnLst>
                                </p:cTn>
                              </p:par>
                              <p:par>
                                <p:cTn id="708" presetID="26" presetClass="emph" presetSubtype="0" fill="hold" grpId="1" nodeType="withEffect">
                                  <p:stCondLst>
                                    <p:cond delay="500"/>
                                  </p:stCondLst>
                                  <p:childTnLst>
                                    <p:animEffect transition="out" filter="fade">
                                      <p:cBhvr>
                                        <p:cTn id="709" dur="500" tmFilter="0, 0; .2, .5; .8, .5; 1, 0"/>
                                        <p:tgtEl>
                                          <p:spTgt spid="230"/>
                                        </p:tgtEl>
                                      </p:cBhvr>
                                    </p:animEffect>
                                    <p:animScale>
                                      <p:cBhvr>
                                        <p:cTn id="710" dur="250" autoRev="1" fill="hold"/>
                                        <p:tgtEl>
                                          <p:spTgt spid="230"/>
                                        </p:tgtEl>
                                      </p:cBhvr>
                                      <p:by x="105000" y="105000"/>
                                    </p:animScale>
                                  </p:childTnLst>
                                </p:cTn>
                              </p:par>
                            </p:childTnLst>
                          </p:cTn>
                        </p:par>
                      </p:childTnLst>
                    </p:cTn>
                  </p:par>
                </p:childTnLst>
              </p:cTn>
              <p:nextCondLst>
                <p:cond evt="onClick" delay="0">
                  <p:tgtEl>
                    <p:spTgt spid="212"/>
                  </p:tgtEl>
                </p:cond>
              </p:nextCondLst>
            </p:seq>
            <p:seq concurrent="1" nextAc="seek">
              <p:cTn id="711" restart="whenNotActive" fill="hold" evtFilter="cancelBubble" nodeType="interactiveSeq">
                <p:stCondLst>
                  <p:cond evt="onClick" delay="0">
                    <p:tgtEl>
                      <p:spTgt spid="185"/>
                    </p:tgtEl>
                  </p:cond>
                </p:stCondLst>
                <p:endSync evt="end" delay="0">
                  <p:rtn val="all"/>
                </p:endSync>
                <p:childTnLst>
                  <p:par>
                    <p:cTn id="712" fill="hold">
                      <p:stCondLst>
                        <p:cond delay="0"/>
                      </p:stCondLst>
                      <p:childTnLst>
                        <p:par>
                          <p:cTn id="713" fill="hold">
                            <p:stCondLst>
                              <p:cond delay="0"/>
                            </p:stCondLst>
                            <p:childTnLst>
                              <p:par>
                                <p:cTn id="714" presetID="53" presetClass="entr" presetSubtype="16" fill="hold" grpId="0" nodeType="withEffect">
                                  <p:stCondLst>
                                    <p:cond delay="0"/>
                                  </p:stCondLst>
                                  <p:childTnLst>
                                    <p:set>
                                      <p:cBhvr>
                                        <p:cTn id="715" dur="1" fill="hold">
                                          <p:stCondLst>
                                            <p:cond delay="0"/>
                                          </p:stCondLst>
                                        </p:cTn>
                                        <p:tgtEl>
                                          <p:spTgt spid="340"/>
                                        </p:tgtEl>
                                        <p:attrNameLst>
                                          <p:attrName>style.visibility</p:attrName>
                                        </p:attrNameLst>
                                      </p:cBhvr>
                                      <p:to>
                                        <p:strVal val="visible"/>
                                      </p:to>
                                    </p:set>
                                    <p:anim calcmode="lin" valueType="num">
                                      <p:cBhvr>
                                        <p:cTn id="716" dur="500" fill="hold"/>
                                        <p:tgtEl>
                                          <p:spTgt spid="340"/>
                                        </p:tgtEl>
                                        <p:attrNameLst>
                                          <p:attrName>ppt_w</p:attrName>
                                        </p:attrNameLst>
                                      </p:cBhvr>
                                      <p:tavLst>
                                        <p:tav tm="0">
                                          <p:val>
                                            <p:fltVal val="0"/>
                                          </p:val>
                                        </p:tav>
                                        <p:tav tm="100000">
                                          <p:val>
                                            <p:strVal val="#ppt_w"/>
                                          </p:val>
                                        </p:tav>
                                      </p:tavLst>
                                    </p:anim>
                                    <p:anim calcmode="lin" valueType="num">
                                      <p:cBhvr>
                                        <p:cTn id="717" dur="500" fill="hold"/>
                                        <p:tgtEl>
                                          <p:spTgt spid="340"/>
                                        </p:tgtEl>
                                        <p:attrNameLst>
                                          <p:attrName>ppt_h</p:attrName>
                                        </p:attrNameLst>
                                      </p:cBhvr>
                                      <p:tavLst>
                                        <p:tav tm="0">
                                          <p:val>
                                            <p:fltVal val="0"/>
                                          </p:val>
                                        </p:tav>
                                        <p:tav tm="100000">
                                          <p:val>
                                            <p:strVal val="#ppt_h"/>
                                          </p:val>
                                        </p:tav>
                                      </p:tavLst>
                                    </p:anim>
                                    <p:animEffect transition="in" filter="fade">
                                      <p:cBhvr>
                                        <p:cTn id="718" dur="500"/>
                                        <p:tgtEl>
                                          <p:spTgt spid="340"/>
                                        </p:tgtEl>
                                      </p:cBhvr>
                                    </p:animEffect>
                                  </p:childTnLst>
                                  <p:subTnLst>
                                    <p:audio>
                                      <p:cMediaNode>
                                        <p:cTn display="0" masterRel="sameClick">
                                          <p:stCondLst>
                                            <p:cond evt="begin" delay="0">
                                              <p:tn val="714"/>
                                            </p:cond>
                                          </p:stCondLst>
                                          <p:endCondLst>
                                            <p:cond evt="onStopAudio" delay="0">
                                              <p:tgtEl>
                                                <p:sldTgt/>
                                              </p:tgtEl>
                                            </p:cond>
                                          </p:endCondLst>
                                        </p:cTn>
                                        <p:tgtEl>
                                          <p:sndTgt r:embed="rId3" name="Bling.wav"/>
                                        </p:tgtEl>
                                      </p:cMediaNode>
                                    </p:audio>
                                  </p:subTnLst>
                                </p:cTn>
                              </p:par>
                              <p:par>
                                <p:cTn id="719" presetID="26" presetClass="emph" presetSubtype="0" fill="hold" grpId="1" nodeType="withEffect">
                                  <p:stCondLst>
                                    <p:cond delay="500"/>
                                  </p:stCondLst>
                                  <p:childTnLst>
                                    <p:animEffect transition="out" filter="fade">
                                      <p:cBhvr>
                                        <p:cTn id="720" dur="500" tmFilter="0, 0; .2, .5; .8, .5; 1, 0"/>
                                        <p:tgtEl>
                                          <p:spTgt spid="340"/>
                                        </p:tgtEl>
                                      </p:cBhvr>
                                    </p:animEffect>
                                    <p:animScale>
                                      <p:cBhvr>
                                        <p:cTn id="721" dur="250" autoRev="1" fill="hold"/>
                                        <p:tgtEl>
                                          <p:spTgt spid="340"/>
                                        </p:tgtEl>
                                      </p:cBhvr>
                                      <p:by x="105000" y="105000"/>
                                    </p:animScale>
                                  </p:childTnLst>
                                </p:cTn>
                              </p:par>
                              <p:par>
                                <p:cTn id="722" presetID="53" presetClass="entr" presetSubtype="16" fill="hold" nodeType="withEffect">
                                  <p:stCondLst>
                                    <p:cond delay="0"/>
                                  </p:stCondLst>
                                  <p:childTnLst>
                                    <p:set>
                                      <p:cBhvr>
                                        <p:cTn id="723" dur="1" fill="hold">
                                          <p:stCondLst>
                                            <p:cond delay="0"/>
                                          </p:stCondLst>
                                        </p:cTn>
                                        <p:tgtEl>
                                          <p:spTgt spid="363"/>
                                        </p:tgtEl>
                                        <p:attrNameLst>
                                          <p:attrName>style.visibility</p:attrName>
                                        </p:attrNameLst>
                                      </p:cBhvr>
                                      <p:to>
                                        <p:strVal val="visible"/>
                                      </p:to>
                                    </p:set>
                                    <p:anim calcmode="lin" valueType="num">
                                      <p:cBhvr>
                                        <p:cTn id="724" dur="500" fill="hold"/>
                                        <p:tgtEl>
                                          <p:spTgt spid="363"/>
                                        </p:tgtEl>
                                        <p:attrNameLst>
                                          <p:attrName>ppt_w</p:attrName>
                                        </p:attrNameLst>
                                      </p:cBhvr>
                                      <p:tavLst>
                                        <p:tav tm="0">
                                          <p:val>
                                            <p:fltVal val="0"/>
                                          </p:val>
                                        </p:tav>
                                        <p:tav tm="100000">
                                          <p:val>
                                            <p:strVal val="#ppt_w"/>
                                          </p:val>
                                        </p:tav>
                                      </p:tavLst>
                                    </p:anim>
                                    <p:anim calcmode="lin" valueType="num">
                                      <p:cBhvr>
                                        <p:cTn id="725" dur="500" fill="hold"/>
                                        <p:tgtEl>
                                          <p:spTgt spid="363"/>
                                        </p:tgtEl>
                                        <p:attrNameLst>
                                          <p:attrName>ppt_h</p:attrName>
                                        </p:attrNameLst>
                                      </p:cBhvr>
                                      <p:tavLst>
                                        <p:tav tm="0">
                                          <p:val>
                                            <p:fltVal val="0"/>
                                          </p:val>
                                        </p:tav>
                                        <p:tav tm="100000">
                                          <p:val>
                                            <p:strVal val="#ppt_h"/>
                                          </p:val>
                                        </p:tav>
                                      </p:tavLst>
                                    </p:anim>
                                    <p:animEffect transition="in" filter="fade">
                                      <p:cBhvr>
                                        <p:cTn id="726" dur="500"/>
                                        <p:tgtEl>
                                          <p:spTgt spid="363"/>
                                        </p:tgtEl>
                                      </p:cBhvr>
                                    </p:animEffect>
                                  </p:childTnLst>
                                </p:cTn>
                              </p:par>
                              <p:par>
                                <p:cTn id="727" presetID="26" presetClass="emph" presetSubtype="0" fill="hold" nodeType="withEffect">
                                  <p:stCondLst>
                                    <p:cond delay="500"/>
                                  </p:stCondLst>
                                  <p:childTnLst>
                                    <p:animEffect transition="out" filter="fade">
                                      <p:cBhvr>
                                        <p:cTn id="728" dur="500" tmFilter="0, 0; .2, .5; .8, .5; 1, 0"/>
                                        <p:tgtEl>
                                          <p:spTgt spid="363"/>
                                        </p:tgtEl>
                                      </p:cBhvr>
                                    </p:animEffect>
                                    <p:animScale>
                                      <p:cBhvr>
                                        <p:cTn id="729" dur="250" autoRev="1" fill="hold"/>
                                        <p:tgtEl>
                                          <p:spTgt spid="363"/>
                                        </p:tgtEl>
                                      </p:cBhvr>
                                      <p:by x="105000" y="105000"/>
                                    </p:animScale>
                                  </p:childTnLst>
                                </p:cTn>
                              </p:par>
                              <p:par>
                                <p:cTn id="730" presetID="53" presetClass="entr" presetSubtype="16" fill="hold" nodeType="withEffect">
                                  <p:stCondLst>
                                    <p:cond delay="0"/>
                                  </p:stCondLst>
                                  <p:childTnLst>
                                    <p:set>
                                      <p:cBhvr>
                                        <p:cTn id="731" dur="1" fill="hold">
                                          <p:stCondLst>
                                            <p:cond delay="0"/>
                                          </p:stCondLst>
                                        </p:cTn>
                                        <p:tgtEl>
                                          <p:spTgt spid="363"/>
                                        </p:tgtEl>
                                        <p:attrNameLst>
                                          <p:attrName>style.visibility</p:attrName>
                                        </p:attrNameLst>
                                      </p:cBhvr>
                                      <p:to>
                                        <p:strVal val="visible"/>
                                      </p:to>
                                    </p:set>
                                    <p:anim calcmode="lin" valueType="num">
                                      <p:cBhvr>
                                        <p:cTn id="732" dur="500" fill="hold"/>
                                        <p:tgtEl>
                                          <p:spTgt spid="363"/>
                                        </p:tgtEl>
                                        <p:attrNameLst>
                                          <p:attrName>ppt_w</p:attrName>
                                        </p:attrNameLst>
                                      </p:cBhvr>
                                      <p:tavLst>
                                        <p:tav tm="0">
                                          <p:val>
                                            <p:fltVal val="0"/>
                                          </p:val>
                                        </p:tav>
                                        <p:tav tm="100000">
                                          <p:val>
                                            <p:strVal val="#ppt_w"/>
                                          </p:val>
                                        </p:tav>
                                      </p:tavLst>
                                    </p:anim>
                                    <p:anim calcmode="lin" valueType="num">
                                      <p:cBhvr>
                                        <p:cTn id="733" dur="500" fill="hold"/>
                                        <p:tgtEl>
                                          <p:spTgt spid="363"/>
                                        </p:tgtEl>
                                        <p:attrNameLst>
                                          <p:attrName>ppt_h</p:attrName>
                                        </p:attrNameLst>
                                      </p:cBhvr>
                                      <p:tavLst>
                                        <p:tav tm="0">
                                          <p:val>
                                            <p:fltVal val="0"/>
                                          </p:val>
                                        </p:tav>
                                        <p:tav tm="100000">
                                          <p:val>
                                            <p:strVal val="#ppt_h"/>
                                          </p:val>
                                        </p:tav>
                                      </p:tavLst>
                                    </p:anim>
                                    <p:animEffect transition="in" filter="fade">
                                      <p:cBhvr>
                                        <p:cTn id="734" dur="500"/>
                                        <p:tgtEl>
                                          <p:spTgt spid="363"/>
                                        </p:tgtEl>
                                      </p:cBhvr>
                                    </p:animEffect>
                                  </p:childTnLst>
                                </p:cTn>
                              </p:par>
                              <p:par>
                                <p:cTn id="735" presetID="26" presetClass="emph" presetSubtype="0" fill="hold" nodeType="withEffect">
                                  <p:stCondLst>
                                    <p:cond delay="500"/>
                                  </p:stCondLst>
                                  <p:childTnLst>
                                    <p:animEffect transition="out" filter="fade">
                                      <p:cBhvr>
                                        <p:cTn id="736" dur="500" tmFilter="0, 0; .2, .5; .8, .5; 1, 0"/>
                                        <p:tgtEl>
                                          <p:spTgt spid="363"/>
                                        </p:tgtEl>
                                      </p:cBhvr>
                                    </p:animEffect>
                                    <p:animScale>
                                      <p:cBhvr>
                                        <p:cTn id="737" dur="250" autoRev="1" fill="hold"/>
                                        <p:tgtEl>
                                          <p:spTgt spid="363"/>
                                        </p:tgtEl>
                                      </p:cBhvr>
                                      <p:by x="105000" y="105000"/>
                                    </p:animScale>
                                  </p:childTnLst>
                                </p:cTn>
                              </p:par>
                              <p:par>
                                <p:cTn id="738" presetID="53" presetClass="entr" presetSubtype="16" fill="hold" nodeType="withEffect">
                                  <p:stCondLst>
                                    <p:cond delay="0"/>
                                  </p:stCondLst>
                                  <p:childTnLst>
                                    <p:set>
                                      <p:cBhvr>
                                        <p:cTn id="739" dur="1" fill="hold">
                                          <p:stCondLst>
                                            <p:cond delay="0"/>
                                          </p:stCondLst>
                                        </p:cTn>
                                        <p:tgtEl>
                                          <p:spTgt spid="363"/>
                                        </p:tgtEl>
                                        <p:attrNameLst>
                                          <p:attrName>style.visibility</p:attrName>
                                        </p:attrNameLst>
                                      </p:cBhvr>
                                      <p:to>
                                        <p:strVal val="visible"/>
                                      </p:to>
                                    </p:set>
                                    <p:anim calcmode="lin" valueType="num">
                                      <p:cBhvr>
                                        <p:cTn id="740" dur="500" fill="hold"/>
                                        <p:tgtEl>
                                          <p:spTgt spid="363"/>
                                        </p:tgtEl>
                                        <p:attrNameLst>
                                          <p:attrName>ppt_w</p:attrName>
                                        </p:attrNameLst>
                                      </p:cBhvr>
                                      <p:tavLst>
                                        <p:tav tm="0">
                                          <p:val>
                                            <p:fltVal val="0"/>
                                          </p:val>
                                        </p:tav>
                                        <p:tav tm="100000">
                                          <p:val>
                                            <p:strVal val="#ppt_w"/>
                                          </p:val>
                                        </p:tav>
                                      </p:tavLst>
                                    </p:anim>
                                    <p:anim calcmode="lin" valueType="num">
                                      <p:cBhvr>
                                        <p:cTn id="741" dur="500" fill="hold"/>
                                        <p:tgtEl>
                                          <p:spTgt spid="363"/>
                                        </p:tgtEl>
                                        <p:attrNameLst>
                                          <p:attrName>ppt_h</p:attrName>
                                        </p:attrNameLst>
                                      </p:cBhvr>
                                      <p:tavLst>
                                        <p:tav tm="0">
                                          <p:val>
                                            <p:fltVal val="0"/>
                                          </p:val>
                                        </p:tav>
                                        <p:tav tm="100000">
                                          <p:val>
                                            <p:strVal val="#ppt_h"/>
                                          </p:val>
                                        </p:tav>
                                      </p:tavLst>
                                    </p:anim>
                                    <p:animEffect transition="in" filter="fade">
                                      <p:cBhvr>
                                        <p:cTn id="742" dur="500"/>
                                        <p:tgtEl>
                                          <p:spTgt spid="363"/>
                                        </p:tgtEl>
                                      </p:cBhvr>
                                    </p:animEffect>
                                  </p:childTnLst>
                                </p:cTn>
                              </p:par>
                              <p:par>
                                <p:cTn id="743" presetID="26" presetClass="emph" presetSubtype="0" fill="hold" nodeType="withEffect">
                                  <p:stCondLst>
                                    <p:cond delay="500"/>
                                  </p:stCondLst>
                                  <p:childTnLst>
                                    <p:animEffect transition="out" filter="fade">
                                      <p:cBhvr>
                                        <p:cTn id="744" dur="500" tmFilter="0, 0; .2, .5; .8, .5; 1, 0"/>
                                        <p:tgtEl>
                                          <p:spTgt spid="363"/>
                                        </p:tgtEl>
                                      </p:cBhvr>
                                    </p:animEffect>
                                    <p:animScale>
                                      <p:cBhvr>
                                        <p:cTn id="745" dur="250" autoRev="1" fill="hold"/>
                                        <p:tgtEl>
                                          <p:spTgt spid="363"/>
                                        </p:tgtEl>
                                      </p:cBhvr>
                                      <p:by x="105000" y="105000"/>
                                    </p:animScale>
                                  </p:childTnLst>
                                </p:cTn>
                              </p:par>
                              <p:par>
                                <p:cTn id="746" presetID="53" presetClass="entr" presetSubtype="16" fill="hold" grpId="0" nodeType="withEffect">
                                  <p:stCondLst>
                                    <p:cond delay="0"/>
                                  </p:stCondLst>
                                  <p:childTnLst>
                                    <p:set>
                                      <p:cBhvr>
                                        <p:cTn id="747" dur="1" fill="hold">
                                          <p:stCondLst>
                                            <p:cond delay="0"/>
                                          </p:stCondLst>
                                        </p:cTn>
                                        <p:tgtEl>
                                          <p:spTgt spid="363"/>
                                        </p:tgtEl>
                                        <p:attrNameLst>
                                          <p:attrName>style.visibility</p:attrName>
                                        </p:attrNameLst>
                                      </p:cBhvr>
                                      <p:to>
                                        <p:strVal val="visible"/>
                                      </p:to>
                                    </p:set>
                                    <p:anim calcmode="lin" valueType="num">
                                      <p:cBhvr>
                                        <p:cTn id="748" dur="500" fill="hold"/>
                                        <p:tgtEl>
                                          <p:spTgt spid="363"/>
                                        </p:tgtEl>
                                        <p:attrNameLst>
                                          <p:attrName>ppt_w</p:attrName>
                                        </p:attrNameLst>
                                      </p:cBhvr>
                                      <p:tavLst>
                                        <p:tav tm="0">
                                          <p:val>
                                            <p:fltVal val="0"/>
                                          </p:val>
                                        </p:tav>
                                        <p:tav tm="100000">
                                          <p:val>
                                            <p:strVal val="#ppt_w"/>
                                          </p:val>
                                        </p:tav>
                                      </p:tavLst>
                                    </p:anim>
                                    <p:anim calcmode="lin" valueType="num">
                                      <p:cBhvr>
                                        <p:cTn id="749" dur="500" fill="hold"/>
                                        <p:tgtEl>
                                          <p:spTgt spid="363"/>
                                        </p:tgtEl>
                                        <p:attrNameLst>
                                          <p:attrName>ppt_h</p:attrName>
                                        </p:attrNameLst>
                                      </p:cBhvr>
                                      <p:tavLst>
                                        <p:tav tm="0">
                                          <p:val>
                                            <p:fltVal val="0"/>
                                          </p:val>
                                        </p:tav>
                                        <p:tav tm="100000">
                                          <p:val>
                                            <p:strVal val="#ppt_h"/>
                                          </p:val>
                                        </p:tav>
                                      </p:tavLst>
                                    </p:anim>
                                    <p:animEffect transition="in" filter="fade">
                                      <p:cBhvr>
                                        <p:cTn id="750" dur="500"/>
                                        <p:tgtEl>
                                          <p:spTgt spid="363"/>
                                        </p:tgtEl>
                                      </p:cBhvr>
                                    </p:animEffect>
                                  </p:childTnLst>
                                  <p:subTnLst>
                                    <p:audio>
                                      <p:cMediaNode>
                                        <p:cTn display="0" masterRel="sameClick">
                                          <p:stCondLst>
                                            <p:cond evt="begin" delay="0">
                                              <p:tn val="746"/>
                                            </p:cond>
                                          </p:stCondLst>
                                          <p:endCondLst>
                                            <p:cond evt="onStopAudio" delay="0">
                                              <p:tgtEl>
                                                <p:sldTgt/>
                                              </p:tgtEl>
                                            </p:cond>
                                          </p:endCondLst>
                                        </p:cTn>
                                        <p:tgtEl>
                                          <p:sndTgt r:embed="rId3" name="Bling.wav"/>
                                        </p:tgtEl>
                                      </p:cMediaNode>
                                    </p:audio>
                                  </p:subTnLst>
                                </p:cTn>
                              </p:par>
                              <p:par>
                                <p:cTn id="751" presetID="26" presetClass="emph" presetSubtype="0" fill="hold" grpId="1" nodeType="withEffect">
                                  <p:stCondLst>
                                    <p:cond delay="500"/>
                                  </p:stCondLst>
                                  <p:childTnLst>
                                    <p:animEffect transition="out" filter="fade">
                                      <p:cBhvr>
                                        <p:cTn id="752" dur="500" tmFilter="0, 0; .2, .5; .8, .5; 1, 0"/>
                                        <p:tgtEl>
                                          <p:spTgt spid="363"/>
                                        </p:tgtEl>
                                      </p:cBhvr>
                                    </p:animEffect>
                                    <p:animScale>
                                      <p:cBhvr>
                                        <p:cTn id="753" dur="250" autoRev="1" fill="hold"/>
                                        <p:tgtEl>
                                          <p:spTgt spid="363"/>
                                        </p:tgtEl>
                                      </p:cBhvr>
                                      <p:by x="105000" y="105000"/>
                                    </p:animScale>
                                  </p:childTnLst>
                                </p:cTn>
                              </p:par>
                              <p:par>
                                <p:cTn id="754" presetID="53" presetClass="entr" presetSubtype="16" fill="hold" nodeType="withEffect">
                                  <p:stCondLst>
                                    <p:cond delay="0"/>
                                  </p:stCondLst>
                                  <p:childTnLst>
                                    <p:set>
                                      <p:cBhvr>
                                        <p:cTn id="755" dur="1" fill="hold">
                                          <p:stCondLst>
                                            <p:cond delay="0"/>
                                          </p:stCondLst>
                                        </p:cTn>
                                        <p:tgtEl>
                                          <p:spTgt spid="379"/>
                                        </p:tgtEl>
                                        <p:attrNameLst>
                                          <p:attrName>style.visibility</p:attrName>
                                        </p:attrNameLst>
                                      </p:cBhvr>
                                      <p:to>
                                        <p:strVal val="visible"/>
                                      </p:to>
                                    </p:set>
                                    <p:anim calcmode="lin" valueType="num">
                                      <p:cBhvr>
                                        <p:cTn id="756" dur="500" fill="hold"/>
                                        <p:tgtEl>
                                          <p:spTgt spid="379"/>
                                        </p:tgtEl>
                                        <p:attrNameLst>
                                          <p:attrName>ppt_w</p:attrName>
                                        </p:attrNameLst>
                                      </p:cBhvr>
                                      <p:tavLst>
                                        <p:tav tm="0">
                                          <p:val>
                                            <p:fltVal val="0"/>
                                          </p:val>
                                        </p:tav>
                                        <p:tav tm="100000">
                                          <p:val>
                                            <p:strVal val="#ppt_w"/>
                                          </p:val>
                                        </p:tav>
                                      </p:tavLst>
                                    </p:anim>
                                    <p:anim calcmode="lin" valueType="num">
                                      <p:cBhvr>
                                        <p:cTn id="757" dur="500" fill="hold"/>
                                        <p:tgtEl>
                                          <p:spTgt spid="379"/>
                                        </p:tgtEl>
                                        <p:attrNameLst>
                                          <p:attrName>ppt_h</p:attrName>
                                        </p:attrNameLst>
                                      </p:cBhvr>
                                      <p:tavLst>
                                        <p:tav tm="0">
                                          <p:val>
                                            <p:fltVal val="0"/>
                                          </p:val>
                                        </p:tav>
                                        <p:tav tm="100000">
                                          <p:val>
                                            <p:strVal val="#ppt_h"/>
                                          </p:val>
                                        </p:tav>
                                      </p:tavLst>
                                    </p:anim>
                                    <p:animEffect transition="in" filter="fade">
                                      <p:cBhvr>
                                        <p:cTn id="758" dur="500"/>
                                        <p:tgtEl>
                                          <p:spTgt spid="379"/>
                                        </p:tgtEl>
                                      </p:cBhvr>
                                    </p:animEffect>
                                  </p:childTnLst>
                                </p:cTn>
                              </p:par>
                              <p:par>
                                <p:cTn id="759" presetID="26" presetClass="emph" presetSubtype="0" fill="hold" nodeType="withEffect">
                                  <p:stCondLst>
                                    <p:cond delay="500"/>
                                  </p:stCondLst>
                                  <p:childTnLst>
                                    <p:animEffect transition="out" filter="fade">
                                      <p:cBhvr>
                                        <p:cTn id="760" dur="500" tmFilter="0, 0; .2, .5; .8, .5; 1, 0"/>
                                        <p:tgtEl>
                                          <p:spTgt spid="379"/>
                                        </p:tgtEl>
                                      </p:cBhvr>
                                    </p:animEffect>
                                    <p:animScale>
                                      <p:cBhvr>
                                        <p:cTn id="761" dur="250" autoRev="1" fill="hold"/>
                                        <p:tgtEl>
                                          <p:spTgt spid="379"/>
                                        </p:tgtEl>
                                      </p:cBhvr>
                                      <p:by x="105000" y="105000"/>
                                    </p:animScale>
                                  </p:childTnLst>
                                </p:cTn>
                              </p:par>
                              <p:par>
                                <p:cTn id="762" presetID="53" presetClass="entr" presetSubtype="16" fill="hold" nodeType="withEffect">
                                  <p:stCondLst>
                                    <p:cond delay="0"/>
                                  </p:stCondLst>
                                  <p:childTnLst>
                                    <p:set>
                                      <p:cBhvr>
                                        <p:cTn id="763" dur="1" fill="hold">
                                          <p:stCondLst>
                                            <p:cond delay="0"/>
                                          </p:stCondLst>
                                        </p:cTn>
                                        <p:tgtEl>
                                          <p:spTgt spid="379"/>
                                        </p:tgtEl>
                                        <p:attrNameLst>
                                          <p:attrName>style.visibility</p:attrName>
                                        </p:attrNameLst>
                                      </p:cBhvr>
                                      <p:to>
                                        <p:strVal val="visible"/>
                                      </p:to>
                                    </p:set>
                                    <p:anim calcmode="lin" valueType="num">
                                      <p:cBhvr>
                                        <p:cTn id="764" dur="500" fill="hold"/>
                                        <p:tgtEl>
                                          <p:spTgt spid="379"/>
                                        </p:tgtEl>
                                        <p:attrNameLst>
                                          <p:attrName>ppt_w</p:attrName>
                                        </p:attrNameLst>
                                      </p:cBhvr>
                                      <p:tavLst>
                                        <p:tav tm="0">
                                          <p:val>
                                            <p:fltVal val="0"/>
                                          </p:val>
                                        </p:tav>
                                        <p:tav tm="100000">
                                          <p:val>
                                            <p:strVal val="#ppt_w"/>
                                          </p:val>
                                        </p:tav>
                                      </p:tavLst>
                                    </p:anim>
                                    <p:anim calcmode="lin" valueType="num">
                                      <p:cBhvr>
                                        <p:cTn id="765" dur="500" fill="hold"/>
                                        <p:tgtEl>
                                          <p:spTgt spid="379"/>
                                        </p:tgtEl>
                                        <p:attrNameLst>
                                          <p:attrName>ppt_h</p:attrName>
                                        </p:attrNameLst>
                                      </p:cBhvr>
                                      <p:tavLst>
                                        <p:tav tm="0">
                                          <p:val>
                                            <p:fltVal val="0"/>
                                          </p:val>
                                        </p:tav>
                                        <p:tav tm="100000">
                                          <p:val>
                                            <p:strVal val="#ppt_h"/>
                                          </p:val>
                                        </p:tav>
                                      </p:tavLst>
                                    </p:anim>
                                    <p:animEffect transition="in" filter="fade">
                                      <p:cBhvr>
                                        <p:cTn id="766" dur="500"/>
                                        <p:tgtEl>
                                          <p:spTgt spid="379"/>
                                        </p:tgtEl>
                                      </p:cBhvr>
                                    </p:animEffect>
                                  </p:childTnLst>
                                </p:cTn>
                              </p:par>
                              <p:par>
                                <p:cTn id="767" presetID="26" presetClass="emph" presetSubtype="0" fill="hold" nodeType="withEffect">
                                  <p:stCondLst>
                                    <p:cond delay="500"/>
                                  </p:stCondLst>
                                  <p:childTnLst>
                                    <p:animEffect transition="out" filter="fade">
                                      <p:cBhvr>
                                        <p:cTn id="768" dur="500" tmFilter="0, 0; .2, .5; .8, .5; 1, 0"/>
                                        <p:tgtEl>
                                          <p:spTgt spid="379"/>
                                        </p:tgtEl>
                                      </p:cBhvr>
                                    </p:animEffect>
                                    <p:animScale>
                                      <p:cBhvr>
                                        <p:cTn id="769" dur="250" autoRev="1" fill="hold"/>
                                        <p:tgtEl>
                                          <p:spTgt spid="379"/>
                                        </p:tgtEl>
                                      </p:cBhvr>
                                      <p:by x="105000" y="105000"/>
                                    </p:animScale>
                                  </p:childTnLst>
                                </p:cTn>
                              </p:par>
                              <p:par>
                                <p:cTn id="770" presetID="53" presetClass="entr" presetSubtype="16" fill="hold" nodeType="withEffect">
                                  <p:stCondLst>
                                    <p:cond delay="0"/>
                                  </p:stCondLst>
                                  <p:childTnLst>
                                    <p:set>
                                      <p:cBhvr>
                                        <p:cTn id="771" dur="1" fill="hold">
                                          <p:stCondLst>
                                            <p:cond delay="0"/>
                                          </p:stCondLst>
                                        </p:cTn>
                                        <p:tgtEl>
                                          <p:spTgt spid="379"/>
                                        </p:tgtEl>
                                        <p:attrNameLst>
                                          <p:attrName>style.visibility</p:attrName>
                                        </p:attrNameLst>
                                      </p:cBhvr>
                                      <p:to>
                                        <p:strVal val="visible"/>
                                      </p:to>
                                    </p:set>
                                    <p:anim calcmode="lin" valueType="num">
                                      <p:cBhvr>
                                        <p:cTn id="772" dur="500" fill="hold"/>
                                        <p:tgtEl>
                                          <p:spTgt spid="379"/>
                                        </p:tgtEl>
                                        <p:attrNameLst>
                                          <p:attrName>ppt_w</p:attrName>
                                        </p:attrNameLst>
                                      </p:cBhvr>
                                      <p:tavLst>
                                        <p:tav tm="0">
                                          <p:val>
                                            <p:fltVal val="0"/>
                                          </p:val>
                                        </p:tav>
                                        <p:tav tm="100000">
                                          <p:val>
                                            <p:strVal val="#ppt_w"/>
                                          </p:val>
                                        </p:tav>
                                      </p:tavLst>
                                    </p:anim>
                                    <p:anim calcmode="lin" valueType="num">
                                      <p:cBhvr>
                                        <p:cTn id="773" dur="500" fill="hold"/>
                                        <p:tgtEl>
                                          <p:spTgt spid="379"/>
                                        </p:tgtEl>
                                        <p:attrNameLst>
                                          <p:attrName>ppt_h</p:attrName>
                                        </p:attrNameLst>
                                      </p:cBhvr>
                                      <p:tavLst>
                                        <p:tav tm="0">
                                          <p:val>
                                            <p:fltVal val="0"/>
                                          </p:val>
                                        </p:tav>
                                        <p:tav tm="100000">
                                          <p:val>
                                            <p:strVal val="#ppt_h"/>
                                          </p:val>
                                        </p:tav>
                                      </p:tavLst>
                                    </p:anim>
                                    <p:animEffect transition="in" filter="fade">
                                      <p:cBhvr>
                                        <p:cTn id="774" dur="500"/>
                                        <p:tgtEl>
                                          <p:spTgt spid="379"/>
                                        </p:tgtEl>
                                      </p:cBhvr>
                                    </p:animEffect>
                                  </p:childTnLst>
                                </p:cTn>
                              </p:par>
                              <p:par>
                                <p:cTn id="775" presetID="26" presetClass="emph" presetSubtype="0" fill="hold" nodeType="withEffect">
                                  <p:stCondLst>
                                    <p:cond delay="500"/>
                                  </p:stCondLst>
                                  <p:childTnLst>
                                    <p:animEffect transition="out" filter="fade">
                                      <p:cBhvr>
                                        <p:cTn id="776" dur="500" tmFilter="0, 0; .2, .5; .8, .5; 1, 0"/>
                                        <p:tgtEl>
                                          <p:spTgt spid="379"/>
                                        </p:tgtEl>
                                      </p:cBhvr>
                                    </p:animEffect>
                                    <p:animScale>
                                      <p:cBhvr>
                                        <p:cTn id="777" dur="250" autoRev="1" fill="hold"/>
                                        <p:tgtEl>
                                          <p:spTgt spid="379"/>
                                        </p:tgtEl>
                                      </p:cBhvr>
                                      <p:by x="105000" y="105000"/>
                                    </p:animScale>
                                  </p:childTnLst>
                                </p:cTn>
                              </p:par>
                              <p:par>
                                <p:cTn id="778" presetID="53" presetClass="entr" presetSubtype="16" fill="hold" nodeType="withEffect">
                                  <p:stCondLst>
                                    <p:cond delay="0"/>
                                  </p:stCondLst>
                                  <p:childTnLst>
                                    <p:set>
                                      <p:cBhvr>
                                        <p:cTn id="779" dur="1" fill="hold">
                                          <p:stCondLst>
                                            <p:cond delay="0"/>
                                          </p:stCondLst>
                                        </p:cTn>
                                        <p:tgtEl>
                                          <p:spTgt spid="379"/>
                                        </p:tgtEl>
                                        <p:attrNameLst>
                                          <p:attrName>style.visibility</p:attrName>
                                        </p:attrNameLst>
                                      </p:cBhvr>
                                      <p:to>
                                        <p:strVal val="visible"/>
                                      </p:to>
                                    </p:set>
                                    <p:anim calcmode="lin" valueType="num">
                                      <p:cBhvr>
                                        <p:cTn id="780" dur="500" fill="hold"/>
                                        <p:tgtEl>
                                          <p:spTgt spid="379"/>
                                        </p:tgtEl>
                                        <p:attrNameLst>
                                          <p:attrName>ppt_w</p:attrName>
                                        </p:attrNameLst>
                                      </p:cBhvr>
                                      <p:tavLst>
                                        <p:tav tm="0">
                                          <p:val>
                                            <p:fltVal val="0"/>
                                          </p:val>
                                        </p:tav>
                                        <p:tav tm="100000">
                                          <p:val>
                                            <p:strVal val="#ppt_w"/>
                                          </p:val>
                                        </p:tav>
                                      </p:tavLst>
                                    </p:anim>
                                    <p:anim calcmode="lin" valueType="num">
                                      <p:cBhvr>
                                        <p:cTn id="781" dur="500" fill="hold"/>
                                        <p:tgtEl>
                                          <p:spTgt spid="379"/>
                                        </p:tgtEl>
                                        <p:attrNameLst>
                                          <p:attrName>ppt_h</p:attrName>
                                        </p:attrNameLst>
                                      </p:cBhvr>
                                      <p:tavLst>
                                        <p:tav tm="0">
                                          <p:val>
                                            <p:fltVal val="0"/>
                                          </p:val>
                                        </p:tav>
                                        <p:tav tm="100000">
                                          <p:val>
                                            <p:strVal val="#ppt_h"/>
                                          </p:val>
                                        </p:tav>
                                      </p:tavLst>
                                    </p:anim>
                                    <p:animEffect transition="in" filter="fade">
                                      <p:cBhvr>
                                        <p:cTn id="782" dur="500"/>
                                        <p:tgtEl>
                                          <p:spTgt spid="379"/>
                                        </p:tgtEl>
                                      </p:cBhvr>
                                    </p:animEffect>
                                  </p:childTnLst>
                                </p:cTn>
                              </p:par>
                              <p:par>
                                <p:cTn id="783" presetID="26" presetClass="emph" presetSubtype="0" fill="hold" nodeType="withEffect">
                                  <p:stCondLst>
                                    <p:cond delay="500"/>
                                  </p:stCondLst>
                                  <p:childTnLst>
                                    <p:animEffect transition="out" filter="fade">
                                      <p:cBhvr>
                                        <p:cTn id="784" dur="500" tmFilter="0, 0; .2, .5; .8, .5; 1, 0"/>
                                        <p:tgtEl>
                                          <p:spTgt spid="379"/>
                                        </p:tgtEl>
                                      </p:cBhvr>
                                    </p:animEffect>
                                    <p:animScale>
                                      <p:cBhvr>
                                        <p:cTn id="785" dur="250" autoRev="1" fill="hold"/>
                                        <p:tgtEl>
                                          <p:spTgt spid="379"/>
                                        </p:tgtEl>
                                      </p:cBhvr>
                                      <p:by x="105000" y="105000"/>
                                    </p:animScale>
                                  </p:childTnLst>
                                </p:cTn>
                              </p:par>
                              <p:par>
                                <p:cTn id="786" presetID="53" presetClass="entr" presetSubtype="16" fill="hold" nodeType="withEffect">
                                  <p:stCondLst>
                                    <p:cond delay="0"/>
                                  </p:stCondLst>
                                  <p:childTnLst>
                                    <p:set>
                                      <p:cBhvr>
                                        <p:cTn id="787" dur="1" fill="hold">
                                          <p:stCondLst>
                                            <p:cond delay="0"/>
                                          </p:stCondLst>
                                        </p:cTn>
                                        <p:tgtEl>
                                          <p:spTgt spid="379"/>
                                        </p:tgtEl>
                                        <p:attrNameLst>
                                          <p:attrName>style.visibility</p:attrName>
                                        </p:attrNameLst>
                                      </p:cBhvr>
                                      <p:to>
                                        <p:strVal val="visible"/>
                                      </p:to>
                                    </p:set>
                                    <p:anim calcmode="lin" valueType="num">
                                      <p:cBhvr>
                                        <p:cTn id="788" dur="500" fill="hold"/>
                                        <p:tgtEl>
                                          <p:spTgt spid="379"/>
                                        </p:tgtEl>
                                        <p:attrNameLst>
                                          <p:attrName>ppt_w</p:attrName>
                                        </p:attrNameLst>
                                      </p:cBhvr>
                                      <p:tavLst>
                                        <p:tav tm="0">
                                          <p:val>
                                            <p:fltVal val="0"/>
                                          </p:val>
                                        </p:tav>
                                        <p:tav tm="100000">
                                          <p:val>
                                            <p:strVal val="#ppt_w"/>
                                          </p:val>
                                        </p:tav>
                                      </p:tavLst>
                                    </p:anim>
                                    <p:anim calcmode="lin" valueType="num">
                                      <p:cBhvr>
                                        <p:cTn id="789" dur="500" fill="hold"/>
                                        <p:tgtEl>
                                          <p:spTgt spid="379"/>
                                        </p:tgtEl>
                                        <p:attrNameLst>
                                          <p:attrName>ppt_h</p:attrName>
                                        </p:attrNameLst>
                                      </p:cBhvr>
                                      <p:tavLst>
                                        <p:tav tm="0">
                                          <p:val>
                                            <p:fltVal val="0"/>
                                          </p:val>
                                        </p:tav>
                                        <p:tav tm="100000">
                                          <p:val>
                                            <p:strVal val="#ppt_h"/>
                                          </p:val>
                                        </p:tav>
                                      </p:tavLst>
                                    </p:anim>
                                    <p:animEffect transition="in" filter="fade">
                                      <p:cBhvr>
                                        <p:cTn id="790" dur="500"/>
                                        <p:tgtEl>
                                          <p:spTgt spid="379"/>
                                        </p:tgtEl>
                                      </p:cBhvr>
                                    </p:animEffect>
                                  </p:childTnLst>
                                </p:cTn>
                              </p:par>
                              <p:par>
                                <p:cTn id="791" presetID="26" presetClass="emph" presetSubtype="0" fill="hold" nodeType="withEffect">
                                  <p:stCondLst>
                                    <p:cond delay="500"/>
                                  </p:stCondLst>
                                  <p:childTnLst>
                                    <p:animEffect transition="out" filter="fade">
                                      <p:cBhvr>
                                        <p:cTn id="792" dur="500" tmFilter="0, 0; .2, .5; .8, .5; 1, 0"/>
                                        <p:tgtEl>
                                          <p:spTgt spid="379"/>
                                        </p:tgtEl>
                                      </p:cBhvr>
                                    </p:animEffect>
                                    <p:animScale>
                                      <p:cBhvr>
                                        <p:cTn id="793" dur="250" autoRev="1" fill="hold"/>
                                        <p:tgtEl>
                                          <p:spTgt spid="379"/>
                                        </p:tgtEl>
                                      </p:cBhvr>
                                      <p:by x="105000" y="105000"/>
                                    </p:animScale>
                                  </p:childTnLst>
                                </p:cTn>
                              </p:par>
                              <p:par>
                                <p:cTn id="794" presetID="53" presetClass="entr" presetSubtype="16" fill="hold" nodeType="withEffect">
                                  <p:stCondLst>
                                    <p:cond delay="0"/>
                                  </p:stCondLst>
                                  <p:childTnLst>
                                    <p:set>
                                      <p:cBhvr>
                                        <p:cTn id="795" dur="1" fill="hold">
                                          <p:stCondLst>
                                            <p:cond delay="0"/>
                                          </p:stCondLst>
                                        </p:cTn>
                                        <p:tgtEl>
                                          <p:spTgt spid="379"/>
                                        </p:tgtEl>
                                        <p:attrNameLst>
                                          <p:attrName>style.visibility</p:attrName>
                                        </p:attrNameLst>
                                      </p:cBhvr>
                                      <p:to>
                                        <p:strVal val="visible"/>
                                      </p:to>
                                    </p:set>
                                    <p:anim calcmode="lin" valueType="num">
                                      <p:cBhvr>
                                        <p:cTn id="796" dur="500" fill="hold"/>
                                        <p:tgtEl>
                                          <p:spTgt spid="379"/>
                                        </p:tgtEl>
                                        <p:attrNameLst>
                                          <p:attrName>ppt_w</p:attrName>
                                        </p:attrNameLst>
                                      </p:cBhvr>
                                      <p:tavLst>
                                        <p:tav tm="0">
                                          <p:val>
                                            <p:fltVal val="0"/>
                                          </p:val>
                                        </p:tav>
                                        <p:tav tm="100000">
                                          <p:val>
                                            <p:strVal val="#ppt_w"/>
                                          </p:val>
                                        </p:tav>
                                      </p:tavLst>
                                    </p:anim>
                                    <p:anim calcmode="lin" valueType="num">
                                      <p:cBhvr>
                                        <p:cTn id="797" dur="500" fill="hold"/>
                                        <p:tgtEl>
                                          <p:spTgt spid="379"/>
                                        </p:tgtEl>
                                        <p:attrNameLst>
                                          <p:attrName>ppt_h</p:attrName>
                                        </p:attrNameLst>
                                      </p:cBhvr>
                                      <p:tavLst>
                                        <p:tav tm="0">
                                          <p:val>
                                            <p:fltVal val="0"/>
                                          </p:val>
                                        </p:tav>
                                        <p:tav tm="100000">
                                          <p:val>
                                            <p:strVal val="#ppt_h"/>
                                          </p:val>
                                        </p:tav>
                                      </p:tavLst>
                                    </p:anim>
                                    <p:animEffect transition="in" filter="fade">
                                      <p:cBhvr>
                                        <p:cTn id="798" dur="500"/>
                                        <p:tgtEl>
                                          <p:spTgt spid="379"/>
                                        </p:tgtEl>
                                      </p:cBhvr>
                                    </p:animEffect>
                                  </p:childTnLst>
                                </p:cTn>
                              </p:par>
                              <p:par>
                                <p:cTn id="799" presetID="26" presetClass="emph" presetSubtype="0" fill="hold" nodeType="withEffect">
                                  <p:stCondLst>
                                    <p:cond delay="500"/>
                                  </p:stCondLst>
                                  <p:childTnLst>
                                    <p:animEffect transition="out" filter="fade">
                                      <p:cBhvr>
                                        <p:cTn id="800" dur="500" tmFilter="0, 0; .2, .5; .8, .5; 1, 0"/>
                                        <p:tgtEl>
                                          <p:spTgt spid="379"/>
                                        </p:tgtEl>
                                      </p:cBhvr>
                                    </p:animEffect>
                                    <p:animScale>
                                      <p:cBhvr>
                                        <p:cTn id="801" dur="250" autoRev="1" fill="hold"/>
                                        <p:tgtEl>
                                          <p:spTgt spid="379"/>
                                        </p:tgtEl>
                                      </p:cBhvr>
                                      <p:by x="105000" y="105000"/>
                                    </p:animScale>
                                  </p:childTnLst>
                                </p:cTn>
                              </p:par>
                              <p:par>
                                <p:cTn id="802" presetID="53" presetClass="entr" presetSubtype="16" fill="hold" nodeType="withEffect">
                                  <p:stCondLst>
                                    <p:cond delay="0"/>
                                  </p:stCondLst>
                                  <p:childTnLst>
                                    <p:set>
                                      <p:cBhvr>
                                        <p:cTn id="803" dur="1" fill="hold">
                                          <p:stCondLst>
                                            <p:cond delay="0"/>
                                          </p:stCondLst>
                                        </p:cTn>
                                        <p:tgtEl>
                                          <p:spTgt spid="379"/>
                                        </p:tgtEl>
                                        <p:attrNameLst>
                                          <p:attrName>style.visibility</p:attrName>
                                        </p:attrNameLst>
                                      </p:cBhvr>
                                      <p:to>
                                        <p:strVal val="visible"/>
                                      </p:to>
                                    </p:set>
                                    <p:anim calcmode="lin" valueType="num">
                                      <p:cBhvr>
                                        <p:cTn id="804" dur="500" fill="hold"/>
                                        <p:tgtEl>
                                          <p:spTgt spid="379"/>
                                        </p:tgtEl>
                                        <p:attrNameLst>
                                          <p:attrName>ppt_w</p:attrName>
                                        </p:attrNameLst>
                                      </p:cBhvr>
                                      <p:tavLst>
                                        <p:tav tm="0">
                                          <p:val>
                                            <p:fltVal val="0"/>
                                          </p:val>
                                        </p:tav>
                                        <p:tav tm="100000">
                                          <p:val>
                                            <p:strVal val="#ppt_w"/>
                                          </p:val>
                                        </p:tav>
                                      </p:tavLst>
                                    </p:anim>
                                    <p:anim calcmode="lin" valueType="num">
                                      <p:cBhvr>
                                        <p:cTn id="805" dur="500" fill="hold"/>
                                        <p:tgtEl>
                                          <p:spTgt spid="379"/>
                                        </p:tgtEl>
                                        <p:attrNameLst>
                                          <p:attrName>ppt_h</p:attrName>
                                        </p:attrNameLst>
                                      </p:cBhvr>
                                      <p:tavLst>
                                        <p:tav tm="0">
                                          <p:val>
                                            <p:fltVal val="0"/>
                                          </p:val>
                                        </p:tav>
                                        <p:tav tm="100000">
                                          <p:val>
                                            <p:strVal val="#ppt_h"/>
                                          </p:val>
                                        </p:tav>
                                      </p:tavLst>
                                    </p:anim>
                                    <p:animEffect transition="in" filter="fade">
                                      <p:cBhvr>
                                        <p:cTn id="806" dur="500"/>
                                        <p:tgtEl>
                                          <p:spTgt spid="379"/>
                                        </p:tgtEl>
                                      </p:cBhvr>
                                    </p:animEffect>
                                  </p:childTnLst>
                                </p:cTn>
                              </p:par>
                              <p:par>
                                <p:cTn id="807" presetID="26" presetClass="emph" presetSubtype="0" fill="hold" nodeType="withEffect">
                                  <p:stCondLst>
                                    <p:cond delay="500"/>
                                  </p:stCondLst>
                                  <p:childTnLst>
                                    <p:animEffect transition="out" filter="fade">
                                      <p:cBhvr>
                                        <p:cTn id="808" dur="500" tmFilter="0, 0; .2, .5; .8, .5; 1, 0"/>
                                        <p:tgtEl>
                                          <p:spTgt spid="379"/>
                                        </p:tgtEl>
                                      </p:cBhvr>
                                    </p:animEffect>
                                    <p:animScale>
                                      <p:cBhvr>
                                        <p:cTn id="809" dur="250" autoRev="1" fill="hold"/>
                                        <p:tgtEl>
                                          <p:spTgt spid="379"/>
                                        </p:tgtEl>
                                      </p:cBhvr>
                                      <p:by x="105000" y="105000"/>
                                    </p:animScale>
                                  </p:childTnLst>
                                </p:cTn>
                              </p:par>
                              <p:par>
                                <p:cTn id="810" presetID="53" presetClass="entr" presetSubtype="16" fill="hold" nodeType="withEffect">
                                  <p:stCondLst>
                                    <p:cond delay="0"/>
                                  </p:stCondLst>
                                  <p:childTnLst>
                                    <p:set>
                                      <p:cBhvr>
                                        <p:cTn id="811" dur="1" fill="hold">
                                          <p:stCondLst>
                                            <p:cond delay="0"/>
                                          </p:stCondLst>
                                        </p:cTn>
                                        <p:tgtEl>
                                          <p:spTgt spid="379"/>
                                        </p:tgtEl>
                                        <p:attrNameLst>
                                          <p:attrName>style.visibility</p:attrName>
                                        </p:attrNameLst>
                                      </p:cBhvr>
                                      <p:to>
                                        <p:strVal val="visible"/>
                                      </p:to>
                                    </p:set>
                                    <p:anim calcmode="lin" valueType="num">
                                      <p:cBhvr>
                                        <p:cTn id="812" dur="500" fill="hold"/>
                                        <p:tgtEl>
                                          <p:spTgt spid="379"/>
                                        </p:tgtEl>
                                        <p:attrNameLst>
                                          <p:attrName>ppt_w</p:attrName>
                                        </p:attrNameLst>
                                      </p:cBhvr>
                                      <p:tavLst>
                                        <p:tav tm="0">
                                          <p:val>
                                            <p:fltVal val="0"/>
                                          </p:val>
                                        </p:tav>
                                        <p:tav tm="100000">
                                          <p:val>
                                            <p:strVal val="#ppt_w"/>
                                          </p:val>
                                        </p:tav>
                                      </p:tavLst>
                                    </p:anim>
                                    <p:anim calcmode="lin" valueType="num">
                                      <p:cBhvr>
                                        <p:cTn id="813" dur="500" fill="hold"/>
                                        <p:tgtEl>
                                          <p:spTgt spid="379"/>
                                        </p:tgtEl>
                                        <p:attrNameLst>
                                          <p:attrName>ppt_h</p:attrName>
                                        </p:attrNameLst>
                                      </p:cBhvr>
                                      <p:tavLst>
                                        <p:tav tm="0">
                                          <p:val>
                                            <p:fltVal val="0"/>
                                          </p:val>
                                        </p:tav>
                                        <p:tav tm="100000">
                                          <p:val>
                                            <p:strVal val="#ppt_h"/>
                                          </p:val>
                                        </p:tav>
                                      </p:tavLst>
                                    </p:anim>
                                    <p:animEffect transition="in" filter="fade">
                                      <p:cBhvr>
                                        <p:cTn id="814" dur="500"/>
                                        <p:tgtEl>
                                          <p:spTgt spid="379"/>
                                        </p:tgtEl>
                                      </p:cBhvr>
                                    </p:animEffect>
                                  </p:childTnLst>
                                </p:cTn>
                              </p:par>
                              <p:par>
                                <p:cTn id="815" presetID="26" presetClass="emph" presetSubtype="0" fill="hold" nodeType="withEffect">
                                  <p:stCondLst>
                                    <p:cond delay="500"/>
                                  </p:stCondLst>
                                  <p:childTnLst>
                                    <p:animEffect transition="out" filter="fade">
                                      <p:cBhvr>
                                        <p:cTn id="816" dur="500" tmFilter="0, 0; .2, .5; .8, .5; 1, 0"/>
                                        <p:tgtEl>
                                          <p:spTgt spid="379"/>
                                        </p:tgtEl>
                                      </p:cBhvr>
                                    </p:animEffect>
                                    <p:animScale>
                                      <p:cBhvr>
                                        <p:cTn id="817" dur="250" autoRev="1" fill="hold"/>
                                        <p:tgtEl>
                                          <p:spTgt spid="379"/>
                                        </p:tgtEl>
                                      </p:cBhvr>
                                      <p:by x="105000" y="105000"/>
                                    </p:animScale>
                                  </p:childTnLst>
                                </p:cTn>
                              </p:par>
                              <p:par>
                                <p:cTn id="818" presetID="53" presetClass="entr" presetSubtype="16" fill="hold" nodeType="withEffect">
                                  <p:stCondLst>
                                    <p:cond delay="0"/>
                                  </p:stCondLst>
                                  <p:childTnLst>
                                    <p:set>
                                      <p:cBhvr>
                                        <p:cTn id="819" dur="1" fill="hold">
                                          <p:stCondLst>
                                            <p:cond delay="0"/>
                                          </p:stCondLst>
                                        </p:cTn>
                                        <p:tgtEl>
                                          <p:spTgt spid="379"/>
                                        </p:tgtEl>
                                        <p:attrNameLst>
                                          <p:attrName>style.visibility</p:attrName>
                                        </p:attrNameLst>
                                      </p:cBhvr>
                                      <p:to>
                                        <p:strVal val="visible"/>
                                      </p:to>
                                    </p:set>
                                    <p:anim calcmode="lin" valueType="num">
                                      <p:cBhvr>
                                        <p:cTn id="820" dur="500" fill="hold"/>
                                        <p:tgtEl>
                                          <p:spTgt spid="379"/>
                                        </p:tgtEl>
                                        <p:attrNameLst>
                                          <p:attrName>ppt_w</p:attrName>
                                        </p:attrNameLst>
                                      </p:cBhvr>
                                      <p:tavLst>
                                        <p:tav tm="0">
                                          <p:val>
                                            <p:fltVal val="0"/>
                                          </p:val>
                                        </p:tav>
                                        <p:tav tm="100000">
                                          <p:val>
                                            <p:strVal val="#ppt_w"/>
                                          </p:val>
                                        </p:tav>
                                      </p:tavLst>
                                    </p:anim>
                                    <p:anim calcmode="lin" valueType="num">
                                      <p:cBhvr>
                                        <p:cTn id="821" dur="500" fill="hold"/>
                                        <p:tgtEl>
                                          <p:spTgt spid="379"/>
                                        </p:tgtEl>
                                        <p:attrNameLst>
                                          <p:attrName>ppt_h</p:attrName>
                                        </p:attrNameLst>
                                      </p:cBhvr>
                                      <p:tavLst>
                                        <p:tav tm="0">
                                          <p:val>
                                            <p:fltVal val="0"/>
                                          </p:val>
                                        </p:tav>
                                        <p:tav tm="100000">
                                          <p:val>
                                            <p:strVal val="#ppt_h"/>
                                          </p:val>
                                        </p:tav>
                                      </p:tavLst>
                                    </p:anim>
                                    <p:animEffect transition="in" filter="fade">
                                      <p:cBhvr>
                                        <p:cTn id="822" dur="500"/>
                                        <p:tgtEl>
                                          <p:spTgt spid="379"/>
                                        </p:tgtEl>
                                      </p:cBhvr>
                                    </p:animEffect>
                                  </p:childTnLst>
                                </p:cTn>
                              </p:par>
                              <p:par>
                                <p:cTn id="823" presetID="26" presetClass="emph" presetSubtype="0" fill="hold" nodeType="withEffect">
                                  <p:stCondLst>
                                    <p:cond delay="500"/>
                                  </p:stCondLst>
                                  <p:childTnLst>
                                    <p:animEffect transition="out" filter="fade">
                                      <p:cBhvr>
                                        <p:cTn id="824" dur="500" tmFilter="0, 0; .2, .5; .8, .5; 1, 0"/>
                                        <p:tgtEl>
                                          <p:spTgt spid="379"/>
                                        </p:tgtEl>
                                      </p:cBhvr>
                                    </p:animEffect>
                                    <p:animScale>
                                      <p:cBhvr>
                                        <p:cTn id="825" dur="250" autoRev="1" fill="hold"/>
                                        <p:tgtEl>
                                          <p:spTgt spid="379"/>
                                        </p:tgtEl>
                                      </p:cBhvr>
                                      <p:by x="105000" y="105000"/>
                                    </p:animScale>
                                  </p:childTnLst>
                                </p:cTn>
                              </p:par>
                              <p:par>
                                <p:cTn id="826" presetID="53" presetClass="entr" presetSubtype="16" fill="hold" nodeType="withEffect">
                                  <p:stCondLst>
                                    <p:cond delay="0"/>
                                  </p:stCondLst>
                                  <p:childTnLst>
                                    <p:set>
                                      <p:cBhvr>
                                        <p:cTn id="827" dur="1" fill="hold">
                                          <p:stCondLst>
                                            <p:cond delay="0"/>
                                          </p:stCondLst>
                                        </p:cTn>
                                        <p:tgtEl>
                                          <p:spTgt spid="379"/>
                                        </p:tgtEl>
                                        <p:attrNameLst>
                                          <p:attrName>style.visibility</p:attrName>
                                        </p:attrNameLst>
                                      </p:cBhvr>
                                      <p:to>
                                        <p:strVal val="visible"/>
                                      </p:to>
                                    </p:set>
                                    <p:anim calcmode="lin" valueType="num">
                                      <p:cBhvr>
                                        <p:cTn id="828" dur="500" fill="hold"/>
                                        <p:tgtEl>
                                          <p:spTgt spid="379"/>
                                        </p:tgtEl>
                                        <p:attrNameLst>
                                          <p:attrName>ppt_w</p:attrName>
                                        </p:attrNameLst>
                                      </p:cBhvr>
                                      <p:tavLst>
                                        <p:tav tm="0">
                                          <p:val>
                                            <p:fltVal val="0"/>
                                          </p:val>
                                        </p:tav>
                                        <p:tav tm="100000">
                                          <p:val>
                                            <p:strVal val="#ppt_w"/>
                                          </p:val>
                                        </p:tav>
                                      </p:tavLst>
                                    </p:anim>
                                    <p:anim calcmode="lin" valueType="num">
                                      <p:cBhvr>
                                        <p:cTn id="829" dur="500" fill="hold"/>
                                        <p:tgtEl>
                                          <p:spTgt spid="379"/>
                                        </p:tgtEl>
                                        <p:attrNameLst>
                                          <p:attrName>ppt_h</p:attrName>
                                        </p:attrNameLst>
                                      </p:cBhvr>
                                      <p:tavLst>
                                        <p:tav tm="0">
                                          <p:val>
                                            <p:fltVal val="0"/>
                                          </p:val>
                                        </p:tav>
                                        <p:tav tm="100000">
                                          <p:val>
                                            <p:strVal val="#ppt_h"/>
                                          </p:val>
                                        </p:tav>
                                      </p:tavLst>
                                    </p:anim>
                                    <p:animEffect transition="in" filter="fade">
                                      <p:cBhvr>
                                        <p:cTn id="830" dur="500"/>
                                        <p:tgtEl>
                                          <p:spTgt spid="379"/>
                                        </p:tgtEl>
                                      </p:cBhvr>
                                    </p:animEffect>
                                  </p:childTnLst>
                                </p:cTn>
                              </p:par>
                              <p:par>
                                <p:cTn id="831" presetID="26" presetClass="emph" presetSubtype="0" fill="hold" nodeType="withEffect">
                                  <p:stCondLst>
                                    <p:cond delay="500"/>
                                  </p:stCondLst>
                                  <p:childTnLst>
                                    <p:animEffect transition="out" filter="fade">
                                      <p:cBhvr>
                                        <p:cTn id="832" dur="500" tmFilter="0, 0; .2, .5; .8, .5; 1, 0"/>
                                        <p:tgtEl>
                                          <p:spTgt spid="379"/>
                                        </p:tgtEl>
                                      </p:cBhvr>
                                    </p:animEffect>
                                    <p:animScale>
                                      <p:cBhvr>
                                        <p:cTn id="833" dur="250" autoRev="1" fill="hold"/>
                                        <p:tgtEl>
                                          <p:spTgt spid="379"/>
                                        </p:tgtEl>
                                      </p:cBhvr>
                                      <p:by x="105000" y="105000"/>
                                    </p:animScale>
                                  </p:childTnLst>
                                </p:cTn>
                              </p:par>
                              <p:par>
                                <p:cTn id="834" presetID="53" presetClass="entr" presetSubtype="16" fill="hold" nodeType="withEffect">
                                  <p:stCondLst>
                                    <p:cond delay="0"/>
                                  </p:stCondLst>
                                  <p:childTnLst>
                                    <p:set>
                                      <p:cBhvr>
                                        <p:cTn id="835" dur="1" fill="hold">
                                          <p:stCondLst>
                                            <p:cond delay="0"/>
                                          </p:stCondLst>
                                        </p:cTn>
                                        <p:tgtEl>
                                          <p:spTgt spid="379"/>
                                        </p:tgtEl>
                                        <p:attrNameLst>
                                          <p:attrName>style.visibility</p:attrName>
                                        </p:attrNameLst>
                                      </p:cBhvr>
                                      <p:to>
                                        <p:strVal val="visible"/>
                                      </p:to>
                                    </p:set>
                                    <p:anim calcmode="lin" valueType="num">
                                      <p:cBhvr>
                                        <p:cTn id="836" dur="500" fill="hold"/>
                                        <p:tgtEl>
                                          <p:spTgt spid="379"/>
                                        </p:tgtEl>
                                        <p:attrNameLst>
                                          <p:attrName>ppt_w</p:attrName>
                                        </p:attrNameLst>
                                      </p:cBhvr>
                                      <p:tavLst>
                                        <p:tav tm="0">
                                          <p:val>
                                            <p:fltVal val="0"/>
                                          </p:val>
                                        </p:tav>
                                        <p:tav tm="100000">
                                          <p:val>
                                            <p:strVal val="#ppt_w"/>
                                          </p:val>
                                        </p:tav>
                                      </p:tavLst>
                                    </p:anim>
                                    <p:anim calcmode="lin" valueType="num">
                                      <p:cBhvr>
                                        <p:cTn id="837" dur="500" fill="hold"/>
                                        <p:tgtEl>
                                          <p:spTgt spid="379"/>
                                        </p:tgtEl>
                                        <p:attrNameLst>
                                          <p:attrName>ppt_h</p:attrName>
                                        </p:attrNameLst>
                                      </p:cBhvr>
                                      <p:tavLst>
                                        <p:tav tm="0">
                                          <p:val>
                                            <p:fltVal val="0"/>
                                          </p:val>
                                        </p:tav>
                                        <p:tav tm="100000">
                                          <p:val>
                                            <p:strVal val="#ppt_h"/>
                                          </p:val>
                                        </p:tav>
                                      </p:tavLst>
                                    </p:anim>
                                    <p:animEffect transition="in" filter="fade">
                                      <p:cBhvr>
                                        <p:cTn id="838" dur="500"/>
                                        <p:tgtEl>
                                          <p:spTgt spid="379"/>
                                        </p:tgtEl>
                                      </p:cBhvr>
                                    </p:animEffect>
                                  </p:childTnLst>
                                </p:cTn>
                              </p:par>
                              <p:par>
                                <p:cTn id="839" presetID="26" presetClass="emph" presetSubtype="0" fill="hold" nodeType="withEffect">
                                  <p:stCondLst>
                                    <p:cond delay="500"/>
                                  </p:stCondLst>
                                  <p:childTnLst>
                                    <p:animEffect transition="out" filter="fade">
                                      <p:cBhvr>
                                        <p:cTn id="840" dur="500" tmFilter="0, 0; .2, .5; .8, .5; 1, 0"/>
                                        <p:tgtEl>
                                          <p:spTgt spid="379"/>
                                        </p:tgtEl>
                                      </p:cBhvr>
                                    </p:animEffect>
                                    <p:animScale>
                                      <p:cBhvr>
                                        <p:cTn id="841" dur="250" autoRev="1" fill="hold"/>
                                        <p:tgtEl>
                                          <p:spTgt spid="379"/>
                                        </p:tgtEl>
                                      </p:cBhvr>
                                      <p:by x="105000" y="105000"/>
                                    </p:animScale>
                                  </p:childTnLst>
                                </p:cTn>
                              </p:par>
                              <p:par>
                                <p:cTn id="842" presetID="53" presetClass="entr" presetSubtype="16" fill="hold" nodeType="withEffect">
                                  <p:stCondLst>
                                    <p:cond delay="0"/>
                                  </p:stCondLst>
                                  <p:childTnLst>
                                    <p:set>
                                      <p:cBhvr>
                                        <p:cTn id="843" dur="1" fill="hold">
                                          <p:stCondLst>
                                            <p:cond delay="0"/>
                                          </p:stCondLst>
                                        </p:cTn>
                                        <p:tgtEl>
                                          <p:spTgt spid="379"/>
                                        </p:tgtEl>
                                        <p:attrNameLst>
                                          <p:attrName>style.visibility</p:attrName>
                                        </p:attrNameLst>
                                      </p:cBhvr>
                                      <p:to>
                                        <p:strVal val="visible"/>
                                      </p:to>
                                    </p:set>
                                    <p:anim calcmode="lin" valueType="num">
                                      <p:cBhvr>
                                        <p:cTn id="844" dur="500" fill="hold"/>
                                        <p:tgtEl>
                                          <p:spTgt spid="379"/>
                                        </p:tgtEl>
                                        <p:attrNameLst>
                                          <p:attrName>ppt_w</p:attrName>
                                        </p:attrNameLst>
                                      </p:cBhvr>
                                      <p:tavLst>
                                        <p:tav tm="0">
                                          <p:val>
                                            <p:fltVal val="0"/>
                                          </p:val>
                                        </p:tav>
                                        <p:tav tm="100000">
                                          <p:val>
                                            <p:strVal val="#ppt_w"/>
                                          </p:val>
                                        </p:tav>
                                      </p:tavLst>
                                    </p:anim>
                                    <p:anim calcmode="lin" valueType="num">
                                      <p:cBhvr>
                                        <p:cTn id="845" dur="500" fill="hold"/>
                                        <p:tgtEl>
                                          <p:spTgt spid="379"/>
                                        </p:tgtEl>
                                        <p:attrNameLst>
                                          <p:attrName>ppt_h</p:attrName>
                                        </p:attrNameLst>
                                      </p:cBhvr>
                                      <p:tavLst>
                                        <p:tav tm="0">
                                          <p:val>
                                            <p:fltVal val="0"/>
                                          </p:val>
                                        </p:tav>
                                        <p:tav tm="100000">
                                          <p:val>
                                            <p:strVal val="#ppt_h"/>
                                          </p:val>
                                        </p:tav>
                                      </p:tavLst>
                                    </p:anim>
                                    <p:animEffect transition="in" filter="fade">
                                      <p:cBhvr>
                                        <p:cTn id="846" dur="500"/>
                                        <p:tgtEl>
                                          <p:spTgt spid="379"/>
                                        </p:tgtEl>
                                      </p:cBhvr>
                                    </p:animEffect>
                                  </p:childTnLst>
                                </p:cTn>
                              </p:par>
                              <p:par>
                                <p:cTn id="847" presetID="26" presetClass="emph" presetSubtype="0" fill="hold" nodeType="withEffect">
                                  <p:stCondLst>
                                    <p:cond delay="500"/>
                                  </p:stCondLst>
                                  <p:childTnLst>
                                    <p:animEffect transition="out" filter="fade">
                                      <p:cBhvr>
                                        <p:cTn id="848" dur="500" tmFilter="0, 0; .2, .5; .8, .5; 1, 0"/>
                                        <p:tgtEl>
                                          <p:spTgt spid="379"/>
                                        </p:tgtEl>
                                      </p:cBhvr>
                                    </p:animEffect>
                                    <p:animScale>
                                      <p:cBhvr>
                                        <p:cTn id="849" dur="250" autoRev="1" fill="hold"/>
                                        <p:tgtEl>
                                          <p:spTgt spid="379"/>
                                        </p:tgtEl>
                                      </p:cBhvr>
                                      <p:by x="105000" y="105000"/>
                                    </p:animScale>
                                  </p:childTnLst>
                                </p:cTn>
                              </p:par>
                              <p:par>
                                <p:cTn id="850" presetID="53" presetClass="entr" presetSubtype="16" fill="hold" nodeType="withEffect">
                                  <p:stCondLst>
                                    <p:cond delay="0"/>
                                  </p:stCondLst>
                                  <p:childTnLst>
                                    <p:set>
                                      <p:cBhvr>
                                        <p:cTn id="851" dur="1" fill="hold">
                                          <p:stCondLst>
                                            <p:cond delay="0"/>
                                          </p:stCondLst>
                                        </p:cTn>
                                        <p:tgtEl>
                                          <p:spTgt spid="379"/>
                                        </p:tgtEl>
                                        <p:attrNameLst>
                                          <p:attrName>style.visibility</p:attrName>
                                        </p:attrNameLst>
                                      </p:cBhvr>
                                      <p:to>
                                        <p:strVal val="visible"/>
                                      </p:to>
                                    </p:set>
                                    <p:anim calcmode="lin" valueType="num">
                                      <p:cBhvr>
                                        <p:cTn id="852" dur="500" fill="hold"/>
                                        <p:tgtEl>
                                          <p:spTgt spid="379"/>
                                        </p:tgtEl>
                                        <p:attrNameLst>
                                          <p:attrName>ppt_w</p:attrName>
                                        </p:attrNameLst>
                                      </p:cBhvr>
                                      <p:tavLst>
                                        <p:tav tm="0">
                                          <p:val>
                                            <p:fltVal val="0"/>
                                          </p:val>
                                        </p:tav>
                                        <p:tav tm="100000">
                                          <p:val>
                                            <p:strVal val="#ppt_w"/>
                                          </p:val>
                                        </p:tav>
                                      </p:tavLst>
                                    </p:anim>
                                    <p:anim calcmode="lin" valueType="num">
                                      <p:cBhvr>
                                        <p:cTn id="853" dur="500" fill="hold"/>
                                        <p:tgtEl>
                                          <p:spTgt spid="379"/>
                                        </p:tgtEl>
                                        <p:attrNameLst>
                                          <p:attrName>ppt_h</p:attrName>
                                        </p:attrNameLst>
                                      </p:cBhvr>
                                      <p:tavLst>
                                        <p:tav tm="0">
                                          <p:val>
                                            <p:fltVal val="0"/>
                                          </p:val>
                                        </p:tav>
                                        <p:tav tm="100000">
                                          <p:val>
                                            <p:strVal val="#ppt_h"/>
                                          </p:val>
                                        </p:tav>
                                      </p:tavLst>
                                    </p:anim>
                                    <p:animEffect transition="in" filter="fade">
                                      <p:cBhvr>
                                        <p:cTn id="854" dur="500"/>
                                        <p:tgtEl>
                                          <p:spTgt spid="379"/>
                                        </p:tgtEl>
                                      </p:cBhvr>
                                    </p:animEffect>
                                  </p:childTnLst>
                                </p:cTn>
                              </p:par>
                              <p:par>
                                <p:cTn id="855" presetID="26" presetClass="emph" presetSubtype="0" fill="hold" nodeType="withEffect">
                                  <p:stCondLst>
                                    <p:cond delay="500"/>
                                  </p:stCondLst>
                                  <p:childTnLst>
                                    <p:animEffect transition="out" filter="fade">
                                      <p:cBhvr>
                                        <p:cTn id="856" dur="500" tmFilter="0, 0; .2, .5; .8, .5; 1, 0"/>
                                        <p:tgtEl>
                                          <p:spTgt spid="379"/>
                                        </p:tgtEl>
                                      </p:cBhvr>
                                    </p:animEffect>
                                    <p:animScale>
                                      <p:cBhvr>
                                        <p:cTn id="857" dur="250" autoRev="1" fill="hold"/>
                                        <p:tgtEl>
                                          <p:spTgt spid="379"/>
                                        </p:tgtEl>
                                      </p:cBhvr>
                                      <p:by x="105000" y="105000"/>
                                    </p:animScale>
                                  </p:childTnLst>
                                </p:cTn>
                              </p:par>
                              <p:par>
                                <p:cTn id="858" presetID="53" presetClass="entr" presetSubtype="16" fill="hold" nodeType="withEffect">
                                  <p:stCondLst>
                                    <p:cond delay="0"/>
                                  </p:stCondLst>
                                  <p:childTnLst>
                                    <p:set>
                                      <p:cBhvr>
                                        <p:cTn id="859" dur="1" fill="hold">
                                          <p:stCondLst>
                                            <p:cond delay="0"/>
                                          </p:stCondLst>
                                        </p:cTn>
                                        <p:tgtEl>
                                          <p:spTgt spid="379"/>
                                        </p:tgtEl>
                                        <p:attrNameLst>
                                          <p:attrName>style.visibility</p:attrName>
                                        </p:attrNameLst>
                                      </p:cBhvr>
                                      <p:to>
                                        <p:strVal val="visible"/>
                                      </p:to>
                                    </p:set>
                                    <p:anim calcmode="lin" valueType="num">
                                      <p:cBhvr>
                                        <p:cTn id="860" dur="500" fill="hold"/>
                                        <p:tgtEl>
                                          <p:spTgt spid="379"/>
                                        </p:tgtEl>
                                        <p:attrNameLst>
                                          <p:attrName>ppt_w</p:attrName>
                                        </p:attrNameLst>
                                      </p:cBhvr>
                                      <p:tavLst>
                                        <p:tav tm="0">
                                          <p:val>
                                            <p:fltVal val="0"/>
                                          </p:val>
                                        </p:tav>
                                        <p:tav tm="100000">
                                          <p:val>
                                            <p:strVal val="#ppt_w"/>
                                          </p:val>
                                        </p:tav>
                                      </p:tavLst>
                                    </p:anim>
                                    <p:anim calcmode="lin" valueType="num">
                                      <p:cBhvr>
                                        <p:cTn id="861" dur="500" fill="hold"/>
                                        <p:tgtEl>
                                          <p:spTgt spid="379"/>
                                        </p:tgtEl>
                                        <p:attrNameLst>
                                          <p:attrName>ppt_h</p:attrName>
                                        </p:attrNameLst>
                                      </p:cBhvr>
                                      <p:tavLst>
                                        <p:tav tm="0">
                                          <p:val>
                                            <p:fltVal val="0"/>
                                          </p:val>
                                        </p:tav>
                                        <p:tav tm="100000">
                                          <p:val>
                                            <p:strVal val="#ppt_h"/>
                                          </p:val>
                                        </p:tav>
                                      </p:tavLst>
                                    </p:anim>
                                    <p:animEffect transition="in" filter="fade">
                                      <p:cBhvr>
                                        <p:cTn id="862" dur="500"/>
                                        <p:tgtEl>
                                          <p:spTgt spid="379"/>
                                        </p:tgtEl>
                                      </p:cBhvr>
                                    </p:animEffect>
                                  </p:childTnLst>
                                </p:cTn>
                              </p:par>
                              <p:par>
                                <p:cTn id="863" presetID="26" presetClass="emph" presetSubtype="0" fill="hold" nodeType="withEffect">
                                  <p:stCondLst>
                                    <p:cond delay="500"/>
                                  </p:stCondLst>
                                  <p:childTnLst>
                                    <p:animEffect transition="out" filter="fade">
                                      <p:cBhvr>
                                        <p:cTn id="864" dur="500" tmFilter="0, 0; .2, .5; .8, .5; 1, 0"/>
                                        <p:tgtEl>
                                          <p:spTgt spid="379"/>
                                        </p:tgtEl>
                                      </p:cBhvr>
                                    </p:animEffect>
                                    <p:animScale>
                                      <p:cBhvr>
                                        <p:cTn id="865" dur="250" autoRev="1" fill="hold"/>
                                        <p:tgtEl>
                                          <p:spTgt spid="379"/>
                                        </p:tgtEl>
                                      </p:cBhvr>
                                      <p:by x="105000" y="105000"/>
                                    </p:animScale>
                                  </p:childTnLst>
                                </p:cTn>
                              </p:par>
                              <p:par>
                                <p:cTn id="866" presetID="53" presetClass="entr" presetSubtype="16" fill="hold" nodeType="withEffect">
                                  <p:stCondLst>
                                    <p:cond delay="0"/>
                                  </p:stCondLst>
                                  <p:childTnLst>
                                    <p:set>
                                      <p:cBhvr>
                                        <p:cTn id="867" dur="1" fill="hold">
                                          <p:stCondLst>
                                            <p:cond delay="0"/>
                                          </p:stCondLst>
                                        </p:cTn>
                                        <p:tgtEl>
                                          <p:spTgt spid="379"/>
                                        </p:tgtEl>
                                        <p:attrNameLst>
                                          <p:attrName>style.visibility</p:attrName>
                                        </p:attrNameLst>
                                      </p:cBhvr>
                                      <p:to>
                                        <p:strVal val="visible"/>
                                      </p:to>
                                    </p:set>
                                    <p:anim calcmode="lin" valueType="num">
                                      <p:cBhvr>
                                        <p:cTn id="868" dur="500" fill="hold"/>
                                        <p:tgtEl>
                                          <p:spTgt spid="379"/>
                                        </p:tgtEl>
                                        <p:attrNameLst>
                                          <p:attrName>ppt_w</p:attrName>
                                        </p:attrNameLst>
                                      </p:cBhvr>
                                      <p:tavLst>
                                        <p:tav tm="0">
                                          <p:val>
                                            <p:fltVal val="0"/>
                                          </p:val>
                                        </p:tav>
                                        <p:tav tm="100000">
                                          <p:val>
                                            <p:strVal val="#ppt_w"/>
                                          </p:val>
                                        </p:tav>
                                      </p:tavLst>
                                    </p:anim>
                                    <p:anim calcmode="lin" valueType="num">
                                      <p:cBhvr>
                                        <p:cTn id="869" dur="500" fill="hold"/>
                                        <p:tgtEl>
                                          <p:spTgt spid="379"/>
                                        </p:tgtEl>
                                        <p:attrNameLst>
                                          <p:attrName>ppt_h</p:attrName>
                                        </p:attrNameLst>
                                      </p:cBhvr>
                                      <p:tavLst>
                                        <p:tav tm="0">
                                          <p:val>
                                            <p:fltVal val="0"/>
                                          </p:val>
                                        </p:tav>
                                        <p:tav tm="100000">
                                          <p:val>
                                            <p:strVal val="#ppt_h"/>
                                          </p:val>
                                        </p:tav>
                                      </p:tavLst>
                                    </p:anim>
                                    <p:animEffect transition="in" filter="fade">
                                      <p:cBhvr>
                                        <p:cTn id="870" dur="500"/>
                                        <p:tgtEl>
                                          <p:spTgt spid="379"/>
                                        </p:tgtEl>
                                      </p:cBhvr>
                                    </p:animEffect>
                                  </p:childTnLst>
                                </p:cTn>
                              </p:par>
                              <p:par>
                                <p:cTn id="871" presetID="26" presetClass="emph" presetSubtype="0" fill="hold" nodeType="withEffect">
                                  <p:stCondLst>
                                    <p:cond delay="500"/>
                                  </p:stCondLst>
                                  <p:childTnLst>
                                    <p:animEffect transition="out" filter="fade">
                                      <p:cBhvr>
                                        <p:cTn id="872" dur="500" tmFilter="0, 0; .2, .5; .8, .5; 1, 0"/>
                                        <p:tgtEl>
                                          <p:spTgt spid="379"/>
                                        </p:tgtEl>
                                      </p:cBhvr>
                                    </p:animEffect>
                                    <p:animScale>
                                      <p:cBhvr>
                                        <p:cTn id="873" dur="250" autoRev="1" fill="hold"/>
                                        <p:tgtEl>
                                          <p:spTgt spid="379"/>
                                        </p:tgtEl>
                                      </p:cBhvr>
                                      <p:by x="105000" y="105000"/>
                                    </p:animScale>
                                  </p:childTnLst>
                                </p:cTn>
                              </p:par>
                              <p:par>
                                <p:cTn id="874" presetID="53" presetClass="entr" presetSubtype="16" fill="hold" grpId="0" nodeType="withEffect">
                                  <p:stCondLst>
                                    <p:cond delay="0"/>
                                  </p:stCondLst>
                                  <p:childTnLst>
                                    <p:set>
                                      <p:cBhvr>
                                        <p:cTn id="875" dur="1" fill="hold">
                                          <p:stCondLst>
                                            <p:cond delay="0"/>
                                          </p:stCondLst>
                                        </p:cTn>
                                        <p:tgtEl>
                                          <p:spTgt spid="379"/>
                                        </p:tgtEl>
                                        <p:attrNameLst>
                                          <p:attrName>style.visibility</p:attrName>
                                        </p:attrNameLst>
                                      </p:cBhvr>
                                      <p:to>
                                        <p:strVal val="visible"/>
                                      </p:to>
                                    </p:set>
                                    <p:anim calcmode="lin" valueType="num">
                                      <p:cBhvr>
                                        <p:cTn id="876" dur="500" fill="hold"/>
                                        <p:tgtEl>
                                          <p:spTgt spid="379"/>
                                        </p:tgtEl>
                                        <p:attrNameLst>
                                          <p:attrName>ppt_w</p:attrName>
                                        </p:attrNameLst>
                                      </p:cBhvr>
                                      <p:tavLst>
                                        <p:tav tm="0">
                                          <p:val>
                                            <p:fltVal val="0"/>
                                          </p:val>
                                        </p:tav>
                                        <p:tav tm="100000">
                                          <p:val>
                                            <p:strVal val="#ppt_w"/>
                                          </p:val>
                                        </p:tav>
                                      </p:tavLst>
                                    </p:anim>
                                    <p:anim calcmode="lin" valueType="num">
                                      <p:cBhvr>
                                        <p:cTn id="877" dur="500" fill="hold"/>
                                        <p:tgtEl>
                                          <p:spTgt spid="379"/>
                                        </p:tgtEl>
                                        <p:attrNameLst>
                                          <p:attrName>ppt_h</p:attrName>
                                        </p:attrNameLst>
                                      </p:cBhvr>
                                      <p:tavLst>
                                        <p:tav tm="0">
                                          <p:val>
                                            <p:fltVal val="0"/>
                                          </p:val>
                                        </p:tav>
                                        <p:tav tm="100000">
                                          <p:val>
                                            <p:strVal val="#ppt_h"/>
                                          </p:val>
                                        </p:tav>
                                      </p:tavLst>
                                    </p:anim>
                                    <p:animEffect transition="in" filter="fade">
                                      <p:cBhvr>
                                        <p:cTn id="878" dur="500"/>
                                        <p:tgtEl>
                                          <p:spTgt spid="379"/>
                                        </p:tgtEl>
                                      </p:cBhvr>
                                    </p:animEffect>
                                  </p:childTnLst>
                                  <p:subTnLst>
                                    <p:audio>
                                      <p:cMediaNode>
                                        <p:cTn display="0" masterRel="sameClick">
                                          <p:stCondLst>
                                            <p:cond evt="begin" delay="0">
                                              <p:tn val="874"/>
                                            </p:cond>
                                          </p:stCondLst>
                                          <p:endCondLst>
                                            <p:cond evt="onStopAudio" delay="0">
                                              <p:tgtEl>
                                                <p:sldTgt/>
                                              </p:tgtEl>
                                            </p:cond>
                                          </p:endCondLst>
                                        </p:cTn>
                                        <p:tgtEl>
                                          <p:sndTgt r:embed="rId3" name="Bling.wav"/>
                                        </p:tgtEl>
                                      </p:cMediaNode>
                                    </p:audio>
                                  </p:subTnLst>
                                </p:cTn>
                              </p:par>
                              <p:par>
                                <p:cTn id="879" presetID="26" presetClass="emph" presetSubtype="0" fill="hold" grpId="1" nodeType="withEffect">
                                  <p:stCondLst>
                                    <p:cond delay="500"/>
                                  </p:stCondLst>
                                  <p:childTnLst>
                                    <p:animEffect transition="out" filter="fade">
                                      <p:cBhvr>
                                        <p:cTn id="880" dur="500" tmFilter="0, 0; .2, .5; .8, .5; 1, 0"/>
                                        <p:tgtEl>
                                          <p:spTgt spid="379"/>
                                        </p:tgtEl>
                                      </p:cBhvr>
                                    </p:animEffect>
                                    <p:animScale>
                                      <p:cBhvr>
                                        <p:cTn id="881" dur="250" autoRev="1" fill="hold"/>
                                        <p:tgtEl>
                                          <p:spTgt spid="379"/>
                                        </p:tgtEl>
                                      </p:cBhvr>
                                      <p:by x="105000" y="105000"/>
                                    </p:animScale>
                                  </p:childTnLst>
                                </p:cTn>
                              </p:par>
                              <p:par>
                                <p:cTn id="882" presetID="53" presetClass="entr" presetSubtype="16" fill="hold" nodeType="withEffect">
                                  <p:stCondLst>
                                    <p:cond delay="0"/>
                                  </p:stCondLst>
                                  <p:childTnLst>
                                    <p:set>
                                      <p:cBhvr>
                                        <p:cTn id="883" dur="1" fill="hold">
                                          <p:stCondLst>
                                            <p:cond delay="0"/>
                                          </p:stCondLst>
                                        </p:cTn>
                                        <p:tgtEl>
                                          <p:spTgt spid="380"/>
                                        </p:tgtEl>
                                        <p:attrNameLst>
                                          <p:attrName>style.visibility</p:attrName>
                                        </p:attrNameLst>
                                      </p:cBhvr>
                                      <p:to>
                                        <p:strVal val="visible"/>
                                      </p:to>
                                    </p:set>
                                    <p:anim calcmode="lin" valueType="num">
                                      <p:cBhvr>
                                        <p:cTn id="884" dur="500" fill="hold"/>
                                        <p:tgtEl>
                                          <p:spTgt spid="380"/>
                                        </p:tgtEl>
                                        <p:attrNameLst>
                                          <p:attrName>ppt_w</p:attrName>
                                        </p:attrNameLst>
                                      </p:cBhvr>
                                      <p:tavLst>
                                        <p:tav tm="0">
                                          <p:val>
                                            <p:fltVal val="0"/>
                                          </p:val>
                                        </p:tav>
                                        <p:tav tm="100000">
                                          <p:val>
                                            <p:strVal val="#ppt_w"/>
                                          </p:val>
                                        </p:tav>
                                      </p:tavLst>
                                    </p:anim>
                                    <p:anim calcmode="lin" valueType="num">
                                      <p:cBhvr>
                                        <p:cTn id="885" dur="500" fill="hold"/>
                                        <p:tgtEl>
                                          <p:spTgt spid="380"/>
                                        </p:tgtEl>
                                        <p:attrNameLst>
                                          <p:attrName>ppt_h</p:attrName>
                                        </p:attrNameLst>
                                      </p:cBhvr>
                                      <p:tavLst>
                                        <p:tav tm="0">
                                          <p:val>
                                            <p:fltVal val="0"/>
                                          </p:val>
                                        </p:tav>
                                        <p:tav tm="100000">
                                          <p:val>
                                            <p:strVal val="#ppt_h"/>
                                          </p:val>
                                        </p:tav>
                                      </p:tavLst>
                                    </p:anim>
                                    <p:animEffect transition="in" filter="fade">
                                      <p:cBhvr>
                                        <p:cTn id="886" dur="500"/>
                                        <p:tgtEl>
                                          <p:spTgt spid="380"/>
                                        </p:tgtEl>
                                      </p:cBhvr>
                                    </p:animEffect>
                                  </p:childTnLst>
                                </p:cTn>
                              </p:par>
                              <p:par>
                                <p:cTn id="887" presetID="26" presetClass="emph" presetSubtype="0" fill="hold" nodeType="withEffect">
                                  <p:stCondLst>
                                    <p:cond delay="500"/>
                                  </p:stCondLst>
                                  <p:childTnLst>
                                    <p:animEffect transition="out" filter="fade">
                                      <p:cBhvr>
                                        <p:cTn id="888" dur="500" tmFilter="0, 0; .2, .5; .8, .5; 1, 0"/>
                                        <p:tgtEl>
                                          <p:spTgt spid="380"/>
                                        </p:tgtEl>
                                      </p:cBhvr>
                                    </p:animEffect>
                                    <p:animScale>
                                      <p:cBhvr>
                                        <p:cTn id="889" dur="250" autoRev="1" fill="hold"/>
                                        <p:tgtEl>
                                          <p:spTgt spid="380"/>
                                        </p:tgtEl>
                                      </p:cBhvr>
                                      <p:by x="105000" y="105000"/>
                                    </p:animScale>
                                  </p:childTnLst>
                                </p:cTn>
                              </p:par>
                              <p:par>
                                <p:cTn id="890" presetID="53" presetClass="entr" presetSubtype="16" fill="hold" nodeType="withEffect">
                                  <p:stCondLst>
                                    <p:cond delay="0"/>
                                  </p:stCondLst>
                                  <p:childTnLst>
                                    <p:set>
                                      <p:cBhvr>
                                        <p:cTn id="891" dur="1" fill="hold">
                                          <p:stCondLst>
                                            <p:cond delay="0"/>
                                          </p:stCondLst>
                                        </p:cTn>
                                        <p:tgtEl>
                                          <p:spTgt spid="380"/>
                                        </p:tgtEl>
                                        <p:attrNameLst>
                                          <p:attrName>style.visibility</p:attrName>
                                        </p:attrNameLst>
                                      </p:cBhvr>
                                      <p:to>
                                        <p:strVal val="visible"/>
                                      </p:to>
                                    </p:set>
                                    <p:anim calcmode="lin" valueType="num">
                                      <p:cBhvr>
                                        <p:cTn id="892" dur="500" fill="hold"/>
                                        <p:tgtEl>
                                          <p:spTgt spid="380"/>
                                        </p:tgtEl>
                                        <p:attrNameLst>
                                          <p:attrName>ppt_w</p:attrName>
                                        </p:attrNameLst>
                                      </p:cBhvr>
                                      <p:tavLst>
                                        <p:tav tm="0">
                                          <p:val>
                                            <p:fltVal val="0"/>
                                          </p:val>
                                        </p:tav>
                                        <p:tav tm="100000">
                                          <p:val>
                                            <p:strVal val="#ppt_w"/>
                                          </p:val>
                                        </p:tav>
                                      </p:tavLst>
                                    </p:anim>
                                    <p:anim calcmode="lin" valueType="num">
                                      <p:cBhvr>
                                        <p:cTn id="893" dur="500" fill="hold"/>
                                        <p:tgtEl>
                                          <p:spTgt spid="380"/>
                                        </p:tgtEl>
                                        <p:attrNameLst>
                                          <p:attrName>ppt_h</p:attrName>
                                        </p:attrNameLst>
                                      </p:cBhvr>
                                      <p:tavLst>
                                        <p:tav tm="0">
                                          <p:val>
                                            <p:fltVal val="0"/>
                                          </p:val>
                                        </p:tav>
                                        <p:tav tm="100000">
                                          <p:val>
                                            <p:strVal val="#ppt_h"/>
                                          </p:val>
                                        </p:tav>
                                      </p:tavLst>
                                    </p:anim>
                                    <p:animEffect transition="in" filter="fade">
                                      <p:cBhvr>
                                        <p:cTn id="894" dur="500"/>
                                        <p:tgtEl>
                                          <p:spTgt spid="380"/>
                                        </p:tgtEl>
                                      </p:cBhvr>
                                    </p:animEffect>
                                  </p:childTnLst>
                                </p:cTn>
                              </p:par>
                              <p:par>
                                <p:cTn id="895" presetID="26" presetClass="emph" presetSubtype="0" fill="hold" nodeType="withEffect">
                                  <p:stCondLst>
                                    <p:cond delay="500"/>
                                  </p:stCondLst>
                                  <p:childTnLst>
                                    <p:animEffect transition="out" filter="fade">
                                      <p:cBhvr>
                                        <p:cTn id="896" dur="500" tmFilter="0, 0; .2, .5; .8, .5; 1, 0"/>
                                        <p:tgtEl>
                                          <p:spTgt spid="380"/>
                                        </p:tgtEl>
                                      </p:cBhvr>
                                    </p:animEffect>
                                    <p:animScale>
                                      <p:cBhvr>
                                        <p:cTn id="897" dur="250" autoRev="1" fill="hold"/>
                                        <p:tgtEl>
                                          <p:spTgt spid="380"/>
                                        </p:tgtEl>
                                      </p:cBhvr>
                                      <p:by x="105000" y="105000"/>
                                    </p:animScale>
                                  </p:childTnLst>
                                </p:cTn>
                              </p:par>
                              <p:par>
                                <p:cTn id="898" presetID="53" presetClass="entr" presetSubtype="16" fill="hold" nodeType="withEffect">
                                  <p:stCondLst>
                                    <p:cond delay="0"/>
                                  </p:stCondLst>
                                  <p:childTnLst>
                                    <p:set>
                                      <p:cBhvr>
                                        <p:cTn id="899" dur="1" fill="hold">
                                          <p:stCondLst>
                                            <p:cond delay="0"/>
                                          </p:stCondLst>
                                        </p:cTn>
                                        <p:tgtEl>
                                          <p:spTgt spid="380"/>
                                        </p:tgtEl>
                                        <p:attrNameLst>
                                          <p:attrName>style.visibility</p:attrName>
                                        </p:attrNameLst>
                                      </p:cBhvr>
                                      <p:to>
                                        <p:strVal val="visible"/>
                                      </p:to>
                                    </p:set>
                                    <p:anim calcmode="lin" valueType="num">
                                      <p:cBhvr>
                                        <p:cTn id="900" dur="500" fill="hold"/>
                                        <p:tgtEl>
                                          <p:spTgt spid="380"/>
                                        </p:tgtEl>
                                        <p:attrNameLst>
                                          <p:attrName>ppt_w</p:attrName>
                                        </p:attrNameLst>
                                      </p:cBhvr>
                                      <p:tavLst>
                                        <p:tav tm="0">
                                          <p:val>
                                            <p:fltVal val="0"/>
                                          </p:val>
                                        </p:tav>
                                        <p:tav tm="100000">
                                          <p:val>
                                            <p:strVal val="#ppt_w"/>
                                          </p:val>
                                        </p:tav>
                                      </p:tavLst>
                                    </p:anim>
                                    <p:anim calcmode="lin" valueType="num">
                                      <p:cBhvr>
                                        <p:cTn id="901" dur="500" fill="hold"/>
                                        <p:tgtEl>
                                          <p:spTgt spid="380"/>
                                        </p:tgtEl>
                                        <p:attrNameLst>
                                          <p:attrName>ppt_h</p:attrName>
                                        </p:attrNameLst>
                                      </p:cBhvr>
                                      <p:tavLst>
                                        <p:tav tm="0">
                                          <p:val>
                                            <p:fltVal val="0"/>
                                          </p:val>
                                        </p:tav>
                                        <p:tav tm="100000">
                                          <p:val>
                                            <p:strVal val="#ppt_h"/>
                                          </p:val>
                                        </p:tav>
                                      </p:tavLst>
                                    </p:anim>
                                    <p:animEffect transition="in" filter="fade">
                                      <p:cBhvr>
                                        <p:cTn id="902" dur="500"/>
                                        <p:tgtEl>
                                          <p:spTgt spid="380"/>
                                        </p:tgtEl>
                                      </p:cBhvr>
                                    </p:animEffect>
                                  </p:childTnLst>
                                </p:cTn>
                              </p:par>
                              <p:par>
                                <p:cTn id="903" presetID="26" presetClass="emph" presetSubtype="0" fill="hold" nodeType="withEffect">
                                  <p:stCondLst>
                                    <p:cond delay="500"/>
                                  </p:stCondLst>
                                  <p:childTnLst>
                                    <p:animEffect transition="out" filter="fade">
                                      <p:cBhvr>
                                        <p:cTn id="904" dur="500" tmFilter="0, 0; .2, .5; .8, .5; 1, 0"/>
                                        <p:tgtEl>
                                          <p:spTgt spid="380"/>
                                        </p:tgtEl>
                                      </p:cBhvr>
                                    </p:animEffect>
                                    <p:animScale>
                                      <p:cBhvr>
                                        <p:cTn id="905" dur="250" autoRev="1" fill="hold"/>
                                        <p:tgtEl>
                                          <p:spTgt spid="380"/>
                                        </p:tgtEl>
                                      </p:cBhvr>
                                      <p:by x="105000" y="105000"/>
                                    </p:animScale>
                                  </p:childTnLst>
                                </p:cTn>
                              </p:par>
                              <p:par>
                                <p:cTn id="906" presetID="53" presetClass="entr" presetSubtype="16" fill="hold" grpId="0" nodeType="withEffect">
                                  <p:stCondLst>
                                    <p:cond delay="0"/>
                                  </p:stCondLst>
                                  <p:childTnLst>
                                    <p:set>
                                      <p:cBhvr>
                                        <p:cTn id="907" dur="1" fill="hold">
                                          <p:stCondLst>
                                            <p:cond delay="0"/>
                                          </p:stCondLst>
                                        </p:cTn>
                                        <p:tgtEl>
                                          <p:spTgt spid="380"/>
                                        </p:tgtEl>
                                        <p:attrNameLst>
                                          <p:attrName>style.visibility</p:attrName>
                                        </p:attrNameLst>
                                      </p:cBhvr>
                                      <p:to>
                                        <p:strVal val="visible"/>
                                      </p:to>
                                    </p:set>
                                    <p:anim calcmode="lin" valueType="num">
                                      <p:cBhvr>
                                        <p:cTn id="908" dur="500" fill="hold"/>
                                        <p:tgtEl>
                                          <p:spTgt spid="380"/>
                                        </p:tgtEl>
                                        <p:attrNameLst>
                                          <p:attrName>ppt_w</p:attrName>
                                        </p:attrNameLst>
                                      </p:cBhvr>
                                      <p:tavLst>
                                        <p:tav tm="0">
                                          <p:val>
                                            <p:fltVal val="0"/>
                                          </p:val>
                                        </p:tav>
                                        <p:tav tm="100000">
                                          <p:val>
                                            <p:strVal val="#ppt_w"/>
                                          </p:val>
                                        </p:tav>
                                      </p:tavLst>
                                    </p:anim>
                                    <p:anim calcmode="lin" valueType="num">
                                      <p:cBhvr>
                                        <p:cTn id="909" dur="500" fill="hold"/>
                                        <p:tgtEl>
                                          <p:spTgt spid="380"/>
                                        </p:tgtEl>
                                        <p:attrNameLst>
                                          <p:attrName>ppt_h</p:attrName>
                                        </p:attrNameLst>
                                      </p:cBhvr>
                                      <p:tavLst>
                                        <p:tav tm="0">
                                          <p:val>
                                            <p:fltVal val="0"/>
                                          </p:val>
                                        </p:tav>
                                        <p:tav tm="100000">
                                          <p:val>
                                            <p:strVal val="#ppt_h"/>
                                          </p:val>
                                        </p:tav>
                                      </p:tavLst>
                                    </p:anim>
                                    <p:animEffect transition="in" filter="fade">
                                      <p:cBhvr>
                                        <p:cTn id="910" dur="500"/>
                                        <p:tgtEl>
                                          <p:spTgt spid="380"/>
                                        </p:tgtEl>
                                      </p:cBhvr>
                                    </p:animEffect>
                                  </p:childTnLst>
                                  <p:subTnLst>
                                    <p:audio>
                                      <p:cMediaNode>
                                        <p:cTn display="0" masterRel="sameClick">
                                          <p:stCondLst>
                                            <p:cond evt="begin" delay="0">
                                              <p:tn val="906"/>
                                            </p:cond>
                                          </p:stCondLst>
                                          <p:endCondLst>
                                            <p:cond evt="onStopAudio" delay="0">
                                              <p:tgtEl>
                                                <p:sldTgt/>
                                              </p:tgtEl>
                                            </p:cond>
                                          </p:endCondLst>
                                        </p:cTn>
                                        <p:tgtEl>
                                          <p:sndTgt r:embed="rId3" name="Bling.wav"/>
                                        </p:tgtEl>
                                      </p:cMediaNode>
                                    </p:audio>
                                  </p:subTnLst>
                                </p:cTn>
                              </p:par>
                              <p:par>
                                <p:cTn id="911" presetID="26" presetClass="emph" presetSubtype="0" fill="hold" grpId="1" nodeType="withEffect">
                                  <p:stCondLst>
                                    <p:cond delay="500"/>
                                  </p:stCondLst>
                                  <p:childTnLst>
                                    <p:animEffect transition="out" filter="fade">
                                      <p:cBhvr>
                                        <p:cTn id="912" dur="500" tmFilter="0, 0; .2, .5; .8, .5; 1, 0"/>
                                        <p:tgtEl>
                                          <p:spTgt spid="380"/>
                                        </p:tgtEl>
                                      </p:cBhvr>
                                    </p:animEffect>
                                    <p:animScale>
                                      <p:cBhvr>
                                        <p:cTn id="913" dur="250" autoRev="1" fill="hold"/>
                                        <p:tgtEl>
                                          <p:spTgt spid="380"/>
                                        </p:tgtEl>
                                      </p:cBhvr>
                                      <p:by x="105000" y="105000"/>
                                    </p:animScale>
                                  </p:childTnLst>
                                </p:cTn>
                              </p:par>
                              <p:par>
                                <p:cTn id="914" presetID="53" presetClass="entr" presetSubtype="16" fill="hold" nodeType="withEffect">
                                  <p:stCondLst>
                                    <p:cond delay="0"/>
                                  </p:stCondLst>
                                  <p:childTnLst>
                                    <p:set>
                                      <p:cBhvr>
                                        <p:cTn id="915" dur="1" fill="hold">
                                          <p:stCondLst>
                                            <p:cond delay="0"/>
                                          </p:stCondLst>
                                        </p:cTn>
                                        <p:tgtEl>
                                          <p:spTgt spid="385"/>
                                        </p:tgtEl>
                                        <p:attrNameLst>
                                          <p:attrName>style.visibility</p:attrName>
                                        </p:attrNameLst>
                                      </p:cBhvr>
                                      <p:to>
                                        <p:strVal val="visible"/>
                                      </p:to>
                                    </p:set>
                                    <p:anim calcmode="lin" valueType="num">
                                      <p:cBhvr>
                                        <p:cTn id="916" dur="500" fill="hold"/>
                                        <p:tgtEl>
                                          <p:spTgt spid="385"/>
                                        </p:tgtEl>
                                        <p:attrNameLst>
                                          <p:attrName>ppt_w</p:attrName>
                                        </p:attrNameLst>
                                      </p:cBhvr>
                                      <p:tavLst>
                                        <p:tav tm="0">
                                          <p:val>
                                            <p:fltVal val="0"/>
                                          </p:val>
                                        </p:tav>
                                        <p:tav tm="100000">
                                          <p:val>
                                            <p:strVal val="#ppt_w"/>
                                          </p:val>
                                        </p:tav>
                                      </p:tavLst>
                                    </p:anim>
                                    <p:anim calcmode="lin" valueType="num">
                                      <p:cBhvr>
                                        <p:cTn id="917" dur="500" fill="hold"/>
                                        <p:tgtEl>
                                          <p:spTgt spid="385"/>
                                        </p:tgtEl>
                                        <p:attrNameLst>
                                          <p:attrName>ppt_h</p:attrName>
                                        </p:attrNameLst>
                                      </p:cBhvr>
                                      <p:tavLst>
                                        <p:tav tm="0">
                                          <p:val>
                                            <p:fltVal val="0"/>
                                          </p:val>
                                        </p:tav>
                                        <p:tav tm="100000">
                                          <p:val>
                                            <p:strVal val="#ppt_h"/>
                                          </p:val>
                                        </p:tav>
                                      </p:tavLst>
                                    </p:anim>
                                    <p:animEffect transition="in" filter="fade">
                                      <p:cBhvr>
                                        <p:cTn id="918" dur="500"/>
                                        <p:tgtEl>
                                          <p:spTgt spid="385"/>
                                        </p:tgtEl>
                                      </p:cBhvr>
                                    </p:animEffect>
                                  </p:childTnLst>
                                </p:cTn>
                              </p:par>
                              <p:par>
                                <p:cTn id="919" presetID="26" presetClass="emph" presetSubtype="0" fill="hold" nodeType="withEffect">
                                  <p:stCondLst>
                                    <p:cond delay="500"/>
                                  </p:stCondLst>
                                  <p:childTnLst>
                                    <p:animEffect transition="out" filter="fade">
                                      <p:cBhvr>
                                        <p:cTn id="920" dur="500" tmFilter="0, 0; .2, .5; .8, .5; 1, 0"/>
                                        <p:tgtEl>
                                          <p:spTgt spid="385"/>
                                        </p:tgtEl>
                                      </p:cBhvr>
                                    </p:animEffect>
                                    <p:animScale>
                                      <p:cBhvr>
                                        <p:cTn id="921" dur="250" autoRev="1" fill="hold"/>
                                        <p:tgtEl>
                                          <p:spTgt spid="385"/>
                                        </p:tgtEl>
                                      </p:cBhvr>
                                      <p:by x="105000" y="105000"/>
                                    </p:animScale>
                                  </p:childTnLst>
                                </p:cTn>
                              </p:par>
                              <p:par>
                                <p:cTn id="922" presetID="53" presetClass="entr" presetSubtype="16" fill="hold" nodeType="withEffect">
                                  <p:stCondLst>
                                    <p:cond delay="0"/>
                                  </p:stCondLst>
                                  <p:childTnLst>
                                    <p:set>
                                      <p:cBhvr>
                                        <p:cTn id="923" dur="1" fill="hold">
                                          <p:stCondLst>
                                            <p:cond delay="0"/>
                                          </p:stCondLst>
                                        </p:cTn>
                                        <p:tgtEl>
                                          <p:spTgt spid="385"/>
                                        </p:tgtEl>
                                        <p:attrNameLst>
                                          <p:attrName>style.visibility</p:attrName>
                                        </p:attrNameLst>
                                      </p:cBhvr>
                                      <p:to>
                                        <p:strVal val="visible"/>
                                      </p:to>
                                    </p:set>
                                    <p:anim calcmode="lin" valueType="num">
                                      <p:cBhvr>
                                        <p:cTn id="924" dur="500" fill="hold"/>
                                        <p:tgtEl>
                                          <p:spTgt spid="385"/>
                                        </p:tgtEl>
                                        <p:attrNameLst>
                                          <p:attrName>ppt_w</p:attrName>
                                        </p:attrNameLst>
                                      </p:cBhvr>
                                      <p:tavLst>
                                        <p:tav tm="0">
                                          <p:val>
                                            <p:fltVal val="0"/>
                                          </p:val>
                                        </p:tav>
                                        <p:tav tm="100000">
                                          <p:val>
                                            <p:strVal val="#ppt_w"/>
                                          </p:val>
                                        </p:tav>
                                      </p:tavLst>
                                    </p:anim>
                                    <p:anim calcmode="lin" valueType="num">
                                      <p:cBhvr>
                                        <p:cTn id="925" dur="500" fill="hold"/>
                                        <p:tgtEl>
                                          <p:spTgt spid="385"/>
                                        </p:tgtEl>
                                        <p:attrNameLst>
                                          <p:attrName>ppt_h</p:attrName>
                                        </p:attrNameLst>
                                      </p:cBhvr>
                                      <p:tavLst>
                                        <p:tav tm="0">
                                          <p:val>
                                            <p:fltVal val="0"/>
                                          </p:val>
                                        </p:tav>
                                        <p:tav tm="100000">
                                          <p:val>
                                            <p:strVal val="#ppt_h"/>
                                          </p:val>
                                        </p:tav>
                                      </p:tavLst>
                                    </p:anim>
                                    <p:animEffect transition="in" filter="fade">
                                      <p:cBhvr>
                                        <p:cTn id="926" dur="500"/>
                                        <p:tgtEl>
                                          <p:spTgt spid="385"/>
                                        </p:tgtEl>
                                      </p:cBhvr>
                                    </p:animEffect>
                                  </p:childTnLst>
                                </p:cTn>
                              </p:par>
                              <p:par>
                                <p:cTn id="927" presetID="26" presetClass="emph" presetSubtype="0" fill="hold" nodeType="withEffect">
                                  <p:stCondLst>
                                    <p:cond delay="500"/>
                                  </p:stCondLst>
                                  <p:childTnLst>
                                    <p:animEffect transition="out" filter="fade">
                                      <p:cBhvr>
                                        <p:cTn id="928" dur="500" tmFilter="0, 0; .2, .5; .8, .5; 1, 0"/>
                                        <p:tgtEl>
                                          <p:spTgt spid="385"/>
                                        </p:tgtEl>
                                      </p:cBhvr>
                                    </p:animEffect>
                                    <p:animScale>
                                      <p:cBhvr>
                                        <p:cTn id="929" dur="250" autoRev="1" fill="hold"/>
                                        <p:tgtEl>
                                          <p:spTgt spid="385"/>
                                        </p:tgtEl>
                                      </p:cBhvr>
                                      <p:by x="105000" y="105000"/>
                                    </p:animScale>
                                  </p:childTnLst>
                                </p:cTn>
                              </p:par>
                              <p:par>
                                <p:cTn id="930" presetID="53" presetClass="entr" presetSubtype="16" fill="hold" nodeType="withEffect">
                                  <p:stCondLst>
                                    <p:cond delay="0"/>
                                  </p:stCondLst>
                                  <p:childTnLst>
                                    <p:set>
                                      <p:cBhvr>
                                        <p:cTn id="931" dur="1" fill="hold">
                                          <p:stCondLst>
                                            <p:cond delay="0"/>
                                          </p:stCondLst>
                                        </p:cTn>
                                        <p:tgtEl>
                                          <p:spTgt spid="386"/>
                                        </p:tgtEl>
                                        <p:attrNameLst>
                                          <p:attrName>style.visibility</p:attrName>
                                        </p:attrNameLst>
                                      </p:cBhvr>
                                      <p:to>
                                        <p:strVal val="visible"/>
                                      </p:to>
                                    </p:set>
                                    <p:anim calcmode="lin" valueType="num">
                                      <p:cBhvr>
                                        <p:cTn id="932" dur="500" fill="hold"/>
                                        <p:tgtEl>
                                          <p:spTgt spid="386"/>
                                        </p:tgtEl>
                                        <p:attrNameLst>
                                          <p:attrName>ppt_w</p:attrName>
                                        </p:attrNameLst>
                                      </p:cBhvr>
                                      <p:tavLst>
                                        <p:tav tm="0">
                                          <p:val>
                                            <p:fltVal val="0"/>
                                          </p:val>
                                        </p:tav>
                                        <p:tav tm="100000">
                                          <p:val>
                                            <p:strVal val="#ppt_w"/>
                                          </p:val>
                                        </p:tav>
                                      </p:tavLst>
                                    </p:anim>
                                    <p:anim calcmode="lin" valueType="num">
                                      <p:cBhvr>
                                        <p:cTn id="933" dur="500" fill="hold"/>
                                        <p:tgtEl>
                                          <p:spTgt spid="386"/>
                                        </p:tgtEl>
                                        <p:attrNameLst>
                                          <p:attrName>ppt_h</p:attrName>
                                        </p:attrNameLst>
                                      </p:cBhvr>
                                      <p:tavLst>
                                        <p:tav tm="0">
                                          <p:val>
                                            <p:fltVal val="0"/>
                                          </p:val>
                                        </p:tav>
                                        <p:tav tm="100000">
                                          <p:val>
                                            <p:strVal val="#ppt_h"/>
                                          </p:val>
                                        </p:tav>
                                      </p:tavLst>
                                    </p:anim>
                                    <p:animEffect transition="in" filter="fade">
                                      <p:cBhvr>
                                        <p:cTn id="934" dur="500"/>
                                        <p:tgtEl>
                                          <p:spTgt spid="386"/>
                                        </p:tgtEl>
                                      </p:cBhvr>
                                    </p:animEffect>
                                  </p:childTnLst>
                                </p:cTn>
                              </p:par>
                              <p:par>
                                <p:cTn id="935" presetID="26" presetClass="emph" presetSubtype="0" fill="hold" nodeType="withEffect">
                                  <p:stCondLst>
                                    <p:cond delay="500"/>
                                  </p:stCondLst>
                                  <p:childTnLst>
                                    <p:animEffect transition="out" filter="fade">
                                      <p:cBhvr>
                                        <p:cTn id="936" dur="500" tmFilter="0, 0; .2, .5; .8, .5; 1, 0"/>
                                        <p:tgtEl>
                                          <p:spTgt spid="386"/>
                                        </p:tgtEl>
                                      </p:cBhvr>
                                    </p:animEffect>
                                    <p:animScale>
                                      <p:cBhvr>
                                        <p:cTn id="937" dur="250" autoRev="1" fill="hold"/>
                                        <p:tgtEl>
                                          <p:spTgt spid="386"/>
                                        </p:tgtEl>
                                      </p:cBhvr>
                                      <p:by x="105000" y="105000"/>
                                    </p:animScale>
                                  </p:childTnLst>
                                </p:cTn>
                              </p:par>
                              <p:par>
                                <p:cTn id="938" presetID="53" presetClass="entr" presetSubtype="16" fill="hold" nodeType="withEffect">
                                  <p:stCondLst>
                                    <p:cond delay="0"/>
                                  </p:stCondLst>
                                  <p:childTnLst>
                                    <p:set>
                                      <p:cBhvr>
                                        <p:cTn id="939" dur="1" fill="hold">
                                          <p:stCondLst>
                                            <p:cond delay="0"/>
                                          </p:stCondLst>
                                        </p:cTn>
                                        <p:tgtEl>
                                          <p:spTgt spid="386"/>
                                        </p:tgtEl>
                                        <p:attrNameLst>
                                          <p:attrName>style.visibility</p:attrName>
                                        </p:attrNameLst>
                                      </p:cBhvr>
                                      <p:to>
                                        <p:strVal val="visible"/>
                                      </p:to>
                                    </p:set>
                                    <p:anim calcmode="lin" valueType="num">
                                      <p:cBhvr>
                                        <p:cTn id="940" dur="500" fill="hold"/>
                                        <p:tgtEl>
                                          <p:spTgt spid="386"/>
                                        </p:tgtEl>
                                        <p:attrNameLst>
                                          <p:attrName>ppt_w</p:attrName>
                                        </p:attrNameLst>
                                      </p:cBhvr>
                                      <p:tavLst>
                                        <p:tav tm="0">
                                          <p:val>
                                            <p:fltVal val="0"/>
                                          </p:val>
                                        </p:tav>
                                        <p:tav tm="100000">
                                          <p:val>
                                            <p:strVal val="#ppt_w"/>
                                          </p:val>
                                        </p:tav>
                                      </p:tavLst>
                                    </p:anim>
                                    <p:anim calcmode="lin" valueType="num">
                                      <p:cBhvr>
                                        <p:cTn id="941" dur="500" fill="hold"/>
                                        <p:tgtEl>
                                          <p:spTgt spid="386"/>
                                        </p:tgtEl>
                                        <p:attrNameLst>
                                          <p:attrName>ppt_h</p:attrName>
                                        </p:attrNameLst>
                                      </p:cBhvr>
                                      <p:tavLst>
                                        <p:tav tm="0">
                                          <p:val>
                                            <p:fltVal val="0"/>
                                          </p:val>
                                        </p:tav>
                                        <p:tav tm="100000">
                                          <p:val>
                                            <p:strVal val="#ppt_h"/>
                                          </p:val>
                                        </p:tav>
                                      </p:tavLst>
                                    </p:anim>
                                    <p:animEffect transition="in" filter="fade">
                                      <p:cBhvr>
                                        <p:cTn id="942" dur="500"/>
                                        <p:tgtEl>
                                          <p:spTgt spid="386"/>
                                        </p:tgtEl>
                                      </p:cBhvr>
                                    </p:animEffect>
                                  </p:childTnLst>
                                </p:cTn>
                              </p:par>
                              <p:par>
                                <p:cTn id="943" presetID="26" presetClass="emph" presetSubtype="0" fill="hold" nodeType="withEffect">
                                  <p:stCondLst>
                                    <p:cond delay="500"/>
                                  </p:stCondLst>
                                  <p:childTnLst>
                                    <p:animEffect transition="out" filter="fade">
                                      <p:cBhvr>
                                        <p:cTn id="944" dur="500" tmFilter="0, 0; .2, .5; .8, .5; 1, 0"/>
                                        <p:tgtEl>
                                          <p:spTgt spid="386"/>
                                        </p:tgtEl>
                                      </p:cBhvr>
                                    </p:animEffect>
                                    <p:animScale>
                                      <p:cBhvr>
                                        <p:cTn id="945" dur="250" autoRev="1" fill="hold"/>
                                        <p:tgtEl>
                                          <p:spTgt spid="386"/>
                                        </p:tgtEl>
                                      </p:cBhvr>
                                      <p:by x="105000" y="105000"/>
                                    </p:animScale>
                                  </p:childTnLst>
                                </p:cTn>
                              </p:par>
                              <p:par>
                                <p:cTn id="946" presetID="53" presetClass="entr" presetSubtype="16" fill="hold" nodeType="withEffect">
                                  <p:stCondLst>
                                    <p:cond delay="0"/>
                                  </p:stCondLst>
                                  <p:childTnLst>
                                    <p:set>
                                      <p:cBhvr>
                                        <p:cTn id="947" dur="1" fill="hold">
                                          <p:stCondLst>
                                            <p:cond delay="0"/>
                                          </p:stCondLst>
                                        </p:cTn>
                                        <p:tgtEl>
                                          <p:spTgt spid="386"/>
                                        </p:tgtEl>
                                        <p:attrNameLst>
                                          <p:attrName>style.visibility</p:attrName>
                                        </p:attrNameLst>
                                      </p:cBhvr>
                                      <p:to>
                                        <p:strVal val="visible"/>
                                      </p:to>
                                    </p:set>
                                    <p:anim calcmode="lin" valueType="num">
                                      <p:cBhvr>
                                        <p:cTn id="948" dur="500" fill="hold"/>
                                        <p:tgtEl>
                                          <p:spTgt spid="386"/>
                                        </p:tgtEl>
                                        <p:attrNameLst>
                                          <p:attrName>ppt_w</p:attrName>
                                        </p:attrNameLst>
                                      </p:cBhvr>
                                      <p:tavLst>
                                        <p:tav tm="0">
                                          <p:val>
                                            <p:fltVal val="0"/>
                                          </p:val>
                                        </p:tav>
                                        <p:tav tm="100000">
                                          <p:val>
                                            <p:strVal val="#ppt_w"/>
                                          </p:val>
                                        </p:tav>
                                      </p:tavLst>
                                    </p:anim>
                                    <p:anim calcmode="lin" valueType="num">
                                      <p:cBhvr>
                                        <p:cTn id="949" dur="500" fill="hold"/>
                                        <p:tgtEl>
                                          <p:spTgt spid="386"/>
                                        </p:tgtEl>
                                        <p:attrNameLst>
                                          <p:attrName>ppt_h</p:attrName>
                                        </p:attrNameLst>
                                      </p:cBhvr>
                                      <p:tavLst>
                                        <p:tav tm="0">
                                          <p:val>
                                            <p:fltVal val="0"/>
                                          </p:val>
                                        </p:tav>
                                        <p:tav tm="100000">
                                          <p:val>
                                            <p:strVal val="#ppt_h"/>
                                          </p:val>
                                        </p:tav>
                                      </p:tavLst>
                                    </p:anim>
                                    <p:animEffect transition="in" filter="fade">
                                      <p:cBhvr>
                                        <p:cTn id="950" dur="500"/>
                                        <p:tgtEl>
                                          <p:spTgt spid="386"/>
                                        </p:tgtEl>
                                      </p:cBhvr>
                                    </p:animEffect>
                                  </p:childTnLst>
                                </p:cTn>
                              </p:par>
                              <p:par>
                                <p:cTn id="951" presetID="26" presetClass="emph" presetSubtype="0" fill="hold" nodeType="withEffect">
                                  <p:stCondLst>
                                    <p:cond delay="500"/>
                                  </p:stCondLst>
                                  <p:childTnLst>
                                    <p:animEffect transition="out" filter="fade">
                                      <p:cBhvr>
                                        <p:cTn id="952" dur="500" tmFilter="0, 0; .2, .5; .8, .5; 1, 0"/>
                                        <p:tgtEl>
                                          <p:spTgt spid="386"/>
                                        </p:tgtEl>
                                      </p:cBhvr>
                                    </p:animEffect>
                                    <p:animScale>
                                      <p:cBhvr>
                                        <p:cTn id="953" dur="250" autoRev="1" fill="hold"/>
                                        <p:tgtEl>
                                          <p:spTgt spid="386"/>
                                        </p:tgtEl>
                                      </p:cBhvr>
                                      <p:by x="105000" y="105000"/>
                                    </p:animScale>
                                  </p:childTnLst>
                                </p:cTn>
                              </p:par>
                              <p:par>
                                <p:cTn id="954" presetID="53" presetClass="entr" presetSubtype="16" fill="hold" nodeType="withEffect">
                                  <p:stCondLst>
                                    <p:cond delay="0"/>
                                  </p:stCondLst>
                                  <p:childTnLst>
                                    <p:set>
                                      <p:cBhvr>
                                        <p:cTn id="955" dur="1" fill="hold">
                                          <p:stCondLst>
                                            <p:cond delay="0"/>
                                          </p:stCondLst>
                                        </p:cTn>
                                        <p:tgtEl>
                                          <p:spTgt spid="386"/>
                                        </p:tgtEl>
                                        <p:attrNameLst>
                                          <p:attrName>style.visibility</p:attrName>
                                        </p:attrNameLst>
                                      </p:cBhvr>
                                      <p:to>
                                        <p:strVal val="visible"/>
                                      </p:to>
                                    </p:set>
                                    <p:anim calcmode="lin" valueType="num">
                                      <p:cBhvr>
                                        <p:cTn id="956" dur="500" fill="hold"/>
                                        <p:tgtEl>
                                          <p:spTgt spid="386"/>
                                        </p:tgtEl>
                                        <p:attrNameLst>
                                          <p:attrName>ppt_w</p:attrName>
                                        </p:attrNameLst>
                                      </p:cBhvr>
                                      <p:tavLst>
                                        <p:tav tm="0">
                                          <p:val>
                                            <p:fltVal val="0"/>
                                          </p:val>
                                        </p:tav>
                                        <p:tav tm="100000">
                                          <p:val>
                                            <p:strVal val="#ppt_w"/>
                                          </p:val>
                                        </p:tav>
                                      </p:tavLst>
                                    </p:anim>
                                    <p:anim calcmode="lin" valueType="num">
                                      <p:cBhvr>
                                        <p:cTn id="957" dur="500" fill="hold"/>
                                        <p:tgtEl>
                                          <p:spTgt spid="386"/>
                                        </p:tgtEl>
                                        <p:attrNameLst>
                                          <p:attrName>ppt_h</p:attrName>
                                        </p:attrNameLst>
                                      </p:cBhvr>
                                      <p:tavLst>
                                        <p:tav tm="0">
                                          <p:val>
                                            <p:fltVal val="0"/>
                                          </p:val>
                                        </p:tav>
                                        <p:tav tm="100000">
                                          <p:val>
                                            <p:strVal val="#ppt_h"/>
                                          </p:val>
                                        </p:tav>
                                      </p:tavLst>
                                    </p:anim>
                                    <p:animEffect transition="in" filter="fade">
                                      <p:cBhvr>
                                        <p:cTn id="958" dur="500"/>
                                        <p:tgtEl>
                                          <p:spTgt spid="386"/>
                                        </p:tgtEl>
                                      </p:cBhvr>
                                    </p:animEffect>
                                  </p:childTnLst>
                                </p:cTn>
                              </p:par>
                              <p:par>
                                <p:cTn id="959" presetID="26" presetClass="emph" presetSubtype="0" fill="hold" nodeType="withEffect">
                                  <p:stCondLst>
                                    <p:cond delay="500"/>
                                  </p:stCondLst>
                                  <p:childTnLst>
                                    <p:animEffect transition="out" filter="fade">
                                      <p:cBhvr>
                                        <p:cTn id="960" dur="500" tmFilter="0, 0; .2, .5; .8, .5; 1, 0"/>
                                        <p:tgtEl>
                                          <p:spTgt spid="386"/>
                                        </p:tgtEl>
                                      </p:cBhvr>
                                    </p:animEffect>
                                    <p:animScale>
                                      <p:cBhvr>
                                        <p:cTn id="961" dur="250" autoRev="1" fill="hold"/>
                                        <p:tgtEl>
                                          <p:spTgt spid="386"/>
                                        </p:tgtEl>
                                      </p:cBhvr>
                                      <p:by x="105000" y="105000"/>
                                    </p:animScale>
                                  </p:childTnLst>
                                </p:cTn>
                              </p:par>
                              <p:par>
                                <p:cTn id="962" presetID="53" presetClass="entr" presetSubtype="16" fill="hold" nodeType="withEffect">
                                  <p:stCondLst>
                                    <p:cond delay="0"/>
                                  </p:stCondLst>
                                  <p:childTnLst>
                                    <p:set>
                                      <p:cBhvr>
                                        <p:cTn id="963" dur="1" fill="hold">
                                          <p:stCondLst>
                                            <p:cond delay="0"/>
                                          </p:stCondLst>
                                        </p:cTn>
                                        <p:tgtEl>
                                          <p:spTgt spid="385"/>
                                        </p:tgtEl>
                                        <p:attrNameLst>
                                          <p:attrName>style.visibility</p:attrName>
                                        </p:attrNameLst>
                                      </p:cBhvr>
                                      <p:to>
                                        <p:strVal val="visible"/>
                                      </p:to>
                                    </p:set>
                                    <p:anim calcmode="lin" valueType="num">
                                      <p:cBhvr>
                                        <p:cTn id="964" dur="500" fill="hold"/>
                                        <p:tgtEl>
                                          <p:spTgt spid="385"/>
                                        </p:tgtEl>
                                        <p:attrNameLst>
                                          <p:attrName>ppt_w</p:attrName>
                                        </p:attrNameLst>
                                      </p:cBhvr>
                                      <p:tavLst>
                                        <p:tav tm="0">
                                          <p:val>
                                            <p:fltVal val="0"/>
                                          </p:val>
                                        </p:tav>
                                        <p:tav tm="100000">
                                          <p:val>
                                            <p:strVal val="#ppt_w"/>
                                          </p:val>
                                        </p:tav>
                                      </p:tavLst>
                                    </p:anim>
                                    <p:anim calcmode="lin" valueType="num">
                                      <p:cBhvr>
                                        <p:cTn id="965" dur="500" fill="hold"/>
                                        <p:tgtEl>
                                          <p:spTgt spid="385"/>
                                        </p:tgtEl>
                                        <p:attrNameLst>
                                          <p:attrName>ppt_h</p:attrName>
                                        </p:attrNameLst>
                                      </p:cBhvr>
                                      <p:tavLst>
                                        <p:tav tm="0">
                                          <p:val>
                                            <p:fltVal val="0"/>
                                          </p:val>
                                        </p:tav>
                                        <p:tav tm="100000">
                                          <p:val>
                                            <p:strVal val="#ppt_h"/>
                                          </p:val>
                                        </p:tav>
                                      </p:tavLst>
                                    </p:anim>
                                    <p:animEffect transition="in" filter="fade">
                                      <p:cBhvr>
                                        <p:cTn id="966" dur="500"/>
                                        <p:tgtEl>
                                          <p:spTgt spid="385"/>
                                        </p:tgtEl>
                                      </p:cBhvr>
                                    </p:animEffect>
                                  </p:childTnLst>
                                </p:cTn>
                              </p:par>
                              <p:par>
                                <p:cTn id="967" presetID="26" presetClass="emph" presetSubtype="0" fill="hold" nodeType="withEffect">
                                  <p:stCondLst>
                                    <p:cond delay="500"/>
                                  </p:stCondLst>
                                  <p:childTnLst>
                                    <p:animEffect transition="out" filter="fade">
                                      <p:cBhvr>
                                        <p:cTn id="968" dur="500" tmFilter="0, 0; .2, .5; .8, .5; 1, 0"/>
                                        <p:tgtEl>
                                          <p:spTgt spid="385"/>
                                        </p:tgtEl>
                                      </p:cBhvr>
                                    </p:animEffect>
                                    <p:animScale>
                                      <p:cBhvr>
                                        <p:cTn id="969" dur="250" autoRev="1" fill="hold"/>
                                        <p:tgtEl>
                                          <p:spTgt spid="385"/>
                                        </p:tgtEl>
                                      </p:cBhvr>
                                      <p:by x="105000" y="105000"/>
                                    </p:animScale>
                                  </p:childTnLst>
                                </p:cTn>
                              </p:par>
                              <p:par>
                                <p:cTn id="970" presetID="53" presetClass="entr" presetSubtype="16" fill="hold" nodeType="withEffect">
                                  <p:stCondLst>
                                    <p:cond delay="0"/>
                                  </p:stCondLst>
                                  <p:childTnLst>
                                    <p:set>
                                      <p:cBhvr>
                                        <p:cTn id="971" dur="1" fill="hold">
                                          <p:stCondLst>
                                            <p:cond delay="0"/>
                                          </p:stCondLst>
                                        </p:cTn>
                                        <p:tgtEl>
                                          <p:spTgt spid="385"/>
                                        </p:tgtEl>
                                        <p:attrNameLst>
                                          <p:attrName>style.visibility</p:attrName>
                                        </p:attrNameLst>
                                      </p:cBhvr>
                                      <p:to>
                                        <p:strVal val="visible"/>
                                      </p:to>
                                    </p:set>
                                    <p:anim calcmode="lin" valueType="num">
                                      <p:cBhvr>
                                        <p:cTn id="972" dur="500" fill="hold"/>
                                        <p:tgtEl>
                                          <p:spTgt spid="385"/>
                                        </p:tgtEl>
                                        <p:attrNameLst>
                                          <p:attrName>ppt_w</p:attrName>
                                        </p:attrNameLst>
                                      </p:cBhvr>
                                      <p:tavLst>
                                        <p:tav tm="0">
                                          <p:val>
                                            <p:fltVal val="0"/>
                                          </p:val>
                                        </p:tav>
                                        <p:tav tm="100000">
                                          <p:val>
                                            <p:strVal val="#ppt_w"/>
                                          </p:val>
                                        </p:tav>
                                      </p:tavLst>
                                    </p:anim>
                                    <p:anim calcmode="lin" valueType="num">
                                      <p:cBhvr>
                                        <p:cTn id="973" dur="500" fill="hold"/>
                                        <p:tgtEl>
                                          <p:spTgt spid="385"/>
                                        </p:tgtEl>
                                        <p:attrNameLst>
                                          <p:attrName>ppt_h</p:attrName>
                                        </p:attrNameLst>
                                      </p:cBhvr>
                                      <p:tavLst>
                                        <p:tav tm="0">
                                          <p:val>
                                            <p:fltVal val="0"/>
                                          </p:val>
                                        </p:tav>
                                        <p:tav tm="100000">
                                          <p:val>
                                            <p:strVal val="#ppt_h"/>
                                          </p:val>
                                        </p:tav>
                                      </p:tavLst>
                                    </p:anim>
                                    <p:animEffect transition="in" filter="fade">
                                      <p:cBhvr>
                                        <p:cTn id="974" dur="500"/>
                                        <p:tgtEl>
                                          <p:spTgt spid="385"/>
                                        </p:tgtEl>
                                      </p:cBhvr>
                                    </p:animEffect>
                                  </p:childTnLst>
                                </p:cTn>
                              </p:par>
                              <p:par>
                                <p:cTn id="975" presetID="26" presetClass="emph" presetSubtype="0" fill="hold" nodeType="withEffect">
                                  <p:stCondLst>
                                    <p:cond delay="500"/>
                                  </p:stCondLst>
                                  <p:childTnLst>
                                    <p:animEffect transition="out" filter="fade">
                                      <p:cBhvr>
                                        <p:cTn id="976" dur="500" tmFilter="0, 0; .2, .5; .8, .5; 1, 0"/>
                                        <p:tgtEl>
                                          <p:spTgt spid="385"/>
                                        </p:tgtEl>
                                      </p:cBhvr>
                                    </p:animEffect>
                                    <p:animScale>
                                      <p:cBhvr>
                                        <p:cTn id="977" dur="250" autoRev="1" fill="hold"/>
                                        <p:tgtEl>
                                          <p:spTgt spid="385"/>
                                        </p:tgtEl>
                                      </p:cBhvr>
                                      <p:by x="105000" y="105000"/>
                                    </p:animScale>
                                  </p:childTnLst>
                                </p:cTn>
                              </p:par>
                              <p:par>
                                <p:cTn id="978" presetID="53" presetClass="entr" presetSubtype="16" fill="hold" nodeType="withEffect">
                                  <p:stCondLst>
                                    <p:cond delay="0"/>
                                  </p:stCondLst>
                                  <p:childTnLst>
                                    <p:set>
                                      <p:cBhvr>
                                        <p:cTn id="979" dur="1" fill="hold">
                                          <p:stCondLst>
                                            <p:cond delay="0"/>
                                          </p:stCondLst>
                                        </p:cTn>
                                        <p:tgtEl>
                                          <p:spTgt spid="386"/>
                                        </p:tgtEl>
                                        <p:attrNameLst>
                                          <p:attrName>style.visibility</p:attrName>
                                        </p:attrNameLst>
                                      </p:cBhvr>
                                      <p:to>
                                        <p:strVal val="visible"/>
                                      </p:to>
                                    </p:set>
                                    <p:anim calcmode="lin" valueType="num">
                                      <p:cBhvr>
                                        <p:cTn id="980" dur="500" fill="hold"/>
                                        <p:tgtEl>
                                          <p:spTgt spid="386"/>
                                        </p:tgtEl>
                                        <p:attrNameLst>
                                          <p:attrName>ppt_w</p:attrName>
                                        </p:attrNameLst>
                                      </p:cBhvr>
                                      <p:tavLst>
                                        <p:tav tm="0">
                                          <p:val>
                                            <p:fltVal val="0"/>
                                          </p:val>
                                        </p:tav>
                                        <p:tav tm="100000">
                                          <p:val>
                                            <p:strVal val="#ppt_w"/>
                                          </p:val>
                                        </p:tav>
                                      </p:tavLst>
                                    </p:anim>
                                    <p:anim calcmode="lin" valueType="num">
                                      <p:cBhvr>
                                        <p:cTn id="981" dur="500" fill="hold"/>
                                        <p:tgtEl>
                                          <p:spTgt spid="386"/>
                                        </p:tgtEl>
                                        <p:attrNameLst>
                                          <p:attrName>ppt_h</p:attrName>
                                        </p:attrNameLst>
                                      </p:cBhvr>
                                      <p:tavLst>
                                        <p:tav tm="0">
                                          <p:val>
                                            <p:fltVal val="0"/>
                                          </p:val>
                                        </p:tav>
                                        <p:tav tm="100000">
                                          <p:val>
                                            <p:strVal val="#ppt_h"/>
                                          </p:val>
                                        </p:tav>
                                      </p:tavLst>
                                    </p:anim>
                                    <p:animEffect transition="in" filter="fade">
                                      <p:cBhvr>
                                        <p:cTn id="982" dur="500"/>
                                        <p:tgtEl>
                                          <p:spTgt spid="386"/>
                                        </p:tgtEl>
                                      </p:cBhvr>
                                    </p:animEffect>
                                  </p:childTnLst>
                                </p:cTn>
                              </p:par>
                              <p:par>
                                <p:cTn id="983" presetID="26" presetClass="emph" presetSubtype="0" fill="hold" nodeType="withEffect">
                                  <p:stCondLst>
                                    <p:cond delay="500"/>
                                  </p:stCondLst>
                                  <p:childTnLst>
                                    <p:animEffect transition="out" filter="fade">
                                      <p:cBhvr>
                                        <p:cTn id="984" dur="500" tmFilter="0, 0; .2, .5; .8, .5; 1, 0"/>
                                        <p:tgtEl>
                                          <p:spTgt spid="386"/>
                                        </p:tgtEl>
                                      </p:cBhvr>
                                    </p:animEffect>
                                    <p:animScale>
                                      <p:cBhvr>
                                        <p:cTn id="985" dur="250" autoRev="1" fill="hold"/>
                                        <p:tgtEl>
                                          <p:spTgt spid="386"/>
                                        </p:tgtEl>
                                      </p:cBhvr>
                                      <p:by x="105000" y="105000"/>
                                    </p:animScale>
                                  </p:childTnLst>
                                </p:cTn>
                              </p:par>
                              <p:par>
                                <p:cTn id="986" presetID="53" presetClass="entr" presetSubtype="16" fill="hold" nodeType="withEffect">
                                  <p:stCondLst>
                                    <p:cond delay="0"/>
                                  </p:stCondLst>
                                  <p:childTnLst>
                                    <p:set>
                                      <p:cBhvr>
                                        <p:cTn id="987" dur="1" fill="hold">
                                          <p:stCondLst>
                                            <p:cond delay="0"/>
                                          </p:stCondLst>
                                        </p:cTn>
                                        <p:tgtEl>
                                          <p:spTgt spid="386"/>
                                        </p:tgtEl>
                                        <p:attrNameLst>
                                          <p:attrName>style.visibility</p:attrName>
                                        </p:attrNameLst>
                                      </p:cBhvr>
                                      <p:to>
                                        <p:strVal val="visible"/>
                                      </p:to>
                                    </p:set>
                                    <p:anim calcmode="lin" valueType="num">
                                      <p:cBhvr>
                                        <p:cTn id="988" dur="500" fill="hold"/>
                                        <p:tgtEl>
                                          <p:spTgt spid="386"/>
                                        </p:tgtEl>
                                        <p:attrNameLst>
                                          <p:attrName>ppt_w</p:attrName>
                                        </p:attrNameLst>
                                      </p:cBhvr>
                                      <p:tavLst>
                                        <p:tav tm="0">
                                          <p:val>
                                            <p:fltVal val="0"/>
                                          </p:val>
                                        </p:tav>
                                        <p:tav tm="100000">
                                          <p:val>
                                            <p:strVal val="#ppt_w"/>
                                          </p:val>
                                        </p:tav>
                                      </p:tavLst>
                                    </p:anim>
                                    <p:anim calcmode="lin" valueType="num">
                                      <p:cBhvr>
                                        <p:cTn id="989" dur="500" fill="hold"/>
                                        <p:tgtEl>
                                          <p:spTgt spid="386"/>
                                        </p:tgtEl>
                                        <p:attrNameLst>
                                          <p:attrName>ppt_h</p:attrName>
                                        </p:attrNameLst>
                                      </p:cBhvr>
                                      <p:tavLst>
                                        <p:tav tm="0">
                                          <p:val>
                                            <p:fltVal val="0"/>
                                          </p:val>
                                        </p:tav>
                                        <p:tav tm="100000">
                                          <p:val>
                                            <p:strVal val="#ppt_h"/>
                                          </p:val>
                                        </p:tav>
                                      </p:tavLst>
                                    </p:anim>
                                    <p:animEffect transition="in" filter="fade">
                                      <p:cBhvr>
                                        <p:cTn id="990" dur="500"/>
                                        <p:tgtEl>
                                          <p:spTgt spid="386"/>
                                        </p:tgtEl>
                                      </p:cBhvr>
                                    </p:animEffect>
                                  </p:childTnLst>
                                </p:cTn>
                              </p:par>
                              <p:par>
                                <p:cTn id="991" presetID="26" presetClass="emph" presetSubtype="0" fill="hold" nodeType="withEffect">
                                  <p:stCondLst>
                                    <p:cond delay="500"/>
                                  </p:stCondLst>
                                  <p:childTnLst>
                                    <p:animEffect transition="out" filter="fade">
                                      <p:cBhvr>
                                        <p:cTn id="992" dur="500" tmFilter="0, 0; .2, .5; .8, .5; 1, 0"/>
                                        <p:tgtEl>
                                          <p:spTgt spid="386"/>
                                        </p:tgtEl>
                                      </p:cBhvr>
                                    </p:animEffect>
                                    <p:animScale>
                                      <p:cBhvr>
                                        <p:cTn id="993" dur="250" autoRev="1" fill="hold"/>
                                        <p:tgtEl>
                                          <p:spTgt spid="386"/>
                                        </p:tgtEl>
                                      </p:cBhvr>
                                      <p:by x="105000" y="105000"/>
                                    </p:animScale>
                                  </p:childTnLst>
                                </p:cTn>
                              </p:par>
                              <p:par>
                                <p:cTn id="994" presetID="53" presetClass="entr" presetSubtype="16" fill="hold" nodeType="withEffect">
                                  <p:stCondLst>
                                    <p:cond delay="0"/>
                                  </p:stCondLst>
                                  <p:childTnLst>
                                    <p:set>
                                      <p:cBhvr>
                                        <p:cTn id="995" dur="1" fill="hold">
                                          <p:stCondLst>
                                            <p:cond delay="0"/>
                                          </p:stCondLst>
                                        </p:cTn>
                                        <p:tgtEl>
                                          <p:spTgt spid="386"/>
                                        </p:tgtEl>
                                        <p:attrNameLst>
                                          <p:attrName>style.visibility</p:attrName>
                                        </p:attrNameLst>
                                      </p:cBhvr>
                                      <p:to>
                                        <p:strVal val="visible"/>
                                      </p:to>
                                    </p:set>
                                    <p:anim calcmode="lin" valueType="num">
                                      <p:cBhvr>
                                        <p:cTn id="996" dur="500" fill="hold"/>
                                        <p:tgtEl>
                                          <p:spTgt spid="386"/>
                                        </p:tgtEl>
                                        <p:attrNameLst>
                                          <p:attrName>ppt_w</p:attrName>
                                        </p:attrNameLst>
                                      </p:cBhvr>
                                      <p:tavLst>
                                        <p:tav tm="0">
                                          <p:val>
                                            <p:fltVal val="0"/>
                                          </p:val>
                                        </p:tav>
                                        <p:tav tm="100000">
                                          <p:val>
                                            <p:strVal val="#ppt_w"/>
                                          </p:val>
                                        </p:tav>
                                      </p:tavLst>
                                    </p:anim>
                                    <p:anim calcmode="lin" valueType="num">
                                      <p:cBhvr>
                                        <p:cTn id="997" dur="500" fill="hold"/>
                                        <p:tgtEl>
                                          <p:spTgt spid="386"/>
                                        </p:tgtEl>
                                        <p:attrNameLst>
                                          <p:attrName>ppt_h</p:attrName>
                                        </p:attrNameLst>
                                      </p:cBhvr>
                                      <p:tavLst>
                                        <p:tav tm="0">
                                          <p:val>
                                            <p:fltVal val="0"/>
                                          </p:val>
                                        </p:tav>
                                        <p:tav tm="100000">
                                          <p:val>
                                            <p:strVal val="#ppt_h"/>
                                          </p:val>
                                        </p:tav>
                                      </p:tavLst>
                                    </p:anim>
                                    <p:animEffect transition="in" filter="fade">
                                      <p:cBhvr>
                                        <p:cTn id="998" dur="500"/>
                                        <p:tgtEl>
                                          <p:spTgt spid="386"/>
                                        </p:tgtEl>
                                      </p:cBhvr>
                                    </p:animEffect>
                                  </p:childTnLst>
                                </p:cTn>
                              </p:par>
                              <p:par>
                                <p:cTn id="999" presetID="26" presetClass="emph" presetSubtype="0" fill="hold" nodeType="withEffect">
                                  <p:stCondLst>
                                    <p:cond delay="500"/>
                                  </p:stCondLst>
                                  <p:childTnLst>
                                    <p:animEffect transition="out" filter="fade">
                                      <p:cBhvr>
                                        <p:cTn id="1000" dur="500" tmFilter="0, 0; .2, .5; .8, .5; 1, 0"/>
                                        <p:tgtEl>
                                          <p:spTgt spid="386"/>
                                        </p:tgtEl>
                                      </p:cBhvr>
                                    </p:animEffect>
                                    <p:animScale>
                                      <p:cBhvr>
                                        <p:cTn id="1001" dur="250" autoRev="1" fill="hold"/>
                                        <p:tgtEl>
                                          <p:spTgt spid="386"/>
                                        </p:tgtEl>
                                      </p:cBhvr>
                                      <p:by x="105000" y="105000"/>
                                    </p:animScale>
                                  </p:childTnLst>
                                </p:cTn>
                              </p:par>
                              <p:par>
                                <p:cTn id="1002" presetID="53" presetClass="entr" presetSubtype="16" fill="hold" nodeType="withEffect">
                                  <p:stCondLst>
                                    <p:cond delay="0"/>
                                  </p:stCondLst>
                                  <p:childTnLst>
                                    <p:set>
                                      <p:cBhvr>
                                        <p:cTn id="1003" dur="1" fill="hold">
                                          <p:stCondLst>
                                            <p:cond delay="0"/>
                                          </p:stCondLst>
                                        </p:cTn>
                                        <p:tgtEl>
                                          <p:spTgt spid="386"/>
                                        </p:tgtEl>
                                        <p:attrNameLst>
                                          <p:attrName>style.visibility</p:attrName>
                                        </p:attrNameLst>
                                      </p:cBhvr>
                                      <p:to>
                                        <p:strVal val="visible"/>
                                      </p:to>
                                    </p:set>
                                    <p:anim calcmode="lin" valueType="num">
                                      <p:cBhvr>
                                        <p:cTn id="1004" dur="500" fill="hold"/>
                                        <p:tgtEl>
                                          <p:spTgt spid="386"/>
                                        </p:tgtEl>
                                        <p:attrNameLst>
                                          <p:attrName>ppt_w</p:attrName>
                                        </p:attrNameLst>
                                      </p:cBhvr>
                                      <p:tavLst>
                                        <p:tav tm="0">
                                          <p:val>
                                            <p:fltVal val="0"/>
                                          </p:val>
                                        </p:tav>
                                        <p:tav tm="100000">
                                          <p:val>
                                            <p:strVal val="#ppt_w"/>
                                          </p:val>
                                        </p:tav>
                                      </p:tavLst>
                                    </p:anim>
                                    <p:anim calcmode="lin" valueType="num">
                                      <p:cBhvr>
                                        <p:cTn id="1005" dur="500" fill="hold"/>
                                        <p:tgtEl>
                                          <p:spTgt spid="386"/>
                                        </p:tgtEl>
                                        <p:attrNameLst>
                                          <p:attrName>ppt_h</p:attrName>
                                        </p:attrNameLst>
                                      </p:cBhvr>
                                      <p:tavLst>
                                        <p:tav tm="0">
                                          <p:val>
                                            <p:fltVal val="0"/>
                                          </p:val>
                                        </p:tav>
                                        <p:tav tm="100000">
                                          <p:val>
                                            <p:strVal val="#ppt_h"/>
                                          </p:val>
                                        </p:tav>
                                      </p:tavLst>
                                    </p:anim>
                                    <p:animEffect transition="in" filter="fade">
                                      <p:cBhvr>
                                        <p:cTn id="1006" dur="500"/>
                                        <p:tgtEl>
                                          <p:spTgt spid="386"/>
                                        </p:tgtEl>
                                      </p:cBhvr>
                                    </p:animEffect>
                                  </p:childTnLst>
                                </p:cTn>
                              </p:par>
                              <p:par>
                                <p:cTn id="1007" presetID="26" presetClass="emph" presetSubtype="0" fill="hold" nodeType="withEffect">
                                  <p:stCondLst>
                                    <p:cond delay="500"/>
                                  </p:stCondLst>
                                  <p:childTnLst>
                                    <p:animEffect transition="out" filter="fade">
                                      <p:cBhvr>
                                        <p:cTn id="1008" dur="500" tmFilter="0, 0; .2, .5; .8, .5; 1, 0"/>
                                        <p:tgtEl>
                                          <p:spTgt spid="386"/>
                                        </p:tgtEl>
                                      </p:cBhvr>
                                    </p:animEffect>
                                    <p:animScale>
                                      <p:cBhvr>
                                        <p:cTn id="1009" dur="250" autoRev="1" fill="hold"/>
                                        <p:tgtEl>
                                          <p:spTgt spid="386"/>
                                        </p:tgtEl>
                                      </p:cBhvr>
                                      <p:by x="105000" y="105000"/>
                                    </p:animScale>
                                  </p:childTnLst>
                                </p:cTn>
                              </p:par>
                              <p:par>
                                <p:cTn id="1010" presetID="53" presetClass="entr" presetSubtype="16" fill="hold" nodeType="withEffect">
                                  <p:stCondLst>
                                    <p:cond delay="0"/>
                                  </p:stCondLst>
                                  <p:childTnLst>
                                    <p:set>
                                      <p:cBhvr>
                                        <p:cTn id="1011" dur="1" fill="hold">
                                          <p:stCondLst>
                                            <p:cond delay="0"/>
                                          </p:stCondLst>
                                        </p:cTn>
                                        <p:tgtEl>
                                          <p:spTgt spid="385"/>
                                        </p:tgtEl>
                                        <p:attrNameLst>
                                          <p:attrName>style.visibility</p:attrName>
                                        </p:attrNameLst>
                                      </p:cBhvr>
                                      <p:to>
                                        <p:strVal val="visible"/>
                                      </p:to>
                                    </p:set>
                                    <p:anim calcmode="lin" valueType="num">
                                      <p:cBhvr>
                                        <p:cTn id="1012" dur="500" fill="hold"/>
                                        <p:tgtEl>
                                          <p:spTgt spid="385"/>
                                        </p:tgtEl>
                                        <p:attrNameLst>
                                          <p:attrName>ppt_w</p:attrName>
                                        </p:attrNameLst>
                                      </p:cBhvr>
                                      <p:tavLst>
                                        <p:tav tm="0">
                                          <p:val>
                                            <p:fltVal val="0"/>
                                          </p:val>
                                        </p:tav>
                                        <p:tav tm="100000">
                                          <p:val>
                                            <p:strVal val="#ppt_w"/>
                                          </p:val>
                                        </p:tav>
                                      </p:tavLst>
                                    </p:anim>
                                    <p:anim calcmode="lin" valueType="num">
                                      <p:cBhvr>
                                        <p:cTn id="1013" dur="500" fill="hold"/>
                                        <p:tgtEl>
                                          <p:spTgt spid="385"/>
                                        </p:tgtEl>
                                        <p:attrNameLst>
                                          <p:attrName>ppt_h</p:attrName>
                                        </p:attrNameLst>
                                      </p:cBhvr>
                                      <p:tavLst>
                                        <p:tav tm="0">
                                          <p:val>
                                            <p:fltVal val="0"/>
                                          </p:val>
                                        </p:tav>
                                        <p:tav tm="100000">
                                          <p:val>
                                            <p:strVal val="#ppt_h"/>
                                          </p:val>
                                        </p:tav>
                                      </p:tavLst>
                                    </p:anim>
                                    <p:animEffect transition="in" filter="fade">
                                      <p:cBhvr>
                                        <p:cTn id="1014" dur="500"/>
                                        <p:tgtEl>
                                          <p:spTgt spid="385"/>
                                        </p:tgtEl>
                                      </p:cBhvr>
                                    </p:animEffect>
                                  </p:childTnLst>
                                </p:cTn>
                              </p:par>
                              <p:par>
                                <p:cTn id="1015" presetID="26" presetClass="emph" presetSubtype="0" fill="hold" nodeType="withEffect">
                                  <p:stCondLst>
                                    <p:cond delay="500"/>
                                  </p:stCondLst>
                                  <p:childTnLst>
                                    <p:animEffect transition="out" filter="fade">
                                      <p:cBhvr>
                                        <p:cTn id="1016" dur="500" tmFilter="0, 0; .2, .5; .8, .5; 1, 0"/>
                                        <p:tgtEl>
                                          <p:spTgt spid="385"/>
                                        </p:tgtEl>
                                      </p:cBhvr>
                                    </p:animEffect>
                                    <p:animScale>
                                      <p:cBhvr>
                                        <p:cTn id="1017" dur="250" autoRev="1" fill="hold"/>
                                        <p:tgtEl>
                                          <p:spTgt spid="385"/>
                                        </p:tgtEl>
                                      </p:cBhvr>
                                      <p:by x="105000" y="105000"/>
                                    </p:animScale>
                                  </p:childTnLst>
                                </p:cTn>
                              </p:par>
                              <p:par>
                                <p:cTn id="1018" presetID="53" presetClass="entr" presetSubtype="16" fill="hold" nodeType="withEffect">
                                  <p:stCondLst>
                                    <p:cond delay="0"/>
                                  </p:stCondLst>
                                  <p:childTnLst>
                                    <p:set>
                                      <p:cBhvr>
                                        <p:cTn id="1019" dur="1" fill="hold">
                                          <p:stCondLst>
                                            <p:cond delay="0"/>
                                          </p:stCondLst>
                                        </p:cTn>
                                        <p:tgtEl>
                                          <p:spTgt spid="385"/>
                                        </p:tgtEl>
                                        <p:attrNameLst>
                                          <p:attrName>style.visibility</p:attrName>
                                        </p:attrNameLst>
                                      </p:cBhvr>
                                      <p:to>
                                        <p:strVal val="visible"/>
                                      </p:to>
                                    </p:set>
                                    <p:anim calcmode="lin" valueType="num">
                                      <p:cBhvr>
                                        <p:cTn id="1020" dur="500" fill="hold"/>
                                        <p:tgtEl>
                                          <p:spTgt spid="385"/>
                                        </p:tgtEl>
                                        <p:attrNameLst>
                                          <p:attrName>ppt_w</p:attrName>
                                        </p:attrNameLst>
                                      </p:cBhvr>
                                      <p:tavLst>
                                        <p:tav tm="0">
                                          <p:val>
                                            <p:fltVal val="0"/>
                                          </p:val>
                                        </p:tav>
                                        <p:tav tm="100000">
                                          <p:val>
                                            <p:strVal val="#ppt_w"/>
                                          </p:val>
                                        </p:tav>
                                      </p:tavLst>
                                    </p:anim>
                                    <p:anim calcmode="lin" valueType="num">
                                      <p:cBhvr>
                                        <p:cTn id="1021" dur="500" fill="hold"/>
                                        <p:tgtEl>
                                          <p:spTgt spid="385"/>
                                        </p:tgtEl>
                                        <p:attrNameLst>
                                          <p:attrName>ppt_h</p:attrName>
                                        </p:attrNameLst>
                                      </p:cBhvr>
                                      <p:tavLst>
                                        <p:tav tm="0">
                                          <p:val>
                                            <p:fltVal val="0"/>
                                          </p:val>
                                        </p:tav>
                                        <p:tav tm="100000">
                                          <p:val>
                                            <p:strVal val="#ppt_h"/>
                                          </p:val>
                                        </p:tav>
                                      </p:tavLst>
                                    </p:anim>
                                    <p:animEffect transition="in" filter="fade">
                                      <p:cBhvr>
                                        <p:cTn id="1022" dur="500"/>
                                        <p:tgtEl>
                                          <p:spTgt spid="385"/>
                                        </p:tgtEl>
                                      </p:cBhvr>
                                    </p:animEffect>
                                  </p:childTnLst>
                                </p:cTn>
                              </p:par>
                              <p:par>
                                <p:cTn id="1023" presetID="26" presetClass="emph" presetSubtype="0" fill="hold" nodeType="withEffect">
                                  <p:stCondLst>
                                    <p:cond delay="500"/>
                                  </p:stCondLst>
                                  <p:childTnLst>
                                    <p:animEffect transition="out" filter="fade">
                                      <p:cBhvr>
                                        <p:cTn id="1024" dur="500" tmFilter="0, 0; .2, .5; .8, .5; 1, 0"/>
                                        <p:tgtEl>
                                          <p:spTgt spid="385"/>
                                        </p:tgtEl>
                                      </p:cBhvr>
                                    </p:animEffect>
                                    <p:animScale>
                                      <p:cBhvr>
                                        <p:cTn id="1025" dur="250" autoRev="1" fill="hold"/>
                                        <p:tgtEl>
                                          <p:spTgt spid="385"/>
                                        </p:tgtEl>
                                      </p:cBhvr>
                                      <p:by x="105000" y="105000"/>
                                    </p:animScale>
                                  </p:childTnLst>
                                </p:cTn>
                              </p:par>
                              <p:par>
                                <p:cTn id="1026" presetID="53" presetClass="entr" presetSubtype="16" fill="hold" nodeType="withEffect">
                                  <p:stCondLst>
                                    <p:cond delay="0"/>
                                  </p:stCondLst>
                                  <p:childTnLst>
                                    <p:set>
                                      <p:cBhvr>
                                        <p:cTn id="1027" dur="1" fill="hold">
                                          <p:stCondLst>
                                            <p:cond delay="0"/>
                                          </p:stCondLst>
                                        </p:cTn>
                                        <p:tgtEl>
                                          <p:spTgt spid="386"/>
                                        </p:tgtEl>
                                        <p:attrNameLst>
                                          <p:attrName>style.visibility</p:attrName>
                                        </p:attrNameLst>
                                      </p:cBhvr>
                                      <p:to>
                                        <p:strVal val="visible"/>
                                      </p:to>
                                    </p:set>
                                    <p:anim calcmode="lin" valueType="num">
                                      <p:cBhvr>
                                        <p:cTn id="1028" dur="500" fill="hold"/>
                                        <p:tgtEl>
                                          <p:spTgt spid="386"/>
                                        </p:tgtEl>
                                        <p:attrNameLst>
                                          <p:attrName>ppt_w</p:attrName>
                                        </p:attrNameLst>
                                      </p:cBhvr>
                                      <p:tavLst>
                                        <p:tav tm="0">
                                          <p:val>
                                            <p:fltVal val="0"/>
                                          </p:val>
                                        </p:tav>
                                        <p:tav tm="100000">
                                          <p:val>
                                            <p:strVal val="#ppt_w"/>
                                          </p:val>
                                        </p:tav>
                                      </p:tavLst>
                                    </p:anim>
                                    <p:anim calcmode="lin" valueType="num">
                                      <p:cBhvr>
                                        <p:cTn id="1029" dur="500" fill="hold"/>
                                        <p:tgtEl>
                                          <p:spTgt spid="386"/>
                                        </p:tgtEl>
                                        <p:attrNameLst>
                                          <p:attrName>ppt_h</p:attrName>
                                        </p:attrNameLst>
                                      </p:cBhvr>
                                      <p:tavLst>
                                        <p:tav tm="0">
                                          <p:val>
                                            <p:fltVal val="0"/>
                                          </p:val>
                                        </p:tav>
                                        <p:tav tm="100000">
                                          <p:val>
                                            <p:strVal val="#ppt_h"/>
                                          </p:val>
                                        </p:tav>
                                      </p:tavLst>
                                    </p:anim>
                                    <p:animEffect transition="in" filter="fade">
                                      <p:cBhvr>
                                        <p:cTn id="1030" dur="500"/>
                                        <p:tgtEl>
                                          <p:spTgt spid="386"/>
                                        </p:tgtEl>
                                      </p:cBhvr>
                                    </p:animEffect>
                                  </p:childTnLst>
                                </p:cTn>
                              </p:par>
                              <p:par>
                                <p:cTn id="1031" presetID="26" presetClass="emph" presetSubtype="0" fill="hold" nodeType="withEffect">
                                  <p:stCondLst>
                                    <p:cond delay="500"/>
                                  </p:stCondLst>
                                  <p:childTnLst>
                                    <p:animEffect transition="out" filter="fade">
                                      <p:cBhvr>
                                        <p:cTn id="1032" dur="500" tmFilter="0, 0; .2, .5; .8, .5; 1, 0"/>
                                        <p:tgtEl>
                                          <p:spTgt spid="386"/>
                                        </p:tgtEl>
                                      </p:cBhvr>
                                    </p:animEffect>
                                    <p:animScale>
                                      <p:cBhvr>
                                        <p:cTn id="1033" dur="250" autoRev="1" fill="hold"/>
                                        <p:tgtEl>
                                          <p:spTgt spid="386"/>
                                        </p:tgtEl>
                                      </p:cBhvr>
                                      <p:by x="105000" y="105000"/>
                                    </p:animScale>
                                  </p:childTnLst>
                                </p:cTn>
                              </p:par>
                              <p:par>
                                <p:cTn id="1034" presetID="53" presetClass="entr" presetSubtype="16" fill="hold" nodeType="withEffect">
                                  <p:stCondLst>
                                    <p:cond delay="0"/>
                                  </p:stCondLst>
                                  <p:childTnLst>
                                    <p:set>
                                      <p:cBhvr>
                                        <p:cTn id="1035" dur="1" fill="hold">
                                          <p:stCondLst>
                                            <p:cond delay="0"/>
                                          </p:stCondLst>
                                        </p:cTn>
                                        <p:tgtEl>
                                          <p:spTgt spid="386"/>
                                        </p:tgtEl>
                                        <p:attrNameLst>
                                          <p:attrName>style.visibility</p:attrName>
                                        </p:attrNameLst>
                                      </p:cBhvr>
                                      <p:to>
                                        <p:strVal val="visible"/>
                                      </p:to>
                                    </p:set>
                                    <p:anim calcmode="lin" valueType="num">
                                      <p:cBhvr>
                                        <p:cTn id="1036" dur="500" fill="hold"/>
                                        <p:tgtEl>
                                          <p:spTgt spid="386"/>
                                        </p:tgtEl>
                                        <p:attrNameLst>
                                          <p:attrName>ppt_w</p:attrName>
                                        </p:attrNameLst>
                                      </p:cBhvr>
                                      <p:tavLst>
                                        <p:tav tm="0">
                                          <p:val>
                                            <p:fltVal val="0"/>
                                          </p:val>
                                        </p:tav>
                                        <p:tav tm="100000">
                                          <p:val>
                                            <p:strVal val="#ppt_w"/>
                                          </p:val>
                                        </p:tav>
                                      </p:tavLst>
                                    </p:anim>
                                    <p:anim calcmode="lin" valueType="num">
                                      <p:cBhvr>
                                        <p:cTn id="1037" dur="500" fill="hold"/>
                                        <p:tgtEl>
                                          <p:spTgt spid="386"/>
                                        </p:tgtEl>
                                        <p:attrNameLst>
                                          <p:attrName>ppt_h</p:attrName>
                                        </p:attrNameLst>
                                      </p:cBhvr>
                                      <p:tavLst>
                                        <p:tav tm="0">
                                          <p:val>
                                            <p:fltVal val="0"/>
                                          </p:val>
                                        </p:tav>
                                        <p:tav tm="100000">
                                          <p:val>
                                            <p:strVal val="#ppt_h"/>
                                          </p:val>
                                        </p:tav>
                                      </p:tavLst>
                                    </p:anim>
                                    <p:animEffect transition="in" filter="fade">
                                      <p:cBhvr>
                                        <p:cTn id="1038" dur="500"/>
                                        <p:tgtEl>
                                          <p:spTgt spid="386"/>
                                        </p:tgtEl>
                                      </p:cBhvr>
                                    </p:animEffect>
                                  </p:childTnLst>
                                </p:cTn>
                              </p:par>
                              <p:par>
                                <p:cTn id="1039" presetID="26" presetClass="emph" presetSubtype="0" fill="hold" nodeType="withEffect">
                                  <p:stCondLst>
                                    <p:cond delay="500"/>
                                  </p:stCondLst>
                                  <p:childTnLst>
                                    <p:animEffect transition="out" filter="fade">
                                      <p:cBhvr>
                                        <p:cTn id="1040" dur="500" tmFilter="0, 0; .2, .5; .8, .5; 1, 0"/>
                                        <p:tgtEl>
                                          <p:spTgt spid="386"/>
                                        </p:tgtEl>
                                      </p:cBhvr>
                                    </p:animEffect>
                                    <p:animScale>
                                      <p:cBhvr>
                                        <p:cTn id="1041" dur="250" autoRev="1" fill="hold"/>
                                        <p:tgtEl>
                                          <p:spTgt spid="386"/>
                                        </p:tgtEl>
                                      </p:cBhvr>
                                      <p:by x="105000" y="105000"/>
                                    </p:animScale>
                                  </p:childTnLst>
                                </p:cTn>
                              </p:par>
                              <p:par>
                                <p:cTn id="1042" presetID="53" presetClass="entr" presetSubtype="16" fill="hold" nodeType="withEffect">
                                  <p:stCondLst>
                                    <p:cond delay="0"/>
                                  </p:stCondLst>
                                  <p:childTnLst>
                                    <p:set>
                                      <p:cBhvr>
                                        <p:cTn id="1043" dur="1" fill="hold">
                                          <p:stCondLst>
                                            <p:cond delay="0"/>
                                          </p:stCondLst>
                                        </p:cTn>
                                        <p:tgtEl>
                                          <p:spTgt spid="386"/>
                                        </p:tgtEl>
                                        <p:attrNameLst>
                                          <p:attrName>style.visibility</p:attrName>
                                        </p:attrNameLst>
                                      </p:cBhvr>
                                      <p:to>
                                        <p:strVal val="visible"/>
                                      </p:to>
                                    </p:set>
                                    <p:anim calcmode="lin" valueType="num">
                                      <p:cBhvr>
                                        <p:cTn id="1044" dur="500" fill="hold"/>
                                        <p:tgtEl>
                                          <p:spTgt spid="386"/>
                                        </p:tgtEl>
                                        <p:attrNameLst>
                                          <p:attrName>ppt_w</p:attrName>
                                        </p:attrNameLst>
                                      </p:cBhvr>
                                      <p:tavLst>
                                        <p:tav tm="0">
                                          <p:val>
                                            <p:fltVal val="0"/>
                                          </p:val>
                                        </p:tav>
                                        <p:tav tm="100000">
                                          <p:val>
                                            <p:strVal val="#ppt_w"/>
                                          </p:val>
                                        </p:tav>
                                      </p:tavLst>
                                    </p:anim>
                                    <p:anim calcmode="lin" valueType="num">
                                      <p:cBhvr>
                                        <p:cTn id="1045" dur="500" fill="hold"/>
                                        <p:tgtEl>
                                          <p:spTgt spid="386"/>
                                        </p:tgtEl>
                                        <p:attrNameLst>
                                          <p:attrName>ppt_h</p:attrName>
                                        </p:attrNameLst>
                                      </p:cBhvr>
                                      <p:tavLst>
                                        <p:tav tm="0">
                                          <p:val>
                                            <p:fltVal val="0"/>
                                          </p:val>
                                        </p:tav>
                                        <p:tav tm="100000">
                                          <p:val>
                                            <p:strVal val="#ppt_h"/>
                                          </p:val>
                                        </p:tav>
                                      </p:tavLst>
                                    </p:anim>
                                    <p:animEffect transition="in" filter="fade">
                                      <p:cBhvr>
                                        <p:cTn id="1046" dur="500"/>
                                        <p:tgtEl>
                                          <p:spTgt spid="386"/>
                                        </p:tgtEl>
                                      </p:cBhvr>
                                    </p:animEffect>
                                  </p:childTnLst>
                                </p:cTn>
                              </p:par>
                              <p:par>
                                <p:cTn id="1047" presetID="26" presetClass="emph" presetSubtype="0" fill="hold" nodeType="withEffect">
                                  <p:stCondLst>
                                    <p:cond delay="500"/>
                                  </p:stCondLst>
                                  <p:childTnLst>
                                    <p:animEffect transition="out" filter="fade">
                                      <p:cBhvr>
                                        <p:cTn id="1048" dur="500" tmFilter="0, 0; .2, .5; .8, .5; 1, 0"/>
                                        <p:tgtEl>
                                          <p:spTgt spid="386"/>
                                        </p:tgtEl>
                                      </p:cBhvr>
                                    </p:animEffect>
                                    <p:animScale>
                                      <p:cBhvr>
                                        <p:cTn id="1049" dur="250" autoRev="1" fill="hold"/>
                                        <p:tgtEl>
                                          <p:spTgt spid="386"/>
                                        </p:tgtEl>
                                      </p:cBhvr>
                                      <p:by x="105000" y="105000"/>
                                    </p:animScale>
                                  </p:childTnLst>
                                </p:cTn>
                              </p:par>
                              <p:par>
                                <p:cTn id="1050" presetID="53" presetClass="entr" presetSubtype="16" fill="hold" nodeType="withEffect">
                                  <p:stCondLst>
                                    <p:cond delay="0"/>
                                  </p:stCondLst>
                                  <p:childTnLst>
                                    <p:set>
                                      <p:cBhvr>
                                        <p:cTn id="1051" dur="1" fill="hold">
                                          <p:stCondLst>
                                            <p:cond delay="0"/>
                                          </p:stCondLst>
                                        </p:cTn>
                                        <p:tgtEl>
                                          <p:spTgt spid="386"/>
                                        </p:tgtEl>
                                        <p:attrNameLst>
                                          <p:attrName>style.visibility</p:attrName>
                                        </p:attrNameLst>
                                      </p:cBhvr>
                                      <p:to>
                                        <p:strVal val="visible"/>
                                      </p:to>
                                    </p:set>
                                    <p:anim calcmode="lin" valueType="num">
                                      <p:cBhvr>
                                        <p:cTn id="1052" dur="500" fill="hold"/>
                                        <p:tgtEl>
                                          <p:spTgt spid="386"/>
                                        </p:tgtEl>
                                        <p:attrNameLst>
                                          <p:attrName>ppt_w</p:attrName>
                                        </p:attrNameLst>
                                      </p:cBhvr>
                                      <p:tavLst>
                                        <p:tav tm="0">
                                          <p:val>
                                            <p:fltVal val="0"/>
                                          </p:val>
                                        </p:tav>
                                        <p:tav tm="100000">
                                          <p:val>
                                            <p:strVal val="#ppt_w"/>
                                          </p:val>
                                        </p:tav>
                                      </p:tavLst>
                                    </p:anim>
                                    <p:anim calcmode="lin" valueType="num">
                                      <p:cBhvr>
                                        <p:cTn id="1053" dur="500" fill="hold"/>
                                        <p:tgtEl>
                                          <p:spTgt spid="386"/>
                                        </p:tgtEl>
                                        <p:attrNameLst>
                                          <p:attrName>ppt_h</p:attrName>
                                        </p:attrNameLst>
                                      </p:cBhvr>
                                      <p:tavLst>
                                        <p:tav tm="0">
                                          <p:val>
                                            <p:fltVal val="0"/>
                                          </p:val>
                                        </p:tav>
                                        <p:tav tm="100000">
                                          <p:val>
                                            <p:strVal val="#ppt_h"/>
                                          </p:val>
                                        </p:tav>
                                      </p:tavLst>
                                    </p:anim>
                                    <p:animEffect transition="in" filter="fade">
                                      <p:cBhvr>
                                        <p:cTn id="1054" dur="500"/>
                                        <p:tgtEl>
                                          <p:spTgt spid="386"/>
                                        </p:tgtEl>
                                      </p:cBhvr>
                                    </p:animEffect>
                                  </p:childTnLst>
                                </p:cTn>
                              </p:par>
                              <p:par>
                                <p:cTn id="1055" presetID="26" presetClass="emph" presetSubtype="0" fill="hold" nodeType="withEffect">
                                  <p:stCondLst>
                                    <p:cond delay="500"/>
                                  </p:stCondLst>
                                  <p:childTnLst>
                                    <p:animEffect transition="out" filter="fade">
                                      <p:cBhvr>
                                        <p:cTn id="1056" dur="500" tmFilter="0, 0; .2, .5; .8, .5; 1, 0"/>
                                        <p:tgtEl>
                                          <p:spTgt spid="386"/>
                                        </p:tgtEl>
                                      </p:cBhvr>
                                    </p:animEffect>
                                    <p:animScale>
                                      <p:cBhvr>
                                        <p:cTn id="1057" dur="250" autoRev="1" fill="hold"/>
                                        <p:tgtEl>
                                          <p:spTgt spid="386"/>
                                        </p:tgtEl>
                                      </p:cBhvr>
                                      <p:by x="105000" y="105000"/>
                                    </p:animScale>
                                  </p:childTnLst>
                                </p:cTn>
                              </p:par>
                              <p:par>
                                <p:cTn id="1058" presetID="53" presetClass="entr" presetSubtype="16" fill="hold" nodeType="withEffect">
                                  <p:stCondLst>
                                    <p:cond delay="0"/>
                                  </p:stCondLst>
                                  <p:childTnLst>
                                    <p:set>
                                      <p:cBhvr>
                                        <p:cTn id="1059" dur="1" fill="hold">
                                          <p:stCondLst>
                                            <p:cond delay="0"/>
                                          </p:stCondLst>
                                        </p:cTn>
                                        <p:tgtEl>
                                          <p:spTgt spid="385"/>
                                        </p:tgtEl>
                                        <p:attrNameLst>
                                          <p:attrName>style.visibility</p:attrName>
                                        </p:attrNameLst>
                                      </p:cBhvr>
                                      <p:to>
                                        <p:strVal val="visible"/>
                                      </p:to>
                                    </p:set>
                                    <p:anim calcmode="lin" valueType="num">
                                      <p:cBhvr>
                                        <p:cTn id="1060" dur="500" fill="hold"/>
                                        <p:tgtEl>
                                          <p:spTgt spid="385"/>
                                        </p:tgtEl>
                                        <p:attrNameLst>
                                          <p:attrName>ppt_w</p:attrName>
                                        </p:attrNameLst>
                                      </p:cBhvr>
                                      <p:tavLst>
                                        <p:tav tm="0">
                                          <p:val>
                                            <p:fltVal val="0"/>
                                          </p:val>
                                        </p:tav>
                                        <p:tav tm="100000">
                                          <p:val>
                                            <p:strVal val="#ppt_w"/>
                                          </p:val>
                                        </p:tav>
                                      </p:tavLst>
                                    </p:anim>
                                    <p:anim calcmode="lin" valueType="num">
                                      <p:cBhvr>
                                        <p:cTn id="1061" dur="500" fill="hold"/>
                                        <p:tgtEl>
                                          <p:spTgt spid="385"/>
                                        </p:tgtEl>
                                        <p:attrNameLst>
                                          <p:attrName>ppt_h</p:attrName>
                                        </p:attrNameLst>
                                      </p:cBhvr>
                                      <p:tavLst>
                                        <p:tav tm="0">
                                          <p:val>
                                            <p:fltVal val="0"/>
                                          </p:val>
                                        </p:tav>
                                        <p:tav tm="100000">
                                          <p:val>
                                            <p:strVal val="#ppt_h"/>
                                          </p:val>
                                        </p:tav>
                                      </p:tavLst>
                                    </p:anim>
                                    <p:animEffect transition="in" filter="fade">
                                      <p:cBhvr>
                                        <p:cTn id="1062" dur="500"/>
                                        <p:tgtEl>
                                          <p:spTgt spid="385"/>
                                        </p:tgtEl>
                                      </p:cBhvr>
                                    </p:animEffect>
                                  </p:childTnLst>
                                </p:cTn>
                              </p:par>
                              <p:par>
                                <p:cTn id="1063" presetID="26" presetClass="emph" presetSubtype="0" fill="hold" nodeType="withEffect">
                                  <p:stCondLst>
                                    <p:cond delay="500"/>
                                  </p:stCondLst>
                                  <p:childTnLst>
                                    <p:animEffect transition="out" filter="fade">
                                      <p:cBhvr>
                                        <p:cTn id="1064" dur="500" tmFilter="0, 0; .2, .5; .8, .5; 1, 0"/>
                                        <p:tgtEl>
                                          <p:spTgt spid="385"/>
                                        </p:tgtEl>
                                      </p:cBhvr>
                                    </p:animEffect>
                                    <p:animScale>
                                      <p:cBhvr>
                                        <p:cTn id="1065" dur="250" autoRev="1" fill="hold"/>
                                        <p:tgtEl>
                                          <p:spTgt spid="385"/>
                                        </p:tgtEl>
                                      </p:cBhvr>
                                      <p:by x="105000" y="105000"/>
                                    </p:animScale>
                                  </p:childTnLst>
                                </p:cTn>
                              </p:par>
                              <p:par>
                                <p:cTn id="1066" presetID="53" presetClass="entr" presetSubtype="16" fill="hold" grpId="0" nodeType="withEffect">
                                  <p:stCondLst>
                                    <p:cond delay="0"/>
                                  </p:stCondLst>
                                  <p:childTnLst>
                                    <p:set>
                                      <p:cBhvr>
                                        <p:cTn id="1067" dur="1" fill="hold">
                                          <p:stCondLst>
                                            <p:cond delay="0"/>
                                          </p:stCondLst>
                                        </p:cTn>
                                        <p:tgtEl>
                                          <p:spTgt spid="385"/>
                                        </p:tgtEl>
                                        <p:attrNameLst>
                                          <p:attrName>style.visibility</p:attrName>
                                        </p:attrNameLst>
                                      </p:cBhvr>
                                      <p:to>
                                        <p:strVal val="visible"/>
                                      </p:to>
                                    </p:set>
                                    <p:anim calcmode="lin" valueType="num">
                                      <p:cBhvr>
                                        <p:cTn id="1068" dur="500" fill="hold"/>
                                        <p:tgtEl>
                                          <p:spTgt spid="385"/>
                                        </p:tgtEl>
                                        <p:attrNameLst>
                                          <p:attrName>ppt_w</p:attrName>
                                        </p:attrNameLst>
                                      </p:cBhvr>
                                      <p:tavLst>
                                        <p:tav tm="0">
                                          <p:val>
                                            <p:fltVal val="0"/>
                                          </p:val>
                                        </p:tav>
                                        <p:tav tm="100000">
                                          <p:val>
                                            <p:strVal val="#ppt_w"/>
                                          </p:val>
                                        </p:tav>
                                      </p:tavLst>
                                    </p:anim>
                                    <p:anim calcmode="lin" valueType="num">
                                      <p:cBhvr>
                                        <p:cTn id="1069" dur="500" fill="hold"/>
                                        <p:tgtEl>
                                          <p:spTgt spid="385"/>
                                        </p:tgtEl>
                                        <p:attrNameLst>
                                          <p:attrName>ppt_h</p:attrName>
                                        </p:attrNameLst>
                                      </p:cBhvr>
                                      <p:tavLst>
                                        <p:tav tm="0">
                                          <p:val>
                                            <p:fltVal val="0"/>
                                          </p:val>
                                        </p:tav>
                                        <p:tav tm="100000">
                                          <p:val>
                                            <p:strVal val="#ppt_h"/>
                                          </p:val>
                                        </p:tav>
                                      </p:tavLst>
                                    </p:anim>
                                    <p:animEffect transition="in" filter="fade">
                                      <p:cBhvr>
                                        <p:cTn id="1070" dur="500"/>
                                        <p:tgtEl>
                                          <p:spTgt spid="385"/>
                                        </p:tgtEl>
                                      </p:cBhvr>
                                    </p:animEffect>
                                  </p:childTnLst>
                                  <p:subTnLst>
                                    <p:audio>
                                      <p:cMediaNode>
                                        <p:cTn display="0" masterRel="sameClick">
                                          <p:stCondLst>
                                            <p:cond evt="begin" delay="0">
                                              <p:tn val="1066"/>
                                            </p:cond>
                                          </p:stCondLst>
                                          <p:endCondLst>
                                            <p:cond evt="onStopAudio" delay="0">
                                              <p:tgtEl>
                                                <p:sldTgt/>
                                              </p:tgtEl>
                                            </p:cond>
                                          </p:endCondLst>
                                        </p:cTn>
                                        <p:tgtEl>
                                          <p:sndTgt r:embed="rId3" name="Bling.wav"/>
                                        </p:tgtEl>
                                      </p:cMediaNode>
                                    </p:audio>
                                  </p:subTnLst>
                                </p:cTn>
                              </p:par>
                              <p:par>
                                <p:cTn id="1071" presetID="26" presetClass="emph" presetSubtype="0" fill="hold" grpId="1" nodeType="withEffect">
                                  <p:stCondLst>
                                    <p:cond delay="500"/>
                                  </p:stCondLst>
                                  <p:childTnLst>
                                    <p:animEffect transition="out" filter="fade">
                                      <p:cBhvr>
                                        <p:cTn id="1072" dur="500" tmFilter="0, 0; .2, .5; .8, .5; 1, 0"/>
                                        <p:tgtEl>
                                          <p:spTgt spid="385"/>
                                        </p:tgtEl>
                                      </p:cBhvr>
                                    </p:animEffect>
                                    <p:animScale>
                                      <p:cBhvr>
                                        <p:cTn id="1073" dur="250" autoRev="1" fill="hold"/>
                                        <p:tgtEl>
                                          <p:spTgt spid="385"/>
                                        </p:tgtEl>
                                      </p:cBhvr>
                                      <p:by x="105000" y="105000"/>
                                    </p:animScale>
                                  </p:childTnLst>
                                </p:cTn>
                              </p:par>
                              <p:par>
                                <p:cTn id="1074" presetID="53" presetClass="entr" presetSubtype="16" fill="hold" nodeType="withEffect">
                                  <p:stCondLst>
                                    <p:cond delay="0"/>
                                  </p:stCondLst>
                                  <p:childTnLst>
                                    <p:set>
                                      <p:cBhvr>
                                        <p:cTn id="1075" dur="1" fill="hold">
                                          <p:stCondLst>
                                            <p:cond delay="0"/>
                                          </p:stCondLst>
                                        </p:cTn>
                                        <p:tgtEl>
                                          <p:spTgt spid="386"/>
                                        </p:tgtEl>
                                        <p:attrNameLst>
                                          <p:attrName>style.visibility</p:attrName>
                                        </p:attrNameLst>
                                      </p:cBhvr>
                                      <p:to>
                                        <p:strVal val="visible"/>
                                      </p:to>
                                    </p:set>
                                    <p:anim calcmode="lin" valueType="num">
                                      <p:cBhvr>
                                        <p:cTn id="1076" dur="500" fill="hold"/>
                                        <p:tgtEl>
                                          <p:spTgt spid="386"/>
                                        </p:tgtEl>
                                        <p:attrNameLst>
                                          <p:attrName>ppt_w</p:attrName>
                                        </p:attrNameLst>
                                      </p:cBhvr>
                                      <p:tavLst>
                                        <p:tav tm="0">
                                          <p:val>
                                            <p:fltVal val="0"/>
                                          </p:val>
                                        </p:tav>
                                        <p:tav tm="100000">
                                          <p:val>
                                            <p:strVal val="#ppt_w"/>
                                          </p:val>
                                        </p:tav>
                                      </p:tavLst>
                                    </p:anim>
                                    <p:anim calcmode="lin" valueType="num">
                                      <p:cBhvr>
                                        <p:cTn id="1077" dur="500" fill="hold"/>
                                        <p:tgtEl>
                                          <p:spTgt spid="386"/>
                                        </p:tgtEl>
                                        <p:attrNameLst>
                                          <p:attrName>ppt_h</p:attrName>
                                        </p:attrNameLst>
                                      </p:cBhvr>
                                      <p:tavLst>
                                        <p:tav tm="0">
                                          <p:val>
                                            <p:fltVal val="0"/>
                                          </p:val>
                                        </p:tav>
                                        <p:tav tm="100000">
                                          <p:val>
                                            <p:strVal val="#ppt_h"/>
                                          </p:val>
                                        </p:tav>
                                      </p:tavLst>
                                    </p:anim>
                                    <p:animEffect transition="in" filter="fade">
                                      <p:cBhvr>
                                        <p:cTn id="1078" dur="500"/>
                                        <p:tgtEl>
                                          <p:spTgt spid="386"/>
                                        </p:tgtEl>
                                      </p:cBhvr>
                                    </p:animEffect>
                                  </p:childTnLst>
                                </p:cTn>
                              </p:par>
                              <p:par>
                                <p:cTn id="1079" presetID="26" presetClass="emph" presetSubtype="0" fill="hold" nodeType="withEffect">
                                  <p:stCondLst>
                                    <p:cond delay="500"/>
                                  </p:stCondLst>
                                  <p:childTnLst>
                                    <p:animEffect transition="out" filter="fade">
                                      <p:cBhvr>
                                        <p:cTn id="1080" dur="500" tmFilter="0, 0; .2, .5; .8, .5; 1, 0"/>
                                        <p:tgtEl>
                                          <p:spTgt spid="386"/>
                                        </p:tgtEl>
                                      </p:cBhvr>
                                    </p:animEffect>
                                    <p:animScale>
                                      <p:cBhvr>
                                        <p:cTn id="1081" dur="250" autoRev="1" fill="hold"/>
                                        <p:tgtEl>
                                          <p:spTgt spid="386"/>
                                        </p:tgtEl>
                                      </p:cBhvr>
                                      <p:by x="105000" y="105000"/>
                                    </p:animScale>
                                  </p:childTnLst>
                                </p:cTn>
                              </p:par>
                              <p:par>
                                <p:cTn id="1082" presetID="53" presetClass="entr" presetSubtype="16" fill="hold" nodeType="withEffect">
                                  <p:stCondLst>
                                    <p:cond delay="0"/>
                                  </p:stCondLst>
                                  <p:childTnLst>
                                    <p:set>
                                      <p:cBhvr>
                                        <p:cTn id="1083" dur="1" fill="hold">
                                          <p:stCondLst>
                                            <p:cond delay="0"/>
                                          </p:stCondLst>
                                        </p:cTn>
                                        <p:tgtEl>
                                          <p:spTgt spid="386"/>
                                        </p:tgtEl>
                                        <p:attrNameLst>
                                          <p:attrName>style.visibility</p:attrName>
                                        </p:attrNameLst>
                                      </p:cBhvr>
                                      <p:to>
                                        <p:strVal val="visible"/>
                                      </p:to>
                                    </p:set>
                                    <p:anim calcmode="lin" valueType="num">
                                      <p:cBhvr>
                                        <p:cTn id="1084" dur="500" fill="hold"/>
                                        <p:tgtEl>
                                          <p:spTgt spid="386"/>
                                        </p:tgtEl>
                                        <p:attrNameLst>
                                          <p:attrName>ppt_w</p:attrName>
                                        </p:attrNameLst>
                                      </p:cBhvr>
                                      <p:tavLst>
                                        <p:tav tm="0">
                                          <p:val>
                                            <p:fltVal val="0"/>
                                          </p:val>
                                        </p:tav>
                                        <p:tav tm="100000">
                                          <p:val>
                                            <p:strVal val="#ppt_w"/>
                                          </p:val>
                                        </p:tav>
                                      </p:tavLst>
                                    </p:anim>
                                    <p:anim calcmode="lin" valueType="num">
                                      <p:cBhvr>
                                        <p:cTn id="1085" dur="500" fill="hold"/>
                                        <p:tgtEl>
                                          <p:spTgt spid="386"/>
                                        </p:tgtEl>
                                        <p:attrNameLst>
                                          <p:attrName>ppt_h</p:attrName>
                                        </p:attrNameLst>
                                      </p:cBhvr>
                                      <p:tavLst>
                                        <p:tav tm="0">
                                          <p:val>
                                            <p:fltVal val="0"/>
                                          </p:val>
                                        </p:tav>
                                        <p:tav tm="100000">
                                          <p:val>
                                            <p:strVal val="#ppt_h"/>
                                          </p:val>
                                        </p:tav>
                                      </p:tavLst>
                                    </p:anim>
                                    <p:animEffect transition="in" filter="fade">
                                      <p:cBhvr>
                                        <p:cTn id="1086" dur="500"/>
                                        <p:tgtEl>
                                          <p:spTgt spid="386"/>
                                        </p:tgtEl>
                                      </p:cBhvr>
                                    </p:animEffect>
                                  </p:childTnLst>
                                </p:cTn>
                              </p:par>
                              <p:par>
                                <p:cTn id="1087" presetID="26" presetClass="emph" presetSubtype="0" fill="hold" nodeType="withEffect">
                                  <p:stCondLst>
                                    <p:cond delay="500"/>
                                  </p:stCondLst>
                                  <p:childTnLst>
                                    <p:animEffect transition="out" filter="fade">
                                      <p:cBhvr>
                                        <p:cTn id="1088" dur="500" tmFilter="0, 0; .2, .5; .8, .5; 1, 0"/>
                                        <p:tgtEl>
                                          <p:spTgt spid="386"/>
                                        </p:tgtEl>
                                      </p:cBhvr>
                                    </p:animEffect>
                                    <p:animScale>
                                      <p:cBhvr>
                                        <p:cTn id="1089" dur="250" autoRev="1" fill="hold"/>
                                        <p:tgtEl>
                                          <p:spTgt spid="386"/>
                                        </p:tgtEl>
                                      </p:cBhvr>
                                      <p:by x="105000" y="105000"/>
                                    </p:animScale>
                                  </p:childTnLst>
                                </p:cTn>
                              </p:par>
                              <p:par>
                                <p:cTn id="1090" presetID="53" presetClass="entr" presetSubtype="16" fill="hold" nodeType="withEffect">
                                  <p:stCondLst>
                                    <p:cond delay="0"/>
                                  </p:stCondLst>
                                  <p:childTnLst>
                                    <p:set>
                                      <p:cBhvr>
                                        <p:cTn id="1091" dur="1" fill="hold">
                                          <p:stCondLst>
                                            <p:cond delay="0"/>
                                          </p:stCondLst>
                                        </p:cTn>
                                        <p:tgtEl>
                                          <p:spTgt spid="386"/>
                                        </p:tgtEl>
                                        <p:attrNameLst>
                                          <p:attrName>style.visibility</p:attrName>
                                        </p:attrNameLst>
                                      </p:cBhvr>
                                      <p:to>
                                        <p:strVal val="visible"/>
                                      </p:to>
                                    </p:set>
                                    <p:anim calcmode="lin" valueType="num">
                                      <p:cBhvr>
                                        <p:cTn id="1092" dur="500" fill="hold"/>
                                        <p:tgtEl>
                                          <p:spTgt spid="386"/>
                                        </p:tgtEl>
                                        <p:attrNameLst>
                                          <p:attrName>ppt_w</p:attrName>
                                        </p:attrNameLst>
                                      </p:cBhvr>
                                      <p:tavLst>
                                        <p:tav tm="0">
                                          <p:val>
                                            <p:fltVal val="0"/>
                                          </p:val>
                                        </p:tav>
                                        <p:tav tm="100000">
                                          <p:val>
                                            <p:strVal val="#ppt_w"/>
                                          </p:val>
                                        </p:tav>
                                      </p:tavLst>
                                    </p:anim>
                                    <p:anim calcmode="lin" valueType="num">
                                      <p:cBhvr>
                                        <p:cTn id="1093" dur="500" fill="hold"/>
                                        <p:tgtEl>
                                          <p:spTgt spid="386"/>
                                        </p:tgtEl>
                                        <p:attrNameLst>
                                          <p:attrName>ppt_h</p:attrName>
                                        </p:attrNameLst>
                                      </p:cBhvr>
                                      <p:tavLst>
                                        <p:tav tm="0">
                                          <p:val>
                                            <p:fltVal val="0"/>
                                          </p:val>
                                        </p:tav>
                                        <p:tav tm="100000">
                                          <p:val>
                                            <p:strVal val="#ppt_h"/>
                                          </p:val>
                                        </p:tav>
                                      </p:tavLst>
                                    </p:anim>
                                    <p:animEffect transition="in" filter="fade">
                                      <p:cBhvr>
                                        <p:cTn id="1094" dur="500"/>
                                        <p:tgtEl>
                                          <p:spTgt spid="386"/>
                                        </p:tgtEl>
                                      </p:cBhvr>
                                    </p:animEffect>
                                  </p:childTnLst>
                                </p:cTn>
                              </p:par>
                              <p:par>
                                <p:cTn id="1095" presetID="26" presetClass="emph" presetSubtype="0" fill="hold" nodeType="withEffect">
                                  <p:stCondLst>
                                    <p:cond delay="500"/>
                                  </p:stCondLst>
                                  <p:childTnLst>
                                    <p:animEffect transition="out" filter="fade">
                                      <p:cBhvr>
                                        <p:cTn id="1096" dur="500" tmFilter="0, 0; .2, .5; .8, .5; 1, 0"/>
                                        <p:tgtEl>
                                          <p:spTgt spid="386"/>
                                        </p:tgtEl>
                                      </p:cBhvr>
                                    </p:animEffect>
                                    <p:animScale>
                                      <p:cBhvr>
                                        <p:cTn id="1097" dur="250" autoRev="1" fill="hold"/>
                                        <p:tgtEl>
                                          <p:spTgt spid="386"/>
                                        </p:tgtEl>
                                      </p:cBhvr>
                                      <p:by x="105000" y="105000"/>
                                    </p:animScale>
                                  </p:childTnLst>
                                </p:cTn>
                              </p:par>
                              <p:par>
                                <p:cTn id="1098" presetID="53" presetClass="entr" presetSubtype="16" fill="hold" grpId="0" nodeType="withEffect">
                                  <p:stCondLst>
                                    <p:cond delay="0"/>
                                  </p:stCondLst>
                                  <p:childTnLst>
                                    <p:set>
                                      <p:cBhvr>
                                        <p:cTn id="1099" dur="1" fill="hold">
                                          <p:stCondLst>
                                            <p:cond delay="0"/>
                                          </p:stCondLst>
                                        </p:cTn>
                                        <p:tgtEl>
                                          <p:spTgt spid="386"/>
                                        </p:tgtEl>
                                        <p:attrNameLst>
                                          <p:attrName>style.visibility</p:attrName>
                                        </p:attrNameLst>
                                      </p:cBhvr>
                                      <p:to>
                                        <p:strVal val="visible"/>
                                      </p:to>
                                    </p:set>
                                    <p:anim calcmode="lin" valueType="num">
                                      <p:cBhvr>
                                        <p:cTn id="1100" dur="500" fill="hold"/>
                                        <p:tgtEl>
                                          <p:spTgt spid="386"/>
                                        </p:tgtEl>
                                        <p:attrNameLst>
                                          <p:attrName>ppt_w</p:attrName>
                                        </p:attrNameLst>
                                      </p:cBhvr>
                                      <p:tavLst>
                                        <p:tav tm="0">
                                          <p:val>
                                            <p:fltVal val="0"/>
                                          </p:val>
                                        </p:tav>
                                        <p:tav tm="100000">
                                          <p:val>
                                            <p:strVal val="#ppt_w"/>
                                          </p:val>
                                        </p:tav>
                                      </p:tavLst>
                                    </p:anim>
                                    <p:anim calcmode="lin" valueType="num">
                                      <p:cBhvr>
                                        <p:cTn id="1101" dur="500" fill="hold"/>
                                        <p:tgtEl>
                                          <p:spTgt spid="386"/>
                                        </p:tgtEl>
                                        <p:attrNameLst>
                                          <p:attrName>ppt_h</p:attrName>
                                        </p:attrNameLst>
                                      </p:cBhvr>
                                      <p:tavLst>
                                        <p:tav tm="0">
                                          <p:val>
                                            <p:fltVal val="0"/>
                                          </p:val>
                                        </p:tav>
                                        <p:tav tm="100000">
                                          <p:val>
                                            <p:strVal val="#ppt_h"/>
                                          </p:val>
                                        </p:tav>
                                      </p:tavLst>
                                    </p:anim>
                                    <p:animEffect transition="in" filter="fade">
                                      <p:cBhvr>
                                        <p:cTn id="1102" dur="500"/>
                                        <p:tgtEl>
                                          <p:spTgt spid="386"/>
                                        </p:tgtEl>
                                      </p:cBhvr>
                                    </p:animEffect>
                                  </p:childTnLst>
                                  <p:subTnLst>
                                    <p:audio>
                                      <p:cMediaNode>
                                        <p:cTn display="0" masterRel="sameClick">
                                          <p:stCondLst>
                                            <p:cond evt="begin" delay="0">
                                              <p:tn val="1098"/>
                                            </p:cond>
                                          </p:stCondLst>
                                          <p:endCondLst>
                                            <p:cond evt="onStopAudio" delay="0">
                                              <p:tgtEl>
                                                <p:sldTgt/>
                                              </p:tgtEl>
                                            </p:cond>
                                          </p:endCondLst>
                                        </p:cTn>
                                        <p:tgtEl>
                                          <p:sndTgt r:embed="rId3" name="Bling.wav"/>
                                        </p:tgtEl>
                                      </p:cMediaNode>
                                    </p:audio>
                                  </p:subTnLst>
                                </p:cTn>
                              </p:par>
                              <p:par>
                                <p:cTn id="1103" presetID="26" presetClass="emph" presetSubtype="0" fill="hold" grpId="1" nodeType="withEffect">
                                  <p:stCondLst>
                                    <p:cond delay="500"/>
                                  </p:stCondLst>
                                  <p:childTnLst>
                                    <p:animEffect transition="out" filter="fade">
                                      <p:cBhvr>
                                        <p:cTn id="1104" dur="500" tmFilter="0, 0; .2, .5; .8, .5; 1, 0"/>
                                        <p:tgtEl>
                                          <p:spTgt spid="386"/>
                                        </p:tgtEl>
                                      </p:cBhvr>
                                    </p:animEffect>
                                    <p:animScale>
                                      <p:cBhvr>
                                        <p:cTn id="1105" dur="250" autoRev="1" fill="hold"/>
                                        <p:tgtEl>
                                          <p:spTgt spid="386"/>
                                        </p:tgtEl>
                                      </p:cBhvr>
                                      <p:by x="105000" y="105000"/>
                                    </p:animScale>
                                  </p:childTnLst>
                                </p:cTn>
                              </p:par>
                            </p:childTnLst>
                          </p:cTn>
                        </p:par>
                      </p:childTnLst>
                    </p:cTn>
                  </p:par>
                </p:childTnLst>
              </p:cTn>
              <p:nextCondLst>
                <p:cond evt="onClick" delay="0">
                  <p:tgtEl>
                    <p:spTgt spid="185"/>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4" grpId="0"/>
      <p:bldP spid="354" grpId="1"/>
      <p:bldP spid="356" grpId="0"/>
      <p:bldP spid="356" grpId="1"/>
      <p:bldP spid="357" grpId="0"/>
      <p:bldP spid="357" grpId="1"/>
      <p:bldP spid="358" grpId="0"/>
      <p:bldP spid="358" grpId="1"/>
      <p:bldP spid="359" grpId="0"/>
      <p:bldP spid="359" grpId="1"/>
      <p:bldP spid="360" grpId="0"/>
      <p:bldP spid="360" grpId="1"/>
      <p:bldP spid="361" grpId="0"/>
      <p:bldP spid="361" grpId="1"/>
      <p:bldP spid="363" grpId="0"/>
      <p:bldP spid="363" grpId="1"/>
      <p:bldP spid="372" grpId="0"/>
      <p:bldP spid="372" grpId="1"/>
      <p:bldP spid="373" grpId="0"/>
      <p:bldP spid="373" grpId="1"/>
      <p:bldP spid="374" grpId="0"/>
      <p:bldP spid="374" grpId="1"/>
      <p:bldP spid="376" grpId="0"/>
      <p:bldP spid="376" grpId="1"/>
      <p:bldP spid="379" grpId="0"/>
      <p:bldP spid="379" grpId="1"/>
      <p:bldP spid="380" grpId="0"/>
      <p:bldP spid="380" grpId="1"/>
      <p:bldP spid="383" grpId="0"/>
      <p:bldP spid="383" grpId="1"/>
      <p:bldP spid="384" grpId="0"/>
      <p:bldP spid="384" grpId="1"/>
      <p:bldP spid="385" grpId="0"/>
      <p:bldP spid="385" grpId="1"/>
      <p:bldP spid="386" grpId="0"/>
      <p:bldP spid="386" grpId="1"/>
      <p:bldP spid="388" grpId="0"/>
      <p:bldP spid="388" grpId="1"/>
      <p:bldP spid="389" grpId="0"/>
      <p:bldP spid="389" grpId="1"/>
      <p:bldP spid="392" grpId="0"/>
      <p:bldP spid="392" grpId="1"/>
      <p:bldP spid="154" grpId="0"/>
      <p:bldP spid="154" grpId="1"/>
      <p:bldP spid="158" grpId="0"/>
      <p:bldP spid="158" grpId="1"/>
      <p:bldP spid="159" grpId="0"/>
      <p:bldP spid="159" grpId="1"/>
      <p:bldP spid="160" grpId="0"/>
      <p:bldP spid="160" grpId="1"/>
      <p:bldP spid="162" grpId="0"/>
      <p:bldP spid="162" grpId="1"/>
      <p:bldP spid="174" grpId="0"/>
      <p:bldP spid="174" grpId="1"/>
      <p:bldP spid="175" grpId="0"/>
      <p:bldP spid="175" grpId="1"/>
      <p:bldP spid="176" grpId="0"/>
      <p:bldP spid="176" grpId="1"/>
      <p:bldP spid="177" grpId="0"/>
      <p:bldP spid="177" grpId="1"/>
      <p:bldP spid="179" grpId="0"/>
      <p:bldP spid="179" grpId="1"/>
      <p:bldP spid="199" grpId="0"/>
      <p:bldP spid="199" grpId="1"/>
      <p:bldP spid="201" grpId="0"/>
      <p:bldP spid="201" grpId="1"/>
      <p:bldP spid="180" grpId="0"/>
      <p:bldP spid="180" grpId="1"/>
      <p:bldP spid="189" grpId="0"/>
      <p:bldP spid="189" grpId="1"/>
      <p:bldP spid="192" grpId="0"/>
      <p:bldP spid="192" grpId="1"/>
      <p:bldP spid="193" grpId="0"/>
      <p:bldP spid="193" grpId="1"/>
      <p:bldP spid="202" grpId="0"/>
      <p:bldP spid="202" grpId="1"/>
      <p:bldP spid="204" grpId="0"/>
      <p:bldP spid="204" grpId="1"/>
      <p:bldP spid="206" grpId="0"/>
      <p:bldP spid="206" grpId="1"/>
      <p:bldP spid="208" grpId="0"/>
      <p:bldP spid="208" grpId="1"/>
      <p:bldP spid="213" grpId="0"/>
      <p:bldP spid="213" grpId="1"/>
      <p:bldP spid="215" grpId="0"/>
      <p:bldP spid="215" grpId="1"/>
      <p:bldP spid="219" grpId="0"/>
      <p:bldP spid="219" grpId="1"/>
      <p:bldP spid="223" grpId="0"/>
      <p:bldP spid="223" grpId="1"/>
      <p:bldP spid="227" grpId="0"/>
      <p:bldP spid="227" grpId="1"/>
      <p:bldP spid="228" grpId="0"/>
      <p:bldP spid="228" grpId="1"/>
      <p:bldP spid="230" grpId="0"/>
      <p:bldP spid="230" grpId="1"/>
      <p:bldP spid="232" grpId="0"/>
      <p:bldP spid="23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grpSp>
      <p:grpSp>
        <p:nvGrpSpPr>
          <p:cNvPr id="10" name="Group 10"/>
          <p:cNvGrpSpPr/>
          <p:nvPr/>
        </p:nvGrpSpPr>
        <p:grpSpPr>
          <a:xfrm>
            <a:off x="685622" y="1532655"/>
            <a:ext cx="10817582" cy="2470150"/>
            <a:chOff x="0" y="0"/>
            <a:chExt cx="21640800" cy="4940300"/>
          </a:xfrm>
        </p:grpSpPr>
        <p:grpSp>
          <p:nvGrpSpPr>
            <p:cNvPr id="11" name="Group 11"/>
            <p:cNvGrpSpPr/>
            <p:nvPr/>
          </p:nvGrpSpPr>
          <p:grpSpPr>
            <a:xfrm>
              <a:off x="0" y="0"/>
              <a:ext cx="21640800" cy="4940300"/>
              <a:chOff x="0" y="0"/>
              <a:chExt cx="4274726" cy="975862"/>
            </a:xfrm>
          </p:grpSpPr>
          <p:sp>
            <p:nvSpPr>
              <p:cNvPr id="12" name="Freeform 12"/>
              <p:cNvSpPr/>
              <p:nvPr/>
            </p:nvSpPr>
            <p:spPr>
              <a:xfrm>
                <a:off x="0" y="0"/>
                <a:ext cx="4274726" cy="975862"/>
              </a:xfrm>
              <a:custGeom>
                <a:avLst/>
                <a:gdLst/>
                <a:ahLst/>
                <a:cxnLst/>
                <a:rect l="l" t="t" r="r" b="b"/>
                <a:pathLst>
                  <a:path w="4274726" h="975862">
                    <a:moveTo>
                      <a:pt x="24327" y="0"/>
                    </a:moveTo>
                    <a:lnTo>
                      <a:pt x="4250399" y="0"/>
                    </a:lnTo>
                    <a:cubicBezTo>
                      <a:pt x="4263834" y="0"/>
                      <a:pt x="4274726" y="10891"/>
                      <a:pt x="4274726" y="24327"/>
                    </a:cubicBezTo>
                    <a:lnTo>
                      <a:pt x="4274726" y="951535"/>
                    </a:lnTo>
                    <a:cubicBezTo>
                      <a:pt x="4274726" y="957987"/>
                      <a:pt x="4272163" y="964174"/>
                      <a:pt x="4267601" y="968737"/>
                    </a:cubicBezTo>
                    <a:cubicBezTo>
                      <a:pt x="4263039" y="973299"/>
                      <a:pt x="4256851" y="975862"/>
                      <a:pt x="4250399" y="975862"/>
                    </a:cubicBezTo>
                    <a:lnTo>
                      <a:pt x="24327" y="975862"/>
                    </a:lnTo>
                    <a:cubicBezTo>
                      <a:pt x="10891" y="975862"/>
                      <a:pt x="0" y="964970"/>
                      <a:pt x="0" y="95153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4" name="TextBox 14"/>
            <p:cNvSpPr txBox="1"/>
            <p:nvPr/>
          </p:nvSpPr>
          <p:spPr>
            <a:xfrm>
              <a:off x="510609" y="398992"/>
              <a:ext cx="20665600" cy="339785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Khi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gây</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động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kích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thích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hưng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phấn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hệ</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ảo</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từ</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ảnh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hưởng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đến</a:t>
              </a:r>
              <a:r>
                <a:rPr lang="en-US" sz="2300" b="1" dirty="0">
                  <a:solidFill>
                    <a:srgbClr val="0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nhận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thức</a:t>
              </a:r>
              <a:r>
                <a:rPr lang="en-US" sz="2300" b="1" dirty="0">
                  <a:solidFill>
                    <a:srgbClr val="C00000"/>
                  </a:solidFill>
                  <a:latin typeface="Times New Roman" panose="02020603050405020304" pitchFamily="18" charset="0"/>
                </a:rPr>
                <a:t>, ý </a:t>
              </a:r>
              <a:r>
                <a:rPr lang="en-US" sz="2300" b="1" dirty="0" err="1">
                  <a:solidFill>
                    <a:srgbClr val="C00000"/>
                  </a:solidFill>
                  <a:latin typeface="Times New Roman" panose="02020603050405020304" pitchFamily="18" charset="0"/>
                </a:rPr>
                <a:t>thức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hành</a:t>
              </a:r>
              <a:r>
                <a:rPr lang="en-US" sz="2300" b="1" dirty="0">
                  <a:solidFill>
                    <a:srgbClr val="C00000"/>
                  </a:solidFill>
                  <a:latin typeface="Times New Roman" panose="02020603050405020304" pitchFamily="18" charset="0"/>
                </a:rPr>
                <a:t> vi</a:t>
              </a:r>
            </a:p>
            <a:p>
              <a:pPr algn="just">
                <a:lnSpc>
                  <a:spcPct val="120000"/>
                </a:lnSpc>
                <a:spcBef>
                  <a:spcPct val="0"/>
                </a:spcBef>
              </a:pPr>
              <a:r>
                <a:rPr lang="en-US" sz="2300" b="1" dirty="0" err="1">
                  <a:solidFill>
                    <a:srgbClr val="000000"/>
                  </a:solidFill>
                  <a:latin typeface="Times New Roman" panose="02020603050405020304" pitchFamily="18" charset="0"/>
                </a:rPr>
                <a:t>Sử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dụng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xuyên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sẽ</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dẫn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đến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rối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loạn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nhớ</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rối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loạn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giấc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ngủ</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trầm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hoang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tưởng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hủy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hoại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a:t>
              </a:r>
            </a:p>
          </p:txBody>
        </p:sp>
      </p:grpSp>
      <p:pic>
        <p:nvPicPr>
          <p:cNvPr id="15" name="Picture 15"/>
          <p:cNvPicPr>
            <a:picLocks noChangeAspect="1"/>
          </p:cNvPicPr>
          <p:nvPr/>
        </p:nvPicPr>
        <p:blipFill>
          <a:blip r:embed="rId5"/>
          <a:srcRect/>
          <a:stretch>
            <a:fillRect/>
          </a:stretch>
        </p:blipFill>
        <p:spPr>
          <a:xfrm>
            <a:off x="685622" y="4250455"/>
            <a:ext cx="2064530" cy="2495550"/>
          </a:xfrm>
          <a:prstGeom prst="rect">
            <a:avLst/>
          </a:prstGeom>
        </p:spPr>
      </p:pic>
      <p:pic>
        <p:nvPicPr>
          <p:cNvPr id="16" name="Picture 16"/>
          <p:cNvPicPr>
            <a:picLocks noChangeAspect="1"/>
          </p:cNvPicPr>
          <p:nvPr/>
        </p:nvPicPr>
        <p:blipFill>
          <a:blip r:embed="rId6"/>
          <a:srcRect/>
          <a:stretch>
            <a:fillRect/>
          </a:stretch>
        </p:blipFill>
        <p:spPr>
          <a:xfrm>
            <a:off x="3026346" y="4250455"/>
            <a:ext cx="3730692" cy="2495550"/>
          </a:xfrm>
          <a:prstGeom prst="rect">
            <a:avLst/>
          </a:prstGeom>
        </p:spPr>
      </p:pic>
      <p:pic>
        <p:nvPicPr>
          <p:cNvPr id="17" name="Picture 17"/>
          <p:cNvPicPr>
            <a:picLocks noChangeAspect="1"/>
          </p:cNvPicPr>
          <p:nvPr/>
        </p:nvPicPr>
        <p:blipFill>
          <a:blip r:embed="rId7"/>
          <a:srcRect t="8083" b="8083"/>
          <a:stretch>
            <a:fillRect/>
          </a:stretch>
        </p:blipFill>
        <p:spPr>
          <a:xfrm>
            <a:off x="7036366" y="4250455"/>
            <a:ext cx="4466838" cy="2495550"/>
          </a:xfrm>
          <a:prstGeom prst="rect">
            <a:avLst/>
          </a:prstGeom>
        </p:spPr>
      </p:pic>
      <p:sp>
        <p:nvSpPr>
          <p:cNvPr id="19" name="TextBox 9"/>
          <p:cNvSpPr txBox="1"/>
          <p:nvPr/>
        </p:nvSpPr>
        <p:spPr>
          <a:xfrm>
            <a:off x="3568699" y="424951"/>
            <a:ext cx="8962933" cy="383567"/>
          </a:xfrm>
          <a:prstGeom prst="rect">
            <a:avLst/>
          </a:prstGeom>
        </p:spPr>
        <p:txBody>
          <a:bodyPr wrap="square" lIns="0" tIns="0" rIns="0" bIns="0" rtlCol="0" anchor="t">
            <a:spAutoFit/>
          </a:bodyPr>
          <a:lstStyle/>
          <a:p>
            <a:pPr>
              <a:lnSpc>
                <a:spcPts val="3266"/>
              </a:lnSpc>
              <a:spcBef>
                <a:spcPct val="0"/>
              </a:spcBef>
            </a:pPr>
            <a:r>
              <a:rPr lang="en-US" sz="2200" b="1" dirty="0">
                <a:solidFill>
                  <a:srgbClr val="FFFFFF"/>
                </a:solidFill>
                <a:latin typeface="Times New Roman" panose="02020603050405020304" pitchFamily="18" charset="0"/>
              </a:rPr>
              <a:t>2. </a:t>
            </a:r>
            <a:r>
              <a:rPr lang="en-US" sz="2200" b="1" dirty="0" err="1">
                <a:solidFill>
                  <a:srgbClr val="FFFFFF"/>
                </a:solidFill>
                <a:latin typeface="Times New Roman" panose="02020603050405020304" pitchFamily="18" charset="0"/>
              </a:rPr>
              <a:t>Một</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số</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bệnh</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về</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hệ</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thần</a:t>
            </a:r>
            <a:r>
              <a:rPr lang="en-US" sz="2200" b="1" dirty="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và</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chất</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gây</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nghiện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đối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với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hệ</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thần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endParaRPr lang="en-US" sz="2200" b="1" dirty="0">
              <a:solidFill>
                <a:srgbClr val="FFFF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 HỆ THẦN KINH</a:t>
              </a:r>
            </a:p>
          </p:txBody>
        </p:sp>
      </p:grpSp>
      <p:grpSp>
        <p:nvGrpSpPr>
          <p:cNvPr id="10" name="Group 10"/>
          <p:cNvGrpSpPr/>
          <p:nvPr/>
        </p:nvGrpSpPr>
        <p:grpSpPr>
          <a:xfrm>
            <a:off x="685622" y="1321669"/>
            <a:ext cx="11025600" cy="2716931"/>
            <a:chOff x="0" y="-192881"/>
            <a:chExt cx="22056944" cy="4307678"/>
          </a:xfrm>
        </p:grpSpPr>
        <p:grpSp>
          <p:nvGrpSpPr>
            <p:cNvPr id="11" name="Group 11"/>
            <p:cNvGrpSpPr/>
            <p:nvPr/>
          </p:nvGrpSpPr>
          <p:grpSpPr>
            <a:xfrm>
              <a:off x="0" y="-192881"/>
              <a:ext cx="22056943" cy="4307678"/>
              <a:chOff x="0" y="-38100"/>
              <a:chExt cx="4356927" cy="850900"/>
            </a:xfrm>
          </p:grpSpPr>
          <p:sp>
            <p:nvSpPr>
              <p:cNvPr id="12" name="Freeform 12"/>
              <p:cNvSpPr/>
              <p:nvPr/>
            </p:nvSpPr>
            <p:spPr>
              <a:xfrm>
                <a:off x="0" y="0"/>
                <a:ext cx="4356927" cy="339545"/>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4" name="TextBox 14"/>
            <p:cNvSpPr txBox="1"/>
            <p:nvPr/>
          </p:nvSpPr>
          <p:spPr>
            <a:xfrm>
              <a:off x="264721" y="184178"/>
              <a:ext cx="21792223" cy="1317541"/>
            </a:xfrm>
            <a:prstGeom prst="rect">
              <a:avLst/>
            </a:prstGeom>
          </p:spPr>
          <p:txBody>
            <a:bodyPr wrap="square" lIns="0" tIns="0" rIns="0" bIns="0" rtlCol="0" anchor="t">
              <a:spAutoFit/>
            </a:bodyPr>
            <a:lstStyle/>
            <a:p>
              <a:r>
                <a:rPr lang="en-US" sz="1800" b="1" dirty="0" smtClean="0">
                  <a:solidFill>
                    <a:srgbClr val="FF0000"/>
                  </a:solidFill>
                  <a:latin typeface="Times New Roman" panose="02020603050405020304" pitchFamily="18" charset="0"/>
                </a:rPr>
                <a:t>H</a:t>
              </a:r>
              <a:r>
                <a:rPr lang="vi-VN" sz="1800" b="1" dirty="0" smtClean="0">
                  <a:solidFill>
                    <a:srgbClr val="FF0000"/>
                  </a:solidFill>
                  <a:latin typeface="Times New Roman" panose="02020603050405020304" pitchFamily="18" charset="0"/>
                </a:rPr>
                <a:t>oạt </a:t>
              </a:r>
              <a:r>
                <a:rPr lang="vi-VN" sz="1800" b="1" dirty="0">
                  <a:solidFill>
                    <a:srgbClr val="FF0000"/>
                  </a:solidFill>
                  <a:latin typeface="Times New Roman" panose="02020603050405020304" pitchFamily="18" charset="0"/>
                </a:rPr>
                <a:t>động</a:t>
              </a:r>
              <a:r>
                <a:rPr lang="vi-VN" sz="1800" b="1" dirty="0">
                  <a:solidFill>
                    <a:srgbClr val="000000"/>
                  </a:solidFill>
                  <a:latin typeface="Times New Roman" panose="02020603050405020304" pitchFamily="18" charset="0"/>
                </a:rPr>
                <a:t>: Thảo luận nhóm để trả lời các câu hỏi và thực hiện các yêu cầu sau:</a:t>
              </a:r>
            </a:p>
            <a:p>
              <a:r>
                <a:rPr lang="vi-VN" sz="1800" b="1" dirty="0">
                  <a:solidFill>
                    <a:srgbClr val="000000"/>
                  </a:solidFill>
                  <a:latin typeface="Times New Roman" panose="02020603050405020304" pitchFamily="18" charset="0"/>
                </a:rPr>
                <a:t>1. Nghiện ma tuý gây ra những tệ nạn gì cho xã hội?</a:t>
              </a:r>
              <a:br>
                <a:rPr lang="vi-VN" sz="1800" b="1" dirty="0">
                  <a:solidFill>
                    <a:srgbClr val="000000"/>
                  </a:solidFill>
                  <a:latin typeface="Times New Roman" panose="02020603050405020304" pitchFamily="18" charset="0"/>
                </a:rPr>
              </a:br>
              <a:r>
                <a:rPr lang="vi-VN" sz="1800" b="1" dirty="0">
                  <a:solidFill>
                    <a:srgbClr val="000000"/>
                  </a:solidFill>
                  <a:latin typeface="Times New Roman" panose="02020603050405020304" pitchFamily="18" charset="0"/>
                </a:rPr>
                <a:t>2. Từ những hiểu biết về chất gây nghiện, em sẽ tuyên truyền điều gì đến người thân và mọi người xung quanh?</a:t>
              </a:r>
            </a:p>
          </p:txBody>
        </p:sp>
      </p:grpSp>
      <p:grpSp>
        <p:nvGrpSpPr>
          <p:cNvPr id="15" name="Group 15"/>
          <p:cNvGrpSpPr/>
          <p:nvPr/>
        </p:nvGrpSpPr>
        <p:grpSpPr>
          <a:xfrm>
            <a:off x="247465" y="2428685"/>
            <a:ext cx="6237158" cy="4081628"/>
            <a:chOff x="-60917" y="857775"/>
            <a:chExt cx="12477565" cy="8828776"/>
          </a:xfrm>
        </p:grpSpPr>
        <p:grpSp>
          <p:nvGrpSpPr>
            <p:cNvPr id="16" name="Group 16"/>
            <p:cNvGrpSpPr/>
            <p:nvPr/>
          </p:nvGrpSpPr>
          <p:grpSpPr>
            <a:xfrm>
              <a:off x="815623" y="2171016"/>
              <a:ext cx="11471333" cy="7515535"/>
              <a:chOff x="0" y="-38100"/>
              <a:chExt cx="2265942" cy="1484550"/>
            </a:xfrm>
          </p:grpSpPr>
          <p:sp>
            <p:nvSpPr>
              <p:cNvPr id="17" name="Freeform 17"/>
              <p:cNvSpPr/>
              <p:nvPr/>
            </p:nvSpPr>
            <p:spPr>
              <a:xfrm>
                <a:off x="0" y="0"/>
                <a:ext cx="2265942" cy="1446450"/>
              </a:xfrm>
              <a:custGeom>
                <a:avLst/>
                <a:gdLst/>
                <a:ahLst/>
                <a:cxnLst/>
                <a:rect l="l" t="t" r="r" b="b"/>
                <a:pathLst>
                  <a:path w="2265942" h="1301985">
                    <a:moveTo>
                      <a:pt x="45893" y="0"/>
                    </a:moveTo>
                    <a:lnTo>
                      <a:pt x="2220050" y="0"/>
                    </a:lnTo>
                    <a:cubicBezTo>
                      <a:pt x="2232221" y="0"/>
                      <a:pt x="2243894" y="4835"/>
                      <a:pt x="2252501" y="13442"/>
                    </a:cubicBezTo>
                    <a:cubicBezTo>
                      <a:pt x="2261107" y="22048"/>
                      <a:pt x="2265942" y="33721"/>
                      <a:pt x="2265942" y="45893"/>
                    </a:cubicBezTo>
                    <a:lnTo>
                      <a:pt x="2265942" y="1256092"/>
                    </a:lnTo>
                    <a:cubicBezTo>
                      <a:pt x="2265942" y="1281438"/>
                      <a:pt x="2245396" y="1301985"/>
                      <a:pt x="2220050" y="1301985"/>
                    </a:cubicBezTo>
                    <a:lnTo>
                      <a:pt x="45893" y="1301985"/>
                    </a:lnTo>
                    <a:cubicBezTo>
                      <a:pt x="20547" y="1301985"/>
                      <a:pt x="0" y="1281438"/>
                      <a:pt x="0" y="1256092"/>
                    </a:cubicBezTo>
                    <a:lnTo>
                      <a:pt x="0" y="45893"/>
                    </a:lnTo>
                    <a:cubicBezTo>
                      <a:pt x="0" y="20547"/>
                      <a:pt x="20547" y="0"/>
                      <a:pt x="45893" y="0"/>
                    </a:cubicBezTo>
                    <a:close/>
                  </a:path>
                </a:pathLst>
              </a:custGeom>
              <a:gradFill rotWithShape="1">
                <a:gsLst>
                  <a:gs pos="0">
                    <a:srgbClr val="CDFFD8">
                      <a:alpha val="100000"/>
                    </a:srgbClr>
                  </a:gs>
                  <a:gs pos="100000">
                    <a:srgbClr val="94B9FF">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9" name="TextBox 19"/>
            <p:cNvSpPr txBox="1"/>
            <p:nvPr/>
          </p:nvSpPr>
          <p:spPr>
            <a:xfrm>
              <a:off x="1080347" y="2527036"/>
              <a:ext cx="10978792" cy="6923662"/>
            </a:xfrm>
            <a:prstGeom prst="rect">
              <a:avLst/>
            </a:prstGeom>
          </p:spPr>
          <p:txBody>
            <a:bodyPr lIns="0" tIns="0" rIns="0" bIns="0" rtlCol="0" anchor="t">
              <a:spAutoFit/>
            </a:bodyPr>
            <a:lstStyle/>
            <a:p>
              <a:r>
                <a:rPr lang="vi-VN" sz="1600" i="1" dirty="0">
                  <a:latin typeface="Times New Roman" panose="02020603050405020304" pitchFamily="18" charset="0"/>
                </a:rPr>
                <a:t>1. Nghiện ma tuý sẽ gây hại sức khoẻ và tinh thần người nghiện, hệ luỵ kéo theo là sự xuống cấp của đạo đức xã hội, tạo ra các tội phạm ma tuý, huỷ hoại giống nòi và ảnh hưởng trật tự an toàn xã hội. </a:t>
              </a:r>
            </a:p>
            <a:p>
              <a:r>
                <a:rPr lang="vi-VN" sz="1600" i="1" dirty="0">
                  <a:latin typeface="Times New Roman" panose="02020603050405020304" pitchFamily="18" charset="0"/>
                </a:rPr>
                <a:t>2. Từ những hiểu biết về chất gây nghiện, cần tuyên truyền đến người thân và mọi người xung quanh các điều sau:</a:t>
              </a:r>
              <a:br>
                <a:rPr lang="vi-VN" sz="1600" i="1" dirty="0">
                  <a:latin typeface="Times New Roman" panose="02020603050405020304" pitchFamily="18" charset="0"/>
                </a:rPr>
              </a:br>
              <a:r>
                <a:rPr lang="vi-VN" sz="1600" i="1" dirty="0">
                  <a:latin typeface="Times New Roman" panose="02020603050405020304" pitchFamily="18" charset="0"/>
                </a:rPr>
                <a:t>- Tuyên truyền đến mọi người tác hại của chất gây nghiện, từ đó, nâng cao ý thức không sử dụng các chất gây nghiện.</a:t>
              </a:r>
              <a:br>
                <a:rPr lang="vi-VN" sz="1600" i="1" dirty="0">
                  <a:latin typeface="Times New Roman" panose="02020603050405020304" pitchFamily="18" charset="0"/>
                </a:rPr>
              </a:br>
              <a:r>
                <a:rPr lang="vi-VN" sz="1600" i="1" dirty="0">
                  <a:latin typeface="Times New Roman" panose="02020603050405020304" pitchFamily="18" charset="0"/>
                </a:rPr>
                <a:t>- Cần đề cao cảnh giác, kiên quyết để không bị các đối tượng xấu rủ rê, lôi kéo sử dụng chất gây nghiện.</a:t>
              </a:r>
              <a:br>
                <a:rPr lang="vi-VN" sz="1600" i="1" dirty="0">
                  <a:latin typeface="Times New Roman" panose="02020603050405020304" pitchFamily="18" charset="0"/>
                </a:rPr>
              </a:br>
              <a:r>
                <a:rPr lang="vi-VN" sz="1600" i="1" dirty="0">
                  <a:latin typeface="Times New Roman" panose="02020603050405020304" pitchFamily="18" charset="0"/>
                </a:rPr>
                <a:t>- Khi phát hiện các đối tượng tàng trữ, sử dụng các chất gây nghiện trái với quy định của pháp luật, cần báo cáo với các cơ quan có thẩm quyền.</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6433">
              <a:off x="-60917" y="962625"/>
              <a:ext cx="3951231" cy="1990432"/>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211291">
              <a:off x="10108537" y="500850"/>
              <a:ext cx="1951186" cy="2665036"/>
            </a:xfrm>
            <a:prstGeom prst="rect">
              <a:avLst/>
            </a:prstGeom>
          </p:spPr>
        </p:pic>
      </p:grpSp>
      <p:pic>
        <p:nvPicPr>
          <p:cNvPr id="2052" name="Picture 4" descr="Foto Artikel : Anak Indonesia, Darurat (AKUT) Penyalahgunaan Narkoba -  Kompasiana.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7812" y="2456740"/>
            <a:ext cx="5367087" cy="3756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9"/>
          <p:cNvSpPr txBox="1"/>
          <p:nvPr/>
        </p:nvSpPr>
        <p:spPr>
          <a:xfrm>
            <a:off x="3568699" y="424951"/>
            <a:ext cx="8962933" cy="383567"/>
          </a:xfrm>
          <a:prstGeom prst="rect">
            <a:avLst/>
          </a:prstGeom>
        </p:spPr>
        <p:txBody>
          <a:bodyPr wrap="square" lIns="0" tIns="0" rIns="0" bIns="0" rtlCol="0" anchor="t">
            <a:spAutoFit/>
          </a:bodyPr>
          <a:lstStyle/>
          <a:p>
            <a:pPr>
              <a:lnSpc>
                <a:spcPts val="3266"/>
              </a:lnSpc>
              <a:spcBef>
                <a:spcPct val="0"/>
              </a:spcBef>
            </a:pPr>
            <a:r>
              <a:rPr lang="en-US" sz="2200" b="1" dirty="0">
                <a:solidFill>
                  <a:srgbClr val="FFFFFF"/>
                </a:solidFill>
                <a:latin typeface="Times New Roman" panose="02020603050405020304" pitchFamily="18" charset="0"/>
              </a:rPr>
              <a:t>2. </a:t>
            </a:r>
            <a:r>
              <a:rPr lang="en-US" sz="2200" b="1" dirty="0" err="1">
                <a:solidFill>
                  <a:srgbClr val="FFFFFF"/>
                </a:solidFill>
                <a:latin typeface="Times New Roman" panose="02020603050405020304" pitchFamily="18" charset="0"/>
              </a:rPr>
              <a:t>Một</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số</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bệnh</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về</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hệ</a:t>
            </a:r>
            <a:r>
              <a:rPr lang="en-US" sz="2200" b="1" dirty="0">
                <a:solidFill>
                  <a:srgbClr val="FFFFFF"/>
                </a:solidFill>
                <a:latin typeface="Times New Roman" panose="02020603050405020304" pitchFamily="18" charset="0"/>
              </a:rPr>
              <a:t> </a:t>
            </a:r>
            <a:r>
              <a:rPr lang="en-US" sz="2200" b="1" dirty="0" err="1">
                <a:solidFill>
                  <a:srgbClr val="FFFFFF"/>
                </a:solidFill>
                <a:latin typeface="Times New Roman" panose="02020603050405020304" pitchFamily="18" charset="0"/>
              </a:rPr>
              <a:t>thần</a:t>
            </a:r>
            <a:r>
              <a:rPr lang="en-US" sz="2200" b="1" dirty="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và</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chất</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gây</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nghiện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đối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với</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hệ</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thần</a:t>
            </a:r>
            <a:r>
              <a:rPr lang="en-US" sz="2200" b="1" dirty="0" smtClean="0">
                <a:solidFill>
                  <a:srgbClr val="FFFFFF"/>
                </a:solidFill>
                <a:latin typeface="Times New Roman" panose="02020603050405020304" pitchFamily="18" charset="0"/>
              </a:rPr>
              <a:t> </a:t>
            </a:r>
            <a:r>
              <a:rPr lang="en-US" sz="2200" b="1" dirty="0" err="1" smtClean="0">
                <a:solidFill>
                  <a:srgbClr val="FFFFFF"/>
                </a:solidFill>
                <a:latin typeface="Times New Roman" panose="02020603050405020304" pitchFamily="18" charset="0"/>
              </a:rPr>
              <a:t>kinh</a:t>
            </a:r>
            <a:endParaRPr lang="en-US" sz="2200" b="1"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217932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685621" y="1835736"/>
            <a:ext cx="5408791" cy="2772141"/>
            <a:chOff x="0" y="-192881"/>
            <a:chExt cx="10820400" cy="5544280"/>
          </a:xfrm>
        </p:grpSpPr>
        <p:grpSp>
          <p:nvGrpSpPr>
            <p:cNvPr id="9" name="Group 9"/>
            <p:cNvGrpSpPr/>
            <p:nvPr/>
          </p:nvGrpSpPr>
          <p:grpSpPr>
            <a:xfrm>
              <a:off x="0" y="-192881"/>
              <a:ext cx="10820400" cy="5544280"/>
              <a:chOff x="0" y="-38100"/>
              <a:chExt cx="2137363" cy="1095167"/>
            </a:xfrm>
          </p:grpSpPr>
          <p:sp>
            <p:nvSpPr>
              <p:cNvPr id="10" name="Freeform 10"/>
              <p:cNvSpPr/>
              <p:nvPr/>
            </p:nvSpPr>
            <p:spPr>
              <a:xfrm>
                <a:off x="0" y="0"/>
                <a:ext cx="2137363" cy="1057067"/>
              </a:xfrm>
              <a:custGeom>
                <a:avLst/>
                <a:gdLst/>
                <a:ahLst/>
                <a:cxnLst/>
                <a:rect l="l" t="t" r="r" b="b"/>
                <a:pathLst>
                  <a:path w="2137363" h="1057067">
                    <a:moveTo>
                      <a:pt x="48654" y="0"/>
                    </a:moveTo>
                    <a:lnTo>
                      <a:pt x="2088710" y="0"/>
                    </a:lnTo>
                    <a:cubicBezTo>
                      <a:pt x="2115580" y="0"/>
                      <a:pt x="2137363" y="21783"/>
                      <a:pt x="2137363" y="48654"/>
                    </a:cubicBezTo>
                    <a:lnTo>
                      <a:pt x="2137363" y="1008413"/>
                    </a:lnTo>
                    <a:cubicBezTo>
                      <a:pt x="2137363" y="1035284"/>
                      <a:pt x="2115580" y="1057067"/>
                      <a:pt x="2088710" y="1057067"/>
                    </a:cubicBezTo>
                    <a:lnTo>
                      <a:pt x="48654" y="1057067"/>
                    </a:lnTo>
                    <a:cubicBezTo>
                      <a:pt x="21783" y="1057067"/>
                      <a:pt x="0" y="1035284"/>
                      <a:pt x="0" y="1008413"/>
                    </a:cubicBezTo>
                    <a:lnTo>
                      <a:pt x="0" y="48654"/>
                    </a:lnTo>
                    <a:cubicBezTo>
                      <a:pt x="0" y="21783"/>
                      <a:pt x="21783" y="0"/>
                      <a:pt x="48654"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2" name="TextBox 12"/>
            <p:cNvSpPr txBox="1"/>
            <p:nvPr/>
          </p:nvSpPr>
          <p:spPr>
            <a:xfrm>
              <a:off x="267612" y="395537"/>
              <a:ext cx="10285175" cy="424731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biết</a:t>
              </a:r>
              <a:r>
                <a:rPr lang="en-US" sz="2300" b="1" dirty="0">
                  <a:solidFill>
                    <a:srgbClr val="000000"/>
                  </a:solidFill>
                  <a:latin typeface="Times New Roman" panose="02020603050405020304" pitchFamily="18" charset="0"/>
                </a:rPr>
                <a:t>:</a:t>
              </a:r>
            </a:p>
            <a:p>
              <a:pPr algn="just">
                <a:lnSpc>
                  <a:spcPct val="120000"/>
                </a:lnSpc>
              </a:pPr>
              <a:r>
                <a:rPr lang="en-US" sz="2300" b="1" dirty="0" smtClean="0">
                  <a:solidFill>
                    <a:srgbClr val="000000"/>
                  </a:solidFill>
                  <a:latin typeface="Times New Roman" panose="02020603050405020304" pitchFamily="18" charset="0"/>
                </a:rPr>
                <a:t>a) </a:t>
              </a:r>
              <a:r>
                <a:rPr lang="en-US" sz="2300" b="1" dirty="0" err="1" smtClean="0">
                  <a:solidFill>
                    <a:srgbClr val="000000"/>
                  </a:solidFill>
                  <a:latin typeface="Times New Roman" panose="02020603050405020304" pitchFamily="18" charset="0"/>
                </a:rPr>
                <a:t>Cấu</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những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nào</a:t>
              </a:r>
              <a:r>
                <a:rPr lang="en-US" sz="2300" b="1" dirty="0" smtClean="0">
                  <a:solidFill>
                    <a:srgbClr val="000000"/>
                  </a:solidFill>
                  <a:latin typeface="Times New Roman" panose="02020603050405020304" pitchFamily="18" charset="0"/>
                </a:rPr>
                <a:t>?</a:t>
              </a:r>
            </a:p>
            <a:p>
              <a:pPr algn="just">
                <a:lnSpc>
                  <a:spcPct val="120000"/>
                </a:lnSpc>
              </a:pPr>
              <a:r>
                <a:rPr lang="en-US" sz="2300" b="1" dirty="0" smtClean="0">
                  <a:solidFill>
                    <a:srgbClr val="000000"/>
                  </a:solidFill>
                  <a:latin typeface="Times New Roman" panose="02020603050405020304" pitchFamily="18" charset="0"/>
                </a:rPr>
                <a:t>b) </a:t>
              </a:r>
              <a:r>
                <a:rPr lang="en-US" sz="2300" b="1" dirty="0" err="1" smtClean="0">
                  <a:solidFill>
                    <a:srgbClr val="000000"/>
                  </a:solidFill>
                  <a:latin typeface="Times New Roman" panose="02020603050405020304" pitchFamily="18" charset="0"/>
                </a:rPr>
                <a:t>Giải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thích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ánh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sáng</a:t>
              </a:r>
              <a:r>
                <a:rPr lang="en-US" sz="2300" b="1" dirty="0" smtClean="0">
                  <a:solidFill>
                    <a:srgbClr val="000000"/>
                  </a:solidFill>
                  <a:latin typeface="Times New Roman" panose="02020603050405020304" pitchFamily="18" charset="0"/>
                </a:rPr>
                <a:t> ở </a:t>
              </a:r>
              <a:r>
                <a:rPr lang="en-US" sz="2300" b="1" dirty="0" err="1" smtClean="0">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trong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sau</a:t>
              </a:r>
              <a:endParaRPr lang="en-US" sz="2300" b="1" dirty="0">
                <a:solidFill>
                  <a:srgbClr val="000000"/>
                </a:solidFill>
                <a:latin typeface="Times New Roman" panose="02020603050405020304" pitchFamily="18" charset="0"/>
              </a:endParaRPr>
            </a:p>
          </p:txBody>
        </p:sp>
      </p:grpSp>
      <p:pic>
        <p:nvPicPr>
          <p:cNvPr id="13" name="Picture 13"/>
          <p:cNvPicPr>
            <a:picLocks noChangeAspect="1"/>
          </p:cNvPicPr>
          <p:nvPr/>
        </p:nvPicPr>
        <p:blipFill>
          <a:blip r:embed="rId3"/>
          <a:srcRect b="10573"/>
          <a:stretch>
            <a:fillRect/>
          </a:stretch>
        </p:blipFill>
        <p:spPr>
          <a:xfrm>
            <a:off x="6250657" y="1962868"/>
            <a:ext cx="5252547" cy="2457813"/>
          </a:xfrm>
          <a:prstGeom prst="rect">
            <a:avLst/>
          </a:prstGeom>
        </p:spPr>
      </p:pic>
      <p:sp>
        <p:nvSpPr>
          <p:cNvPr id="15" name="TextBox 15"/>
          <p:cNvSpPr txBox="1"/>
          <p:nvPr/>
        </p:nvSpPr>
        <p:spPr>
          <a:xfrm>
            <a:off x="6094413" y="422806"/>
            <a:ext cx="5207432" cy="38651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6" name="TextBox 16"/>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7" name="TextBox 17"/>
          <p:cNvSpPr txBox="1"/>
          <p:nvPr/>
        </p:nvSpPr>
        <p:spPr>
          <a:xfrm>
            <a:off x="685622" y="4765940"/>
            <a:ext cx="2179792" cy="386131"/>
          </a:xfrm>
          <a:prstGeom prst="rect">
            <a:avLst/>
          </a:prstGeom>
        </p:spPr>
        <p:txBody>
          <a:bodyPr lIns="0" tIns="0" rIns="0" bIns="0" rtlCol="0" anchor="t">
            <a:spAutoFit/>
          </a:bodyPr>
          <a:lstStyle/>
          <a:p>
            <a:pPr>
              <a:lnSpc>
                <a:spcPts val="3266"/>
              </a:lnSpc>
            </a:pPr>
            <a:r>
              <a:rPr lang="en-US" sz="2300" dirty="0" err="1">
                <a:solidFill>
                  <a:srgbClr val="000000"/>
                </a:solidFill>
                <a:latin typeface="Times New Roman" panose="02020603050405020304" pitchFamily="18" charset="0"/>
              </a:rPr>
              <a:t>Đáp</a:t>
            </a:r>
            <a:r>
              <a:rPr lang="en-US" sz="2300" dirty="0">
                <a:solidFill>
                  <a:srgbClr val="000000"/>
                </a:solidFill>
                <a:latin typeface="Times New Roman" panose="02020603050405020304" pitchFamily="18" charset="0"/>
              </a:rPr>
              <a:t> </a:t>
            </a:r>
            <a:r>
              <a:rPr lang="en-US" sz="2300" dirty="0" err="1">
                <a:solidFill>
                  <a:srgbClr val="000000"/>
                </a:solidFill>
                <a:latin typeface="Times New Roman" panose="02020603050405020304" pitchFamily="18" charset="0"/>
              </a:rPr>
              <a:t>án</a:t>
            </a:r>
            <a:endParaRPr lang="en-US" sz="2300" dirty="0">
              <a:solidFill>
                <a:srgbClr val="000000"/>
              </a:solidFill>
              <a:latin typeface="Times New Roman" panose="02020603050405020304" pitchFamily="18" charset="0"/>
            </a:endParaRPr>
          </a:p>
        </p:txBody>
      </p:sp>
      <p:pic>
        <p:nvPicPr>
          <p:cNvPr id="11266" name="Picture 2" descr="CÁC LOẠI TẬT KHÚC XẠ - BIỂU HIỆN VÀ CÁCH PHÒNG TRÁNH"/>
          <p:cNvPicPr>
            <a:picLocks noChangeAspect="1" noChangeArrowheads="1"/>
          </p:cNvPicPr>
          <p:nvPr/>
        </p:nvPicPr>
        <p:blipFill rotWithShape="1">
          <a:blip r:embed="rId4">
            <a:extLst>
              <a:ext uri="{28A0092B-C50C-407E-A947-70E740481C1C}">
                <a14:useLocalDpi xmlns:a14="http://schemas.microsoft.com/office/drawing/2010/main" val="0"/>
              </a:ext>
            </a:extLst>
          </a:blip>
          <a:srcRect t="14000" r="2750"/>
          <a:stretch/>
        </p:blipFill>
        <p:spPr bwMode="auto">
          <a:xfrm>
            <a:off x="6399212" y="4420681"/>
            <a:ext cx="4040013" cy="2381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66"/>
                                        </p:tgtEl>
                                        <p:attrNameLst>
                                          <p:attrName>style.visibility</p:attrName>
                                        </p:attrNameLst>
                                      </p:cBhvr>
                                      <p:to>
                                        <p:strVal val="visible"/>
                                      </p:to>
                                    </p:set>
                                    <p:animEffect transition="in" filter="fade">
                                      <p:cBhvr>
                                        <p:cTn id="42" dur="500"/>
                                        <p:tgtEl>
                                          <p:spTgt spid="1126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9" name="Group 9"/>
          <p:cNvGrpSpPr/>
          <p:nvPr/>
        </p:nvGrpSpPr>
        <p:grpSpPr>
          <a:xfrm>
            <a:off x="684033" y="2178439"/>
            <a:ext cx="5408791" cy="3654742"/>
            <a:chOff x="0" y="-192881"/>
            <a:chExt cx="10820400" cy="7309484"/>
          </a:xfrm>
        </p:grpSpPr>
        <p:grpSp>
          <p:nvGrpSpPr>
            <p:cNvPr id="10" name="Group 10"/>
            <p:cNvGrpSpPr/>
            <p:nvPr/>
          </p:nvGrpSpPr>
          <p:grpSpPr>
            <a:xfrm>
              <a:off x="0" y="-192881"/>
              <a:ext cx="10820400" cy="7309484"/>
              <a:chOff x="0" y="-38100"/>
              <a:chExt cx="2137363" cy="1443849"/>
            </a:xfrm>
          </p:grpSpPr>
          <p:sp>
            <p:nvSpPr>
              <p:cNvPr id="11" name="Freeform 11"/>
              <p:cNvSpPr/>
              <p:nvPr/>
            </p:nvSpPr>
            <p:spPr>
              <a:xfrm>
                <a:off x="0" y="0"/>
                <a:ext cx="2137363" cy="1405749"/>
              </a:xfrm>
              <a:custGeom>
                <a:avLst/>
                <a:gdLst/>
                <a:ahLst/>
                <a:cxnLst/>
                <a:rect l="l" t="t" r="r" b="b"/>
                <a:pathLst>
                  <a:path w="2137363" h="1628109">
                    <a:moveTo>
                      <a:pt x="48654" y="0"/>
                    </a:moveTo>
                    <a:lnTo>
                      <a:pt x="2088710" y="0"/>
                    </a:lnTo>
                    <a:cubicBezTo>
                      <a:pt x="2115580" y="0"/>
                      <a:pt x="2137363" y="21783"/>
                      <a:pt x="2137363" y="48654"/>
                    </a:cubicBezTo>
                    <a:lnTo>
                      <a:pt x="2137363" y="1579455"/>
                    </a:lnTo>
                    <a:cubicBezTo>
                      <a:pt x="2137363" y="1606326"/>
                      <a:pt x="2115580" y="1628109"/>
                      <a:pt x="2088710" y="1628109"/>
                    </a:cubicBezTo>
                    <a:lnTo>
                      <a:pt x="48654" y="1628109"/>
                    </a:lnTo>
                    <a:cubicBezTo>
                      <a:pt x="21783" y="1628109"/>
                      <a:pt x="0" y="1606326"/>
                      <a:pt x="0" y="1579455"/>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3" name="TextBox 13"/>
            <p:cNvSpPr txBox="1"/>
            <p:nvPr/>
          </p:nvSpPr>
          <p:spPr>
            <a:xfrm>
              <a:off x="255304" y="398993"/>
              <a:ext cx="10332799" cy="5946244"/>
            </a:xfrm>
            <a:prstGeom prst="rect">
              <a:avLst/>
            </a:prstGeom>
          </p:spPr>
          <p:txBody>
            <a:bodyPr lIns="0" tIns="0" rIns="0" bIns="0" rtlCol="0" anchor="t">
              <a:spAutoFit/>
            </a:bodyPr>
            <a:lstStyle/>
            <a:p>
              <a:pPr algn="just">
                <a:lnSpc>
                  <a:spcPct val="120000"/>
                </a:lnSpc>
              </a:pPr>
              <a:r>
                <a:rPr lang="vi-VN" sz="2300" b="1" dirty="0">
                  <a:solidFill>
                    <a:srgbClr val="000000"/>
                  </a:solidFill>
                  <a:latin typeface="Times New Roman" panose="02020603050405020304" pitchFamily="18" charset="0"/>
                </a:rPr>
                <a:t>Do ánh sáng phản chiếu từ </a:t>
              </a:r>
              <a:r>
                <a:rPr lang="en-US" sz="2300" b="1" dirty="0" err="1" smtClean="0">
                  <a:solidFill>
                    <a:srgbClr val="000000"/>
                  </a:solidFill>
                  <a:latin typeface="Times New Roman" panose="02020603050405020304" pitchFamily="18" charset="0"/>
                </a:rPr>
                <a:t>vật</a:t>
              </a:r>
              <a:r>
                <a:rPr lang="en-US" sz="2300" b="1" dirty="0" smtClean="0">
                  <a:solidFill>
                    <a:srgbClr val="000000"/>
                  </a:solidFill>
                  <a:latin typeface="Times New Roman" panose="02020603050405020304" pitchFamily="18" charset="0"/>
                </a:rPr>
                <a:t> </a:t>
              </a:r>
              <a:r>
                <a:rPr lang="vi-VN" sz="2300" b="1" dirty="0" smtClean="0">
                  <a:solidFill>
                    <a:srgbClr val="000000"/>
                  </a:solidFill>
                  <a:latin typeface="Times New Roman" panose="02020603050405020304" pitchFamily="18" charset="0"/>
                </a:rPr>
                <a:t>khúc </a:t>
              </a:r>
              <a:r>
                <a:rPr lang="vi-VN" sz="2300" b="1" dirty="0">
                  <a:solidFill>
                    <a:srgbClr val="000000"/>
                  </a:solidFill>
                  <a:latin typeface="Times New Roman" panose="02020603050405020304" pitchFamily="18" charset="0"/>
                </a:rPr>
                <a:t>xạ qua giác mạc và thể thuỷ tinh tới màng lưới, tác động lên tế bào thụ cảm thị giác gây hưng phấn các tế bào này và truyền theo dây thần kinh thị giác tới não cho ta cảm nhận về hình ảnh ngược chiều của </a:t>
              </a:r>
              <a:r>
                <a:rPr lang="en-US" sz="2300" b="1" dirty="0" err="1" smtClean="0">
                  <a:solidFill>
                    <a:srgbClr val="000000"/>
                  </a:solidFill>
                  <a:latin typeface="Times New Roman" panose="02020603050405020304" pitchFamily="18" charset="0"/>
                </a:rPr>
                <a:t>vật</a:t>
              </a:r>
              <a:r>
                <a:rPr lang="en-US"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grpSp>
      <p:sp>
        <p:nvSpPr>
          <p:cNvPr id="16" name="TextBox 16"/>
          <p:cNvSpPr txBox="1"/>
          <p:nvPr/>
        </p:nvSpPr>
        <p:spPr>
          <a:xfrm>
            <a:off x="6094413" y="422806"/>
            <a:ext cx="5207432" cy="38651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7" name="TextBox 17"/>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pic>
        <p:nvPicPr>
          <p:cNvPr id="12290" name="Picture 2" descr="CÁC LOẠI TẬT KHÚC XẠ - BIỂU HIỆN VÀ CÁCH PHÒNG TRÁNH"/>
          <p:cNvPicPr>
            <a:picLocks noChangeAspect="1" noChangeArrowheads="1"/>
          </p:cNvPicPr>
          <p:nvPr/>
        </p:nvPicPr>
        <p:blipFill rotWithShape="1">
          <a:blip r:embed="rId3">
            <a:extLst>
              <a:ext uri="{28A0092B-C50C-407E-A947-70E740481C1C}">
                <a14:useLocalDpi xmlns:a14="http://schemas.microsoft.com/office/drawing/2010/main" val="0"/>
              </a:ext>
            </a:extLst>
          </a:blip>
          <a:srcRect t="14804" r="1293"/>
          <a:stretch/>
        </p:blipFill>
        <p:spPr bwMode="auto">
          <a:xfrm>
            <a:off x="6220443" y="2431052"/>
            <a:ext cx="5641105" cy="3245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pic>
        <p:nvPicPr>
          <p:cNvPr id="8" name="Picture 8"/>
          <p:cNvPicPr>
            <a:picLocks noChangeAspect="1"/>
          </p:cNvPicPr>
          <p:nvPr/>
        </p:nvPicPr>
        <p:blipFill>
          <a:blip r:embed="rId3"/>
          <a:srcRect/>
          <a:stretch>
            <a:fillRect/>
          </a:stretch>
        </p:blipFill>
        <p:spPr>
          <a:xfrm>
            <a:off x="685621" y="1962868"/>
            <a:ext cx="2884205" cy="1918496"/>
          </a:xfrm>
          <a:prstGeom prst="rect">
            <a:avLst/>
          </a:prstGeom>
        </p:spPr>
      </p:pic>
      <p:pic>
        <p:nvPicPr>
          <p:cNvPr id="9" name="Picture 9"/>
          <p:cNvPicPr>
            <a:picLocks noChangeAspect="1"/>
          </p:cNvPicPr>
          <p:nvPr/>
        </p:nvPicPr>
        <p:blipFill>
          <a:blip r:embed="rId4"/>
          <a:srcRect t="2729" b="2729"/>
          <a:stretch>
            <a:fillRect/>
          </a:stretch>
        </p:blipFill>
        <p:spPr>
          <a:xfrm>
            <a:off x="4655915" y="1962868"/>
            <a:ext cx="2884205" cy="1918496"/>
          </a:xfrm>
          <a:prstGeom prst="rect">
            <a:avLst/>
          </a:prstGeom>
        </p:spPr>
      </p:pic>
      <p:pic>
        <p:nvPicPr>
          <p:cNvPr id="10" name="Picture 10"/>
          <p:cNvPicPr>
            <a:picLocks noChangeAspect="1"/>
          </p:cNvPicPr>
          <p:nvPr/>
        </p:nvPicPr>
        <p:blipFill>
          <a:blip r:embed="rId5"/>
          <a:srcRect/>
          <a:stretch>
            <a:fillRect/>
          </a:stretch>
        </p:blipFill>
        <p:spPr>
          <a:xfrm>
            <a:off x="8626209" y="1962868"/>
            <a:ext cx="2876995" cy="1918496"/>
          </a:xfrm>
          <a:prstGeom prst="rect">
            <a:avLst/>
          </a:prstGeom>
        </p:spPr>
      </p:pic>
      <p:pic>
        <p:nvPicPr>
          <p:cNvPr id="11" name="Picture 11"/>
          <p:cNvPicPr>
            <a:picLocks noChangeAspect="1"/>
          </p:cNvPicPr>
          <p:nvPr/>
        </p:nvPicPr>
        <p:blipFill>
          <a:blip r:embed="rId6"/>
          <a:srcRect/>
          <a:stretch>
            <a:fillRect/>
          </a:stretch>
        </p:blipFill>
        <p:spPr>
          <a:xfrm>
            <a:off x="685621" y="4478264"/>
            <a:ext cx="2884205" cy="1622788"/>
          </a:xfrm>
          <a:prstGeom prst="rect">
            <a:avLst/>
          </a:prstGeom>
        </p:spPr>
      </p:pic>
      <p:pic>
        <p:nvPicPr>
          <p:cNvPr id="12" name="Picture 12"/>
          <p:cNvPicPr>
            <a:picLocks noChangeAspect="1"/>
          </p:cNvPicPr>
          <p:nvPr/>
        </p:nvPicPr>
        <p:blipFill>
          <a:blip r:embed="rId7"/>
          <a:srcRect/>
          <a:stretch>
            <a:fillRect/>
          </a:stretch>
        </p:blipFill>
        <p:spPr>
          <a:xfrm>
            <a:off x="4630555" y="4478264"/>
            <a:ext cx="2927717" cy="1622788"/>
          </a:xfrm>
          <a:prstGeom prst="rect">
            <a:avLst/>
          </a:prstGeom>
        </p:spPr>
      </p:pic>
      <p:pic>
        <p:nvPicPr>
          <p:cNvPr id="13" name="Picture 13"/>
          <p:cNvPicPr>
            <a:picLocks noChangeAspect="1"/>
          </p:cNvPicPr>
          <p:nvPr/>
        </p:nvPicPr>
        <p:blipFill>
          <a:blip r:embed="rId8"/>
          <a:srcRect l="12398" t="8256"/>
          <a:stretch>
            <a:fillRect/>
          </a:stretch>
        </p:blipFill>
        <p:spPr>
          <a:xfrm>
            <a:off x="8618999" y="4478264"/>
            <a:ext cx="2884205" cy="1622788"/>
          </a:xfrm>
          <a:prstGeom prst="rect">
            <a:avLst/>
          </a:prstGeom>
        </p:spPr>
      </p:pic>
      <p:sp>
        <p:nvSpPr>
          <p:cNvPr id="15" name="TextBox 15"/>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9" name="TextBox 19"/>
          <p:cNvSpPr txBox="1"/>
          <p:nvPr/>
        </p:nvSpPr>
        <p:spPr>
          <a:xfrm>
            <a:off x="6094413" y="422806"/>
            <a:ext cx="5207432" cy="38651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20" name="TextBox 20"/>
          <p:cNvSpPr txBox="1"/>
          <p:nvPr/>
        </p:nvSpPr>
        <p:spPr>
          <a:xfrm>
            <a:off x="685621" y="3989314"/>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Mắt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bình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thường</a:t>
            </a:r>
            <a:endParaRPr lang="en-US" sz="2000" b="1" i="1" dirty="0">
              <a:solidFill>
                <a:srgbClr val="000000"/>
              </a:solidFill>
              <a:latin typeface="Times New Roman" panose="02020603050405020304" pitchFamily="18" charset="0"/>
            </a:endParaRPr>
          </a:p>
        </p:txBody>
      </p:sp>
      <p:sp>
        <p:nvSpPr>
          <p:cNvPr id="21" name="TextBox 21"/>
          <p:cNvSpPr txBox="1"/>
          <p:nvPr/>
        </p:nvSpPr>
        <p:spPr>
          <a:xfrm>
            <a:off x="4652310" y="3989314"/>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kết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mạc</a:t>
            </a:r>
            <a:endParaRPr lang="en-US" sz="2000" b="1" i="1" dirty="0">
              <a:solidFill>
                <a:srgbClr val="000000"/>
              </a:solidFill>
              <a:latin typeface="Times New Roman" panose="02020603050405020304" pitchFamily="18" charset="0"/>
            </a:endParaRPr>
          </a:p>
        </p:txBody>
      </p:sp>
      <p:sp>
        <p:nvSpPr>
          <p:cNvPr id="22" name="TextBox 22"/>
          <p:cNvSpPr txBox="1"/>
          <p:nvPr/>
        </p:nvSpPr>
        <p:spPr>
          <a:xfrm>
            <a:off x="8618999" y="3989314"/>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Đục</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thủy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tinh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thể</a:t>
            </a:r>
            <a:endParaRPr lang="en-US" sz="2000" b="1" i="1" dirty="0">
              <a:solidFill>
                <a:srgbClr val="000000"/>
              </a:solidFill>
              <a:latin typeface="Times New Roman" panose="02020603050405020304" pitchFamily="18" charset="0"/>
            </a:endParaRPr>
          </a:p>
        </p:txBody>
      </p:sp>
      <p:sp>
        <p:nvSpPr>
          <p:cNvPr id="23" name="TextBox 23"/>
          <p:cNvSpPr txBox="1"/>
          <p:nvPr/>
        </p:nvSpPr>
        <p:spPr>
          <a:xfrm>
            <a:off x="685621" y="6209002"/>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Lẹo</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mắt</a:t>
            </a:r>
            <a:endParaRPr lang="en-US" sz="2000" b="1" i="1" dirty="0">
              <a:solidFill>
                <a:srgbClr val="000000"/>
              </a:solidFill>
              <a:latin typeface="Times New Roman" panose="02020603050405020304" pitchFamily="18" charset="0"/>
            </a:endParaRPr>
          </a:p>
        </p:txBody>
      </p:sp>
      <p:sp>
        <p:nvSpPr>
          <p:cNvPr id="24" name="TextBox 24"/>
          <p:cNvSpPr txBox="1"/>
          <p:nvPr/>
        </p:nvSpPr>
        <p:spPr>
          <a:xfrm>
            <a:off x="4674066" y="6209002"/>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Tăng</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nhãn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áp</a:t>
            </a:r>
            <a:endParaRPr lang="en-US" sz="2000" b="1" i="1" dirty="0">
              <a:solidFill>
                <a:srgbClr val="000000"/>
              </a:solidFill>
              <a:latin typeface="Times New Roman" panose="02020603050405020304" pitchFamily="18" charset="0"/>
            </a:endParaRPr>
          </a:p>
        </p:txBody>
      </p:sp>
      <p:sp>
        <p:nvSpPr>
          <p:cNvPr id="25" name="TextBox 25"/>
          <p:cNvSpPr txBox="1"/>
          <p:nvPr/>
        </p:nvSpPr>
        <p:spPr>
          <a:xfrm>
            <a:off x="8618999" y="6209002"/>
            <a:ext cx="2884205"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giác</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mạc</a:t>
            </a:r>
            <a:endParaRPr lang="en-US" sz="2000" b="1" i="1" dirty="0">
              <a:solidFill>
                <a:srgbClr val="00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4" name="Group 14"/>
          <p:cNvGrpSpPr/>
          <p:nvPr/>
        </p:nvGrpSpPr>
        <p:grpSpPr>
          <a:xfrm>
            <a:off x="683734" y="1918323"/>
            <a:ext cx="5027787" cy="2286670"/>
            <a:chOff x="0" y="-192881"/>
            <a:chExt cx="7436461" cy="4307677"/>
          </a:xfrm>
        </p:grpSpPr>
        <p:grpSp>
          <p:nvGrpSpPr>
            <p:cNvPr id="15" name="Group 15"/>
            <p:cNvGrpSpPr/>
            <p:nvPr/>
          </p:nvGrpSpPr>
          <p:grpSpPr>
            <a:xfrm>
              <a:off x="0" y="-192881"/>
              <a:ext cx="7436461" cy="4307677"/>
              <a:chOff x="0" y="-38100"/>
              <a:chExt cx="1468931" cy="850900"/>
            </a:xfrm>
          </p:grpSpPr>
          <p:sp>
            <p:nvSpPr>
              <p:cNvPr id="16" name="Freeform 16"/>
              <p:cNvSpPr/>
              <p:nvPr/>
            </p:nvSpPr>
            <p:spPr>
              <a:xfrm>
                <a:off x="0" y="32731"/>
                <a:ext cx="1468931" cy="404820"/>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8" name="TextBox 18"/>
            <p:cNvSpPr txBox="1"/>
            <p:nvPr/>
          </p:nvSpPr>
          <p:spPr>
            <a:xfrm>
              <a:off x="183917" y="382803"/>
              <a:ext cx="7197814" cy="1600236"/>
            </a:xfrm>
            <a:prstGeom prst="rect">
              <a:avLst/>
            </a:prstGeom>
          </p:spPr>
          <p:txBody>
            <a:bodyPr wrap="square" lIns="0" tIns="0" rIns="0" bIns="0" rtlCol="0" anchor="t">
              <a:spAutoFit/>
            </a:bodyPr>
            <a:lstStyle/>
            <a:p>
              <a:pPr>
                <a:lnSpc>
                  <a:spcPct val="120000"/>
                </a:lnSpc>
              </a:pPr>
              <a:r>
                <a:rPr lang="vi-VN" sz="2300" b="1" dirty="0">
                  <a:solidFill>
                    <a:srgbClr val="000000"/>
                  </a:solidFill>
                  <a:latin typeface="Times New Roman" panose="02020603050405020304" pitchFamily="18" charset="0"/>
                </a:rPr>
                <a:t>Quan sát </a:t>
              </a:r>
              <a:r>
                <a:rPr lang="vi-VN" sz="2300" b="1" dirty="0" smtClean="0">
                  <a:solidFill>
                    <a:srgbClr val="000000"/>
                  </a:solidFill>
                  <a:latin typeface="Times New Roman" panose="02020603050405020304" pitchFamily="18" charset="0"/>
                </a:rPr>
                <a:t>hình, </a:t>
              </a:r>
              <a:r>
                <a:rPr lang="vi-VN" sz="2300" b="1" dirty="0">
                  <a:solidFill>
                    <a:srgbClr val="000000"/>
                  </a:solidFill>
                  <a:latin typeface="Times New Roman" panose="02020603050405020304" pitchFamily="18" charset="0"/>
                </a:rPr>
                <a:t>xác định mắt bình thường và mắt mắc các tật trong hình.</a:t>
              </a:r>
              <a:endParaRPr lang="en-US" sz="2300" b="1" dirty="0">
                <a:solidFill>
                  <a:srgbClr val="000000"/>
                </a:solidFill>
                <a:latin typeface="Times New Roman" panose="02020603050405020304" pitchFamily="18" charset="0"/>
              </a:endParaRPr>
            </a:p>
          </p:txBody>
        </p:sp>
      </p:grpSp>
      <p:sp>
        <p:nvSpPr>
          <p:cNvPr id="19" name="TextBox 19"/>
          <p:cNvSpPr txBox="1"/>
          <p:nvPr/>
        </p:nvSpPr>
        <p:spPr>
          <a:xfrm>
            <a:off x="683734" y="3552171"/>
            <a:ext cx="3652410" cy="424732"/>
          </a:xfrm>
          <a:prstGeom prst="rect">
            <a:avLst/>
          </a:prstGeom>
        </p:spPr>
        <p:txBody>
          <a:bodyPr wrap="square" lIns="0" tIns="0" rIns="0" bIns="0" rtlCol="0" anchor="t">
            <a:spAutoFit/>
          </a:bodyPr>
          <a:lstStyle/>
          <a:p>
            <a:pPr>
              <a:lnSpc>
                <a:spcPct val="120000"/>
              </a:lnSpc>
            </a:pPr>
            <a:r>
              <a:rPr lang="vi-VN" sz="2300" b="1" dirty="0">
                <a:solidFill>
                  <a:srgbClr val="000000"/>
                </a:solidFill>
                <a:latin typeface="Times New Roman" panose="02020603050405020304" pitchFamily="18" charset="0"/>
              </a:rPr>
              <a:t>a – Mắt bình thường</a:t>
            </a:r>
            <a:r>
              <a:rPr lang="vi-VN"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grpSp>
        <p:nvGrpSpPr>
          <p:cNvPr id="11" name="Group 10"/>
          <p:cNvGrpSpPr/>
          <p:nvPr/>
        </p:nvGrpSpPr>
        <p:grpSpPr>
          <a:xfrm>
            <a:off x="5674518" y="2194700"/>
            <a:ext cx="6211094" cy="4262667"/>
            <a:chOff x="5674518" y="2194700"/>
            <a:chExt cx="6211094" cy="4262667"/>
          </a:xfrm>
        </p:grpSpPr>
        <p:grpSp>
          <p:nvGrpSpPr>
            <p:cNvPr id="8" name="Group 7"/>
            <p:cNvGrpSpPr/>
            <p:nvPr/>
          </p:nvGrpSpPr>
          <p:grpSpPr>
            <a:xfrm>
              <a:off x="5674518" y="2194700"/>
              <a:ext cx="6047221" cy="3731261"/>
              <a:chOff x="5711821" y="2133810"/>
              <a:chExt cx="6047221" cy="3731261"/>
            </a:xfrm>
          </p:grpSpPr>
          <p:pic>
            <p:nvPicPr>
              <p:cNvPr id="13314" name="Picture 2" descr="Tật khúc xạ"/>
              <p:cNvPicPr>
                <a:picLocks noChangeAspect="1" noChangeArrowheads="1"/>
              </p:cNvPicPr>
              <p:nvPr/>
            </p:nvPicPr>
            <p:blipFill rotWithShape="1">
              <a:blip r:embed="rId3">
                <a:extLst>
                  <a:ext uri="{28A0092B-C50C-407E-A947-70E740481C1C}">
                    <a14:useLocalDpi xmlns:a14="http://schemas.microsoft.com/office/drawing/2010/main" val="0"/>
                  </a:ext>
                </a:extLst>
              </a:blip>
              <a:srcRect l="18082" t="51747" r="18316" b="10609"/>
              <a:stretch/>
            </p:blipFill>
            <p:spPr bwMode="auto">
              <a:xfrm>
                <a:off x="5713409" y="4269785"/>
                <a:ext cx="6045633" cy="15952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ật khúc xạ"/>
              <p:cNvPicPr>
                <a:picLocks noChangeAspect="1" noChangeArrowheads="1"/>
              </p:cNvPicPr>
              <p:nvPr/>
            </p:nvPicPr>
            <p:blipFill rotWithShape="1">
              <a:blip r:embed="rId3">
                <a:extLst>
                  <a:ext uri="{28A0092B-C50C-407E-A947-70E740481C1C}">
                    <a14:useLocalDpi xmlns:a14="http://schemas.microsoft.com/office/drawing/2010/main" val="0"/>
                  </a:ext>
                </a:extLst>
              </a:blip>
              <a:srcRect l="18082" t="5597" r="18316" b="58040"/>
              <a:stretch/>
            </p:blipFill>
            <p:spPr bwMode="auto">
              <a:xfrm>
                <a:off x="5711821" y="2133810"/>
                <a:ext cx="6045633" cy="154104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085012" y="3817147"/>
              <a:ext cx="1447800" cy="400110"/>
            </a:xfrm>
            <a:prstGeom prst="rect">
              <a:avLst/>
            </a:prstGeom>
            <a:noFill/>
          </p:spPr>
          <p:txBody>
            <a:bodyPr wrap="square" rtlCol="0">
              <a:spAutoFit/>
            </a:bodyPr>
            <a:lstStyle/>
            <a:p>
              <a:r>
                <a:rPr lang="en-US" sz="2000" dirty="0" smtClean="0"/>
                <a:t>a)</a:t>
              </a:r>
              <a:endParaRPr lang="en-US" sz="2000" dirty="0"/>
            </a:p>
          </p:txBody>
        </p:sp>
        <p:sp>
          <p:nvSpPr>
            <p:cNvPr id="21" name="TextBox 20"/>
            <p:cNvSpPr txBox="1"/>
            <p:nvPr/>
          </p:nvSpPr>
          <p:spPr>
            <a:xfrm>
              <a:off x="10437812" y="3817147"/>
              <a:ext cx="1447800" cy="400110"/>
            </a:xfrm>
            <a:prstGeom prst="rect">
              <a:avLst/>
            </a:prstGeom>
            <a:noFill/>
          </p:spPr>
          <p:txBody>
            <a:bodyPr wrap="square" rtlCol="0">
              <a:spAutoFit/>
            </a:bodyPr>
            <a:lstStyle/>
            <a:p>
              <a:r>
                <a:rPr lang="en-US" sz="2000" dirty="0"/>
                <a:t>b</a:t>
              </a:r>
              <a:r>
                <a:rPr lang="en-US" sz="2000" dirty="0" smtClean="0"/>
                <a:t>)</a:t>
              </a:r>
              <a:endParaRPr lang="en-US" sz="2000" dirty="0"/>
            </a:p>
          </p:txBody>
        </p:sp>
        <p:sp>
          <p:nvSpPr>
            <p:cNvPr id="22" name="TextBox 21"/>
            <p:cNvSpPr txBox="1"/>
            <p:nvPr/>
          </p:nvSpPr>
          <p:spPr>
            <a:xfrm>
              <a:off x="7083424" y="6057257"/>
              <a:ext cx="1447800" cy="400110"/>
            </a:xfrm>
            <a:prstGeom prst="rect">
              <a:avLst/>
            </a:prstGeom>
            <a:noFill/>
          </p:spPr>
          <p:txBody>
            <a:bodyPr wrap="square" rtlCol="0">
              <a:spAutoFit/>
            </a:bodyPr>
            <a:lstStyle/>
            <a:p>
              <a:r>
                <a:rPr lang="en-US" sz="2000" dirty="0" smtClean="0"/>
                <a:t>c)</a:t>
              </a:r>
              <a:endParaRPr lang="en-US" sz="2000" dirty="0"/>
            </a:p>
          </p:txBody>
        </p:sp>
        <p:sp>
          <p:nvSpPr>
            <p:cNvPr id="23" name="TextBox 22"/>
            <p:cNvSpPr txBox="1"/>
            <p:nvPr/>
          </p:nvSpPr>
          <p:spPr>
            <a:xfrm>
              <a:off x="10437812" y="6057257"/>
              <a:ext cx="1447800" cy="400110"/>
            </a:xfrm>
            <a:prstGeom prst="rect">
              <a:avLst/>
            </a:prstGeom>
            <a:noFill/>
          </p:spPr>
          <p:txBody>
            <a:bodyPr wrap="square" rtlCol="0">
              <a:spAutoFit/>
            </a:bodyPr>
            <a:lstStyle/>
            <a:p>
              <a:r>
                <a:rPr lang="en-US" sz="2000" dirty="0" smtClean="0"/>
                <a:t>d)</a:t>
              </a:r>
              <a:endParaRPr lang="en-US" sz="2000" dirty="0"/>
            </a:p>
          </p:txBody>
        </p:sp>
      </p:grpSp>
      <p:sp>
        <p:nvSpPr>
          <p:cNvPr id="25" name="TextBox 19"/>
          <p:cNvSpPr txBox="1"/>
          <p:nvPr/>
        </p:nvSpPr>
        <p:spPr>
          <a:xfrm>
            <a:off x="713571" y="4257223"/>
            <a:ext cx="3652410" cy="424732"/>
          </a:xfrm>
          <a:prstGeom prst="rect">
            <a:avLst/>
          </a:prstGeom>
        </p:spPr>
        <p:txBody>
          <a:bodyPr wrap="square" lIns="0" tIns="0" rIns="0" bIns="0" rtlCol="0" anchor="t">
            <a:spAutoFit/>
          </a:bodyPr>
          <a:lstStyle/>
          <a:p>
            <a:pPr>
              <a:lnSpc>
                <a:spcPct val="120000"/>
              </a:lnSpc>
            </a:pPr>
            <a:r>
              <a:rPr lang="vi-VN" sz="2300" b="1" dirty="0" smtClean="0">
                <a:solidFill>
                  <a:srgbClr val="000000"/>
                </a:solidFill>
                <a:latin typeface="Times New Roman" panose="02020603050405020304" pitchFamily="18" charset="0"/>
              </a:rPr>
              <a:t>b </a:t>
            </a:r>
            <a:r>
              <a:rPr lang="vi-VN" sz="2300" b="1" dirty="0">
                <a:solidFill>
                  <a:srgbClr val="000000"/>
                </a:solidFill>
                <a:latin typeface="Times New Roman" panose="02020603050405020304" pitchFamily="18" charset="0"/>
              </a:rPr>
              <a:t>- Mắt cận thị</a:t>
            </a:r>
            <a:r>
              <a:rPr lang="vi-VN"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sp>
        <p:nvSpPr>
          <p:cNvPr id="26" name="TextBox 19"/>
          <p:cNvSpPr txBox="1"/>
          <p:nvPr/>
        </p:nvSpPr>
        <p:spPr>
          <a:xfrm>
            <a:off x="713571" y="4913124"/>
            <a:ext cx="3652410" cy="424732"/>
          </a:xfrm>
          <a:prstGeom prst="rect">
            <a:avLst/>
          </a:prstGeom>
        </p:spPr>
        <p:txBody>
          <a:bodyPr wrap="square" lIns="0" tIns="0" rIns="0" bIns="0" rtlCol="0" anchor="t">
            <a:spAutoFit/>
          </a:bodyPr>
          <a:lstStyle/>
          <a:p>
            <a:pPr>
              <a:lnSpc>
                <a:spcPct val="120000"/>
              </a:lnSpc>
            </a:pPr>
            <a:r>
              <a:rPr lang="vi-VN" sz="2300" b="1" dirty="0" smtClean="0">
                <a:solidFill>
                  <a:srgbClr val="000000"/>
                </a:solidFill>
                <a:latin typeface="Times New Roman" panose="02020603050405020304" pitchFamily="18" charset="0"/>
              </a:rPr>
              <a:t>c </a:t>
            </a:r>
            <a:r>
              <a:rPr lang="vi-VN" sz="2300" b="1" dirty="0">
                <a:solidFill>
                  <a:srgbClr val="000000"/>
                </a:solidFill>
                <a:latin typeface="Times New Roman" panose="02020603050405020304" pitchFamily="18" charset="0"/>
              </a:rPr>
              <a:t>- Mắt viễn thị</a:t>
            </a:r>
            <a:r>
              <a:rPr lang="vi-VN"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sp>
        <p:nvSpPr>
          <p:cNvPr id="27" name="TextBox 19"/>
          <p:cNvSpPr txBox="1"/>
          <p:nvPr/>
        </p:nvSpPr>
        <p:spPr>
          <a:xfrm>
            <a:off x="683734" y="5632525"/>
            <a:ext cx="3652410" cy="424732"/>
          </a:xfrm>
          <a:prstGeom prst="rect">
            <a:avLst/>
          </a:prstGeom>
        </p:spPr>
        <p:txBody>
          <a:bodyPr wrap="square" lIns="0" tIns="0" rIns="0" bIns="0" rtlCol="0" anchor="t">
            <a:spAutoFit/>
          </a:bodyPr>
          <a:lstStyle/>
          <a:p>
            <a:pPr>
              <a:lnSpc>
                <a:spcPct val="120000"/>
              </a:lnSpc>
            </a:pPr>
            <a:r>
              <a:rPr lang="vi-VN" sz="2300" b="1" dirty="0" smtClean="0">
                <a:solidFill>
                  <a:srgbClr val="000000"/>
                </a:solidFill>
                <a:latin typeface="Times New Roman" panose="02020603050405020304" pitchFamily="18" charset="0"/>
              </a:rPr>
              <a:t>d </a:t>
            </a:r>
            <a:r>
              <a:rPr lang="vi-VN" sz="2300" b="1" dirty="0">
                <a:solidFill>
                  <a:srgbClr val="000000"/>
                </a:solidFill>
                <a:latin typeface="Times New Roman" panose="02020603050405020304" pitchFamily="18" charset="0"/>
              </a:rPr>
              <a:t>- Mắt loạn thị.</a:t>
            </a:r>
            <a:endParaRPr lang="en-US" sz="2300" b="1" dirty="0">
              <a:solidFill>
                <a:srgbClr val="00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grpSp>
        <p:nvGrpSpPr>
          <p:cNvPr id="11" name="Group 11"/>
          <p:cNvGrpSpPr/>
          <p:nvPr/>
        </p:nvGrpSpPr>
        <p:grpSpPr>
          <a:xfrm>
            <a:off x="685622" y="1981200"/>
            <a:ext cx="10817582" cy="4577932"/>
            <a:chOff x="0" y="0"/>
            <a:chExt cx="4274726" cy="1808566"/>
          </a:xfrm>
        </p:grpSpPr>
        <p:sp>
          <p:nvSpPr>
            <p:cNvPr id="12" name="Freeform 12"/>
            <p:cNvSpPr/>
            <p:nvPr/>
          </p:nvSpPr>
          <p:spPr>
            <a:xfrm>
              <a:off x="0" y="0"/>
              <a:ext cx="4274726" cy="1808566"/>
            </a:xfrm>
            <a:custGeom>
              <a:avLst/>
              <a:gdLst/>
              <a:ahLst/>
              <a:cxnLst/>
              <a:rect l="l" t="t" r="r" b="b"/>
              <a:pathLst>
                <a:path w="4274726" h="1808566">
                  <a:moveTo>
                    <a:pt x="24327" y="0"/>
                  </a:moveTo>
                  <a:lnTo>
                    <a:pt x="4250399" y="0"/>
                  </a:lnTo>
                  <a:cubicBezTo>
                    <a:pt x="4263834" y="0"/>
                    <a:pt x="4274726" y="10891"/>
                    <a:pt x="4274726" y="24327"/>
                  </a:cubicBezTo>
                  <a:lnTo>
                    <a:pt x="4274726" y="1784239"/>
                  </a:lnTo>
                  <a:cubicBezTo>
                    <a:pt x="4274726" y="1797674"/>
                    <a:pt x="4263834" y="1808566"/>
                    <a:pt x="4250399" y="1808566"/>
                  </a:cubicBezTo>
                  <a:lnTo>
                    <a:pt x="24327" y="1808566"/>
                  </a:lnTo>
                  <a:cubicBezTo>
                    <a:pt x="10891" y="1808566"/>
                    <a:pt x="0" y="1797674"/>
                    <a:pt x="0" y="178423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04552" y="2182611"/>
            <a:ext cx="1497293" cy="1497683"/>
          </a:xfrm>
          <a:prstGeom prst="rect">
            <a:avLst/>
          </a:prstGeom>
        </p:spPr>
      </p:pic>
      <p:sp>
        <p:nvSpPr>
          <p:cNvPr id="16" name="TextBox 16"/>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7" name="TextBox 17"/>
          <p:cNvSpPr txBox="1"/>
          <p:nvPr/>
        </p:nvSpPr>
        <p:spPr>
          <a:xfrm>
            <a:off x="940859" y="2169584"/>
            <a:ext cx="10330109"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a:t>
            </a:r>
          </a:p>
        </p:txBody>
      </p:sp>
      <p:sp>
        <p:nvSpPr>
          <p:cNvPr id="18" name="TextBox 18"/>
          <p:cNvSpPr txBox="1"/>
          <p:nvPr/>
        </p:nvSpPr>
        <p:spPr>
          <a:xfrm>
            <a:off x="1749688" y="3070061"/>
            <a:ext cx="9483396" cy="2973122"/>
          </a:xfrm>
          <a:prstGeom prst="rect">
            <a:avLst/>
          </a:prstGeom>
        </p:spPr>
        <p:txBody>
          <a:bodyPr lIns="0" tIns="0" rIns="0" bIns="0" rtlCol="0" anchor="t">
            <a:spAutoFit/>
          </a:bodyPr>
          <a:lstStyle/>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Chế</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dưỡng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đủ</a:t>
            </a:r>
            <a:r>
              <a:rPr lang="en-US" sz="2300" b="1" i="1" dirty="0">
                <a:solidFill>
                  <a:srgbClr val="000000"/>
                </a:solidFill>
                <a:latin typeface="Times New Roman" panose="02020603050405020304" pitchFamily="18" charset="0"/>
              </a:rPr>
              <a:t> vitamin A</a:t>
            </a: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Thời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gian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ngủ</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phù</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hợp</a:t>
            </a:r>
            <a:endParaRPr lang="en-US" sz="2300" b="1" i="1" dirty="0">
              <a:solidFill>
                <a:srgbClr val="000000"/>
              </a:solidFill>
              <a:latin typeface="Times New Roman" panose="02020603050405020304" pitchFamily="18" charset="0"/>
            </a:endParaRP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đọc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sách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với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khoảng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thiếu</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sáng</a:t>
            </a:r>
            <a:endParaRPr lang="en-US" sz="2300" b="1" i="1" dirty="0">
              <a:solidFill>
                <a:srgbClr val="000000"/>
              </a:solidFill>
              <a:latin typeface="Times New Roman" panose="02020603050405020304" pitchFamily="18" charset="0"/>
            </a:endParaRP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sử</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dụng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thiết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bị</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điện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tử</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ti</a:t>
            </a:r>
            <a:r>
              <a:rPr lang="en-US" sz="2300" b="1" i="1" dirty="0">
                <a:solidFill>
                  <a:srgbClr val="000000"/>
                </a:solidFill>
                <a:latin typeface="Times New Roman" panose="02020603050405020304" pitchFamily="18" charset="0"/>
              </a:rPr>
              <a:t> vi, </a:t>
            </a:r>
            <a:r>
              <a:rPr lang="en-US" sz="2300" b="1" i="1" dirty="0" err="1">
                <a:solidFill>
                  <a:srgbClr val="000000"/>
                </a:solidFill>
                <a:latin typeface="Times New Roman" panose="02020603050405020304" pitchFamily="18" charset="0"/>
              </a:rPr>
              <a:t>máy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tính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thời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gian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dài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liên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tục</a:t>
            </a:r>
            <a:endParaRPr lang="en-US" sz="2300" b="1" i="1" dirty="0">
              <a:solidFill>
                <a:srgbClr val="000000"/>
              </a:solidFill>
              <a:latin typeface="Times New Roman" panose="02020603050405020304" pitchFamily="18" charset="0"/>
            </a:endParaRP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thường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xuyên</a:t>
            </a:r>
            <a:endParaRPr lang="en-US" sz="2300" b="1" i="1" dirty="0">
              <a:solidFill>
                <a:srgbClr val="000000"/>
              </a:solidFill>
              <a:latin typeface="Times New Roman" panose="02020603050405020304" pitchFamily="18" charset="0"/>
            </a:endParaRP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Không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dùng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chung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khăn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mặt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nhiễm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khuẩn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gây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bệnh</a:t>
            </a:r>
            <a:endParaRPr lang="en-US" sz="2300" b="1" i="1" dirty="0">
              <a:solidFill>
                <a:srgbClr val="000000"/>
              </a:solidFill>
              <a:latin typeface="Times New Roman" panose="02020603050405020304" pitchFamily="18" charset="0"/>
            </a:endParaRPr>
          </a:p>
          <a:p>
            <a:pPr>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Nếu</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bị</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tật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khúc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xạ</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đeo</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kính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đúng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và</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khám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định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kỳ</a:t>
            </a:r>
            <a:endParaRPr lang="en-US" sz="2300" b="1" i="1" dirty="0">
              <a:solidFill>
                <a:srgbClr val="000000"/>
              </a:solidFill>
              <a:latin typeface="Times New Roman" panose="02020603050405020304" pitchFamily="18" charset="0"/>
            </a:endParaRPr>
          </a:p>
        </p:txBody>
      </p:sp>
      <p:sp>
        <p:nvSpPr>
          <p:cNvPr id="19" name="AutoShape 19"/>
          <p:cNvSpPr/>
          <p:nvPr/>
        </p:nvSpPr>
        <p:spPr>
          <a:xfrm flipV="1">
            <a:off x="1479567" y="2713567"/>
            <a:ext cx="0" cy="3655483"/>
          </a:xfrm>
          <a:prstGeom prst="line">
            <a:avLst/>
          </a:prstGeom>
          <a:ln w="66675" cap="flat">
            <a:solidFill>
              <a:srgbClr val="DF1E2D"/>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0" name="Group 10"/>
          <p:cNvGrpSpPr/>
          <p:nvPr/>
        </p:nvGrpSpPr>
        <p:grpSpPr>
          <a:xfrm>
            <a:off x="685622" y="1671241"/>
            <a:ext cx="10817582" cy="4886541"/>
            <a:chOff x="0" y="0"/>
            <a:chExt cx="21640800" cy="9773084"/>
          </a:xfrm>
        </p:grpSpPr>
        <p:grpSp>
          <p:nvGrpSpPr>
            <p:cNvPr id="11" name="Group 11"/>
            <p:cNvGrpSpPr/>
            <p:nvPr/>
          </p:nvGrpSpPr>
          <p:grpSpPr>
            <a:xfrm>
              <a:off x="718730" y="442872"/>
              <a:ext cx="20922070" cy="9330212"/>
              <a:chOff x="0" y="0"/>
              <a:chExt cx="5920967" cy="2640459"/>
            </a:xfrm>
          </p:grpSpPr>
          <p:sp>
            <p:nvSpPr>
              <p:cNvPr id="12" name="Freeform 12"/>
              <p:cNvSpPr/>
              <p:nvPr/>
            </p:nvSpPr>
            <p:spPr>
              <a:xfrm>
                <a:off x="0" y="0"/>
                <a:ext cx="5920967" cy="2640460"/>
              </a:xfrm>
              <a:custGeom>
                <a:avLst/>
                <a:gdLst/>
                <a:ahLst/>
                <a:cxnLst/>
                <a:rect l="l" t="t" r="r" b="b"/>
                <a:pathLst>
                  <a:path w="5920967" h="2640460">
                    <a:moveTo>
                      <a:pt x="5796507" y="59690"/>
                    </a:moveTo>
                    <a:cubicBezTo>
                      <a:pt x="5832067" y="59690"/>
                      <a:pt x="5861277" y="88900"/>
                      <a:pt x="5861277" y="124460"/>
                    </a:cubicBezTo>
                    <a:lnTo>
                      <a:pt x="5861277" y="2516000"/>
                    </a:lnTo>
                    <a:cubicBezTo>
                      <a:pt x="5861277" y="2551560"/>
                      <a:pt x="5832067" y="2580770"/>
                      <a:pt x="5796507" y="2580770"/>
                    </a:cubicBezTo>
                    <a:lnTo>
                      <a:pt x="124460" y="2580770"/>
                    </a:lnTo>
                    <a:cubicBezTo>
                      <a:pt x="88900" y="2580770"/>
                      <a:pt x="59690" y="2551560"/>
                      <a:pt x="59690" y="251600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16000"/>
                    </a:lnTo>
                    <a:cubicBezTo>
                      <a:pt x="0" y="2584579"/>
                      <a:pt x="55880" y="2640460"/>
                      <a:pt x="124460" y="2640460"/>
                    </a:cubicBezTo>
                    <a:lnTo>
                      <a:pt x="5796507" y="2640460"/>
                    </a:lnTo>
                    <a:cubicBezTo>
                      <a:pt x="5865087" y="2640460"/>
                      <a:pt x="5920967" y="2584579"/>
                      <a:pt x="5920967" y="2516000"/>
                    </a:cubicBezTo>
                    <a:lnTo>
                      <a:pt x="5920967" y="124460"/>
                    </a:lnTo>
                    <a:cubicBezTo>
                      <a:pt x="5920967" y="55880"/>
                      <a:pt x="5865087" y="0"/>
                      <a:pt x="5796507" y="0"/>
                    </a:cubicBezTo>
                    <a:close/>
                  </a:path>
                </a:pathLst>
              </a:custGeom>
              <a:solidFill>
                <a:srgbClr val="00BF63"/>
              </a:solidFill>
            </p:spPr>
          </p:sp>
        </p:grpSp>
        <p:pic>
          <p:nvPicPr>
            <p:cNvPr id="13" name="Picture 13"/>
            <p:cNvPicPr>
              <a:picLocks noChangeAspect="1"/>
            </p:cNvPicPr>
            <p:nvPr/>
          </p:nvPicPr>
          <p:blipFill>
            <a:blip r:embed="rId3"/>
            <a:srcRect/>
            <a:stretch>
              <a:fillRect/>
            </a:stretch>
          </p:blipFill>
          <p:spPr>
            <a:xfrm>
              <a:off x="0" y="0"/>
              <a:ext cx="3582694" cy="3515519"/>
            </a:xfrm>
            <a:prstGeom prst="rect">
              <a:avLst/>
            </a:prstGeom>
          </p:spPr>
        </p:pic>
        <p:pic>
          <p:nvPicPr>
            <p:cNvPr id="14" name="Picture 14"/>
            <p:cNvPicPr>
              <a:picLocks noChangeAspect="1"/>
            </p:cNvPicPr>
            <p:nvPr/>
          </p:nvPicPr>
          <p:blipFill>
            <a:blip r:embed="rId4"/>
            <a:srcRect t="3176" b="36945"/>
            <a:stretch>
              <a:fillRect/>
            </a:stretch>
          </p:blipFill>
          <p:spPr>
            <a:xfrm>
              <a:off x="1791347" y="3515519"/>
              <a:ext cx="19446631" cy="3886299"/>
            </a:xfrm>
            <a:prstGeom prst="rect">
              <a:avLst/>
            </a:prstGeom>
          </p:spPr>
        </p:pic>
        <p:sp>
          <p:nvSpPr>
            <p:cNvPr id="15" name="TextBox 15"/>
            <p:cNvSpPr txBox="1"/>
            <p:nvPr/>
          </p:nvSpPr>
          <p:spPr>
            <a:xfrm>
              <a:off x="3904469" y="870062"/>
              <a:ext cx="17333510" cy="162480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dự</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điều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tỉ</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học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khúc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loạn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viễn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trường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em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theo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bước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điều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tra</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bài</a:t>
              </a:r>
              <a:r>
                <a:rPr lang="en-US" sz="2300" b="1" dirty="0">
                  <a:solidFill>
                    <a:srgbClr val="000000"/>
                  </a:solidFill>
                  <a:latin typeface="Times New Roman" panose="02020603050405020304" pitchFamily="18" charset="0"/>
                </a:rPr>
                <a:t> 28, </a:t>
              </a:r>
              <a:r>
                <a:rPr lang="en-US" sz="2300" b="1" dirty="0" err="1">
                  <a:solidFill>
                    <a:srgbClr val="000000"/>
                  </a:solidFill>
                  <a:latin typeface="Times New Roman" panose="02020603050405020304" pitchFamily="18" charset="0"/>
                </a:rPr>
                <a:t>trang</a:t>
              </a:r>
              <a:r>
                <a:rPr lang="en-US" sz="2300" b="1" dirty="0">
                  <a:solidFill>
                    <a:srgbClr val="000000"/>
                  </a:solidFill>
                  <a:latin typeface="Times New Roman" panose="02020603050405020304" pitchFamily="18" charset="0"/>
                </a:rPr>
                <a:t> 135.</a:t>
              </a:r>
            </a:p>
          </p:txBody>
        </p:sp>
        <p:sp>
          <p:nvSpPr>
            <p:cNvPr id="16" name="TextBox 16"/>
            <p:cNvSpPr txBox="1"/>
            <p:nvPr/>
          </p:nvSpPr>
          <p:spPr>
            <a:xfrm>
              <a:off x="1791347" y="7766970"/>
              <a:ext cx="19446631" cy="162480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Thiết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tờ</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rơi</a:t>
              </a:r>
              <a:r>
                <a:rPr lang="en-US" sz="2300" b="1" dirty="0">
                  <a:solidFill>
                    <a:srgbClr val="000000"/>
                  </a:solidFill>
                  <a:latin typeface="Times New Roman" panose="02020603050405020304" pitchFamily="18" charset="0"/>
                </a:rPr>
                <a:t>/</a:t>
              </a:r>
              <a:r>
                <a:rPr lang="en-US" sz="2300" b="1" dirty="0" err="1">
                  <a:solidFill>
                    <a:srgbClr val="000000"/>
                  </a:solidFill>
                  <a:latin typeface="Times New Roman" panose="02020603050405020304" pitchFamily="18" charset="0"/>
                </a:rPr>
                <a:t>bài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tuyên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truyền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bè</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người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thân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a:t>
              </a:r>
            </a:p>
          </p:txBody>
        </p:sp>
      </p:grpSp>
      <p:sp>
        <p:nvSpPr>
          <p:cNvPr id="17"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4" name="Group 14"/>
          <p:cNvGrpSpPr/>
          <p:nvPr/>
        </p:nvGrpSpPr>
        <p:grpSpPr>
          <a:xfrm>
            <a:off x="518956" y="2017712"/>
            <a:ext cx="11098236" cy="1573976"/>
            <a:chOff x="0" y="-192881"/>
            <a:chExt cx="8873330" cy="4712378"/>
          </a:xfrm>
        </p:grpSpPr>
        <p:grpSp>
          <p:nvGrpSpPr>
            <p:cNvPr id="15" name="Group 15"/>
            <p:cNvGrpSpPr/>
            <p:nvPr/>
          </p:nvGrpSpPr>
          <p:grpSpPr>
            <a:xfrm>
              <a:off x="0" y="-192881"/>
              <a:ext cx="8873330" cy="4712378"/>
              <a:chOff x="0" y="-38100"/>
              <a:chExt cx="1752757" cy="930841"/>
            </a:xfrm>
          </p:grpSpPr>
          <p:sp>
            <p:nvSpPr>
              <p:cNvPr id="16" name="Freeform 16"/>
              <p:cNvSpPr/>
              <p:nvPr/>
            </p:nvSpPr>
            <p:spPr>
              <a:xfrm>
                <a:off x="8319" y="-38100"/>
                <a:ext cx="1744438" cy="930841"/>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8" name="TextBox 18"/>
            <p:cNvSpPr txBox="1"/>
            <p:nvPr/>
          </p:nvSpPr>
          <p:spPr>
            <a:xfrm>
              <a:off x="185176" y="225649"/>
              <a:ext cx="8620768" cy="4247313"/>
            </a:xfrm>
            <a:prstGeom prst="rect">
              <a:avLst/>
            </a:prstGeom>
          </p:spPr>
          <p:txBody>
            <a:bodyPr wrap="square" lIns="0" tIns="0" rIns="0" bIns="0" rtlCol="0" anchor="t">
              <a:spAutoFit/>
            </a:bodyPr>
            <a:lstStyle/>
            <a:p>
              <a:pPr>
                <a:lnSpc>
                  <a:spcPct val="120000"/>
                </a:lnSpc>
              </a:pPr>
              <a:r>
                <a:rPr lang="vi-VN" sz="2300" b="1" dirty="0">
                  <a:solidFill>
                    <a:srgbClr val="FF0000"/>
                  </a:solidFill>
                  <a:latin typeface="Times New Roman" panose="02020603050405020304" pitchFamily="18" charset="0"/>
                </a:rPr>
                <a:t>Hoạt động:</a:t>
              </a:r>
              <a:r>
                <a:rPr lang="vi-VN" sz="2300" b="1" dirty="0">
                  <a:solidFill>
                    <a:srgbClr val="000000"/>
                  </a:solidFill>
                  <a:latin typeface="Times New Roman" panose="02020603050405020304" pitchFamily="18" charset="0"/>
                </a:rPr>
                <a:t> Tìm hiểu các bệnh và tật về mắt trong trường học</a:t>
              </a:r>
            </a:p>
            <a:p>
              <a:pPr>
                <a:lnSpc>
                  <a:spcPct val="120000"/>
                </a:lnSpc>
              </a:pPr>
              <a:r>
                <a:rPr lang="vi-VN" sz="2300" b="1" dirty="0">
                  <a:solidFill>
                    <a:srgbClr val="FF0000"/>
                  </a:solidFill>
                  <a:latin typeface="Times New Roman" panose="02020603050405020304" pitchFamily="18" charset="0"/>
                </a:rPr>
                <a:t>Hoạt động 1: </a:t>
              </a:r>
              <a:r>
                <a:rPr lang="vi-VN" sz="2300" b="1" dirty="0">
                  <a:solidFill>
                    <a:srgbClr val="000000"/>
                  </a:solidFill>
                  <a:latin typeface="Times New Roman" panose="02020603050405020304" pitchFamily="18" charset="0"/>
                </a:rPr>
                <a:t>Tìm hiểu các bệnh </a:t>
              </a:r>
              <a:r>
                <a:rPr lang="vi-VN" sz="2300" b="1" dirty="0" smtClean="0">
                  <a:solidFill>
                    <a:srgbClr val="000000"/>
                  </a:solidFill>
                  <a:latin typeface="Times New Roman" panose="02020603050405020304" pitchFamily="18" charset="0"/>
                </a:rPr>
                <a:t>v</a:t>
              </a:r>
              <a:r>
                <a:rPr lang="en-US" sz="2300" b="1" dirty="0" smtClean="0">
                  <a:solidFill>
                    <a:srgbClr val="000000"/>
                  </a:solidFill>
                  <a:latin typeface="Times New Roman" panose="02020603050405020304" pitchFamily="18" charset="0"/>
                </a:rPr>
                <a:t>ề</a:t>
              </a:r>
              <a:r>
                <a:rPr lang="vi-VN" sz="2300" b="1" dirty="0" smtClean="0">
                  <a:solidFill>
                    <a:srgbClr val="000000"/>
                  </a:solidFill>
                  <a:latin typeface="Times New Roman" panose="02020603050405020304" pitchFamily="18" charset="0"/>
                </a:rPr>
                <a:t>à </a:t>
              </a:r>
              <a:r>
                <a:rPr lang="vi-VN" sz="2300" b="1" dirty="0">
                  <a:solidFill>
                    <a:srgbClr val="000000"/>
                  </a:solidFill>
                  <a:latin typeface="Times New Roman" panose="02020603050405020304" pitchFamily="18" charset="0"/>
                </a:rPr>
                <a:t>tật về mắt trong trường học rồi hoàn thành thông tin bảng </a:t>
              </a:r>
              <a:r>
                <a:rPr lang="vi-VN" sz="2300" b="1" dirty="0" smtClean="0">
                  <a:solidFill>
                    <a:srgbClr val="000000"/>
                  </a:solidFill>
                  <a:latin typeface="Times New Roman" panose="02020603050405020304" pitchFamily="18" charset="0"/>
                </a:rPr>
                <a:t>sau</a:t>
              </a:r>
              <a:endParaRPr lang="vi-VN" sz="2300" b="1" dirty="0">
                <a:solidFill>
                  <a:srgbClr val="000000"/>
                </a:solidFill>
                <a:latin typeface="Times New Roman" panose="02020603050405020304" pitchFamily="18"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2880388714"/>
              </p:ext>
            </p:extLst>
          </p:nvPr>
        </p:nvGraphicFramePr>
        <p:xfrm>
          <a:off x="1028432" y="3962400"/>
          <a:ext cx="9982200" cy="1404539"/>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val="1945066494"/>
                    </a:ext>
                  </a:extLst>
                </a:gridCol>
                <a:gridCol w="2495550">
                  <a:extLst>
                    <a:ext uri="{9D8B030D-6E8A-4147-A177-3AD203B41FA5}">
                      <a16:colId xmlns:a16="http://schemas.microsoft.com/office/drawing/2014/main" val="486983401"/>
                    </a:ext>
                  </a:extLst>
                </a:gridCol>
                <a:gridCol w="2495550">
                  <a:extLst>
                    <a:ext uri="{9D8B030D-6E8A-4147-A177-3AD203B41FA5}">
                      <a16:colId xmlns:a16="http://schemas.microsoft.com/office/drawing/2014/main" val="626117296"/>
                    </a:ext>
                  </a:extLst>
                </a:gridCol>
                <a:gridCol w="2495550">
                  <a:extLst>
                    <a:ext uri="{9D8B030D-6E8A-4147-A177-3AD203B41FA5}">
                      <a16:colId xmlns:a16="http://schemas.microsoft.com/office/drawing/2014/main" val="670748304"/>
                    </a:ext>
                  </a:extLst>
                </a:gridCol>
              </a:tblGrid>
              <a:tr h="685800">
                <a:tc>
                  <a:txBody>
                    <a:bodyPr/>
                    <a:lstStyle/>
                    <a:p>
                      <a:pPr algn="ctr" fontAlgn="t"/>
                      <a:r>
                        <a:rPr lang="en-US" sz="1600" b="1" kern="1200" dirty="0" err="1" smtClean="0">
                          <a:solidFill>
                            <a:schemeClr val="bg1"/>
                          </a:solidFill>
                          <a:latin typeface="Times New Roman" panose="02020603050405020304" pitchFamily="18" charset="0"/>
                          <a:ea typeface="+mn-ea"/>
                          <a:cs typeface="+mn-cs"/>
                        </a:rPr>
                        <a:t>Tên</a:t>
                      </a:r>
                      <a:r>
                        <a:rPr lang="en-US" sz="1600" b="1" kern="1200" dirty="0" smtClean="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bệnh</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tật</a:t>
                      </a:r>
                      <a:endParaRPr lang="en-US" sz="1600" b="1" kern="1200" dirty="0">
                        <a:solidFill>
                          <a:schemeClr val="bg1"/>
                        </a:solidFill>
                        <a:latin typeface="Times New Roman" panose="02020603050405020304" pitchFamily="18"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vi-VN" sz="1600" b="1" kern="1200" dirty="0">
                          <a:solidFill>
                            <a:schemeClr val="bg1"/>
                          </a:solidFill>
                          <a:latin typeface="Times New Roman" panose="02020603050405020304" pitchFamily="18" charset="0"/>
                          <a:ea typeface="+mn-ea"/>
                          <a:cs typeface="+mn-cs"/>
                        </a:rPr>
                        <a:t> Số lượng người mắc</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b="1" kern="1200" dirty="0" err="1">
                          <a:solidFill>
                            <a:schemeClr val="bg1"/>
                          </a:solidFill>
                          <a:latin typeface="Times New Roman" panose="02020603050405020304" pitchFamily="18" charset="0"/>
                          <a:ea typeface="+mn-ea"/>
                          <a:cs typeface="+mn-cs"/>
                        </a:rPr>
                        <a:t>Nguyên</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nhân</a:t>
                      </a:r>
                      <a:endParaRPr lang="en-US" sz="1600" b="1" kern="1200" dirty="0">
                        <a:solidFill>
                          <a:schemeClr val="bg1"/>
                        </a:solidFill>
                        <a:latin typeface="Times New Roman" panose="02020603050405020304" pitchFamily="18"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b="1" kern="1200" dirty="0" err="1">
                          <a:solidFill>
                            <a:schemeClr val="bg1"/>
                          </a:solidFill>
                          <a:latin typeface="Times New Roman" panose="02020603050405020304" pitchFamily="18" charset="0"/>
                          <a:ea typeface="+mn-ea"/>
                          <a:cs typeface="+mn-cs"/>
                        </a:rPr>
                        <a:t>Biện</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pháp</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phòng</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chống</a:t>
                      </a:r>
                      <a:r>
                        <a:rPr lang="en-US" sz="1600" b="1" kern="1200" dirty="0">
                          <a:solidFill>
                            <a:schemeClr val="bg1"/>
                          </a:solidFill>
                          <a:latin typeface="Times New Roman" panose="02020603050405020304" pitchFamily="18" charset="0"/>
                          <a:ea typeface="+mn-ea"/>
                          <a:cs typeface="+mn-cs"/>
                        </a:rPr>
                        <a:t>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extLst>
                  <a:ext uri="{0D108BD9-81ED-4DB2-BD59-A6C34878D82A}">
                    <a16:rowId xmlns:a16="http://schemas.microsoft.com/office/drawing/2014/main" val="596783639"/>
                  </a:ext>
                </a:extLst>
              </a:tr>
              <a:tr h="718739">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0773027"/>
                  </a:ext>
                </a:extLst>
              </a:tr>
            </a:tbl>
          </a:graphicData>
        </a:graphic>
      </p:graphicFrame>
    </p:spTree>
    <p:extLst>
      <p:ext uri="{BB962C8B-B14F-4D97-AF65-F5344CB8AC3E}">
        <p14:creationId xmlns:p14="http://schemas.microsoft.com/office/powerpoint/2010/main" val="249614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08572681"/>
              </p:ext>
            </p:extLst>
          </p:nvPr>
        </p:nvGraphicFramePr>
        <p:xfrm>
          <a:off x="265111" y="1981200"/>
          <a:ext cx="11658600" cy="4622969"/>
        </p:xfrm>
        <a:graphic>
          <a:graphicData uri="http://schemas.openxmlformats.org/drawingml/2006/table">
            <a:tbl>
              <a:tblPr firstRow="1" bandRow="1">
                <a:tableStyleId>{5C22544A-7EE6-4342-B048-85BDC9FD1C3A}</a:tableStyleId>
              </a:tblPr>
              <a:tblGrid>
                <a:gridCol w="1333501">
                  <a:extLst>
                    <a:ext uri="{9D8B030D-6E8A-4147-A177-3AD203B41FA5}">
                      <a16:colId xmlns:a16="http://schemas.microsoft.com/office/drawing/2014/main" val="1945066494"/>
                    </a:ext>
                  </a:extLst>
                </a:gridCol>
                <a:gridCol w="1143000">
                  <a:extLst>
                    <a:ext uri="{9D8B030D-6E8A-4147-A177-3AD203B41FA5}">
                      <a16:colId xmlns:a16="http://schemas.microsoft.com/office/drawing/2014/main" val="486983401"/>
                    </a:ext>
                  </a:extLst>
                </a:gridCol>
                <a:gridCol w="2438400">
                  <a:extLst>
                    <a:ext uri="{9D8B030D-6E8A-4147-A177-3AD203B41FA5}">
                      <a16:colId xmlns:a16="http://schemas.microsoft.com/office/drawing/2014/main" val="626117296"/>
                    </a:ext>
                  </a:extLst>
                </a:gridCol>
                <a:gridCol w="6743699">
                  <a:extLst>
                    <a:ext uri="{9D8B030D-6E8A-4147-A177-3AD203B41FA5}">
                      <a16:colId xmlns:a16="http://schemas.microsoft.com/office/drawing/2014/main" val="670748304"/>
                    </a:ext>
                  </a:extLst>
                </a:gridCol>
              </a:tblGrid>
              <a:tr h="611465">
                <a:tc>
                  <a:txBody>
                    <a:bodyPr/>
                    <a:lstStyle/>
                    <a:p>
                      <a:pPr algn="ctr" fontAlgn="t"/>
                      <a:r>
                        <a:rPr lang="en-US" sz="1600" dirty="0" err="1">
                          <a:effectLst/>
                        </a:rPr>
                        <a:t>Tên</a:t>
                      </a:r>
                      <a:r>
                        <a:rPr lang="en-US" sz="1600" dirty="0">
                          <a:effectLst/>
                        </a:rPr>
                        <a:t> </a:t>
                      </a:r>
                      <a:r>
                        <a:rPr lang="en-US" sz="1600" dirty="0" err="1">
                          <a:effectLst/>
                        </a:rPr>
                        <a:t>bệnh</a:t>
                      </a:r>
                      <a:r>
                        <a:rPr lang="en-US" sz="1600" dirty="0">
                          <a:effectLst/>
                        </a:rPr>
                        <a:t>, </a:t>
                      </a:r>
                      <a:r>
                        <a:rPr lang="en-US" sz="1600" dirty="0" err="1">
                          <a:effectLst/>
                        </a:rPr>
                        <a:t>tật</a:t>
                      </a:r>
                      <a:endParaRPr lang="en-US" sz="1600" dirty="0">
                        <a:effectLs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vi-VN" sz="1600" dirty="0">
                          <a:effectLst/>
                          <a:latin typeface="Times New Roman" panose="02020603050405020304" pitchFamily="18" charset="0"/>
                        </a:rPr>
                        <a:t> Số lượng người mắc</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dirty="0" err="1">
                          <a:effectLst/>
                        </a:rPr>
                        <a:t>Nguyên</a:t>
                      </a:r>
                      <a:r>
                        <a:rPr lang="en-US" sz="1600" dirty="0">
                          <a:effectLst/>
                        </a:rPr>
                        <a:t> </a:t>
                      </a:r>
                      <a:r>
                        <a:rPr lang="en-US" sz="1600" dirty="0" err="1">
                          <a:effectLst/>
                        </a:rPr>
                        <a:t>nhân</a:t>
                      </a:r>
                      <a:endParaRPr lang="en-US" sz="1600" dirty="0">
                        <a:effectLs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dirty="0" err="1">
                          <a:effectLst/>
                        </a:rPr>
                        <a:t>Biện</a:t>
                      </a:r>
                      <a:r>
                        <a:rPr lang="en-US" sz="1600" dirty="0">
                          <a:effectLst/>
                        </a:rPr>
                        <a:t> </a:t>
                      </a:r>
                      <a:r>
                        <a:rPr lang="en-US" sz="1600" dirty="0" err="1">
                          <a:effectLst/>
                        </a:rPr>
                        <a:t>pháp</a:t>
                      </a:r>
                      <a:r>
                        <a:rPr lang="en-US" sz="1600" dirty="0">
                          <a:effectLst/>
                        </a:rPr>
                        <a:t> </a:t>
                      </a:r>
                      <a:r>
                        <a:rPr lang="en-US" sz="1600" dirty="0" err="1">
                          <a:effectLst/>
                        </a:rPr>
                        <a:t>phòng</a:t>
                      </a:r>
                      <a:r>
                        <a:rPr lang="en-US" sz="1600" dirty="0">
                          <a:effectLst/>
                        </a:rPr>
                        <a:t>, </a:t>
                      </a:r>
                      <a:r>
                        <a:rPr lang="en-US" sz="1600" dirty="0" err="1">
                          <a:effectLst/>
                        </a:rPr>
                        <a:t>chống</a:t>
                      </a:r>
                      <a:r>
                        <a:rPr lang="en-US" sz="1600" dirty="0">
                          <a:effectLst/>
                        </a:rPr>
                        <a:t>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extLst>
                  <a:ext uri="{0D108BD9-81ED-4DB2-BD59-A6C34878D82A}">
                    <a16:rowId xmlns:a16="http://schemas.microsoft.com/office/drawing/2014/main" val="596783639"/>
                  </a:ext>
                </a:extLst>
              </a:tr>
              <a:tr h="867241">
                <a:tc>
                  <a:txBody>
                    <a:bodyPr/>
                    <a:lstStyle/>
                    <a:p>
                      <a:pPr algn="ctr" fontAlgn="t"/>
                      <a:r>
                        <a:rPr lang="en-US" sz="1800" dirty="0" err="1">
                          <a:effectLst/>
                          <a:latin typeface="+mj-lt"/>
                        </a:rPr>
                        <a:t>Bệnh</a:t>
                      </a:r>
                      <a:r>
                        <a:rPr lang="en-US" sz="1800" dirty="0">
                          <a:effectLst/>
                          <a:latin typeface="+mj-lt"/>
                        </a:rPr>
                        <a:t> </a:t>
                      </a:r>
                      <a:r>
                        <a:rPr lang="en-US" sz="1800" dirty="0" err="1">
                          <a:effectLst/>
                          <a:latin typeface="+mj-lt"/>
                        </a:rPr>
                        <a:t>đau</a:t>
                      </a:r>
                      <a:r>
                        <a:rPr lang="en-US" sz="1800" dirty="0">
                          <a:effectLst/>
                          <a:latin typeface="+mj-lt"/>
                        </a:rPr>
                        <a:t> </a:t>
                      </a:r>
                      <a:r>
                        <a:rPr lang="en-US" sz="1800" dirty="0" err="1">
                          <a:effectLst/>
                          <a:latin typeface="+mj-lt"/>
                        </a:rPr>
                        <a:t>mắt</a:t>
                      </a:r>
                      <a:r>
                        <a:rPr lang="en-US" sz="1800" dirty="0">
                          <a:effectLst/>
                          <a:latin typeface="+mj-lt"/>
                        </a:rPr>
                        <a:t> </a:t>
                      </a:r>
                      <a:r>
                        <a:rPr lang="en-US" sz="1800" dirty="0" err="1">
                          <a:effectLst/>
                          <a:latin typeface="+mj-lt"/>
                        </a:rPr>
                        <a:t>đỏ</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4/100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pt-BR" sz="1800" dirty="0">
                          <a:effectLst/>
                          <a:latin typeface="+mj-lt"/>
                        </a:rPr>
                        <a:t>Do virus Adeno, vi khuẩn Staphylococcus,…</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vi-VN" sz="1800" dirty="0">
                          <a:effectLst/>
                          <a:latin typeface="Calibri" panose="020F0502020204030204" pitchFamily="34" charset="0"/>
                          <a:cs typeface="Calibri" panose="020F0502020204030204" pitchFamily="34" charset="0"/>
                        </a:rPr>
                        <a:t>Rửa tay thường xuyên, đeo kính bảo vệ mắt, hạn chế dụi mắt, bổ sung các thực phẩm có lợi cho mắt, không nên tiếp xúc trực tiếp hoặc dùng chung đồ cá nhân với người bệnh,…</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extLst>
                  <a:ext uri="{0D108BD9-81ED-4DB2-BD59-A6C34878D82A}">
                    <a16:rowId xmlns:a16="http://schemas.microsoft.com/office/drawing/2014/main" val="2930773027"/>
                  </a:ext>
                </a:extLst>
              </a:tr>
              <a:tr h="1458724">
                <a:tc>
                  <a:txBody>
                    <a:bodyPr/>
                    <a:lstStyle/>
                    <a:p>
                      <a:pPr algn="ctr" fontAlgn="t"/>
                      <a:r>
                        <a:rPr lang="en-US" sz="1800" dirty="0" err="1">
                          <a:effectLst/>
                          <a:latin typeface="+mj-lt"/>
                        </a:rPr>
                        <a:t>Tật</a:t>
                      </a:r>
                      <a:r>
                        <a:rPr lang="en-US" sz="1800" dirty="0">
                          <a:effectLst/>
                          <a:latin typeface="+mj-lt"/>
                        </a:rPr>
                        <a:t> </a:t>
                      </a:r>
                      <a:r>
                        <a:rPr lang="en-US" sz="1800" dirty="0" err="1">
                          <a:effectLst/>
                          <a:latin typeface="+mj-lt"/>
                        </a:rPr>
                        <a:t>cận</a:t>
                      </a:r>
                      <a:r>
                        <a:rPr lang="en-US" sz="1800" dirty="0">
                          <a:effectLst/>
                          <a:latin typeface="+mj-lt"/>
                        </a:rPr>
                        <a:t> </a:t>
                      </a:r>
                      <a:r>
                        <a:rPr lang="en-US" sz="1800" dirty="0" err="1">
                          <a:effectLst/>
                          <a:latin typeface="+mj-lt"/>
                        </a:rPr>
                        <a:t>thị</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dirty="0">
                          <a:effectLst/>
                          <a:latin typeface="+mj-lt"/>
                        </a:rPr>
                        <a:t>31/100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700" dirty="0">
                          <a:effectLst/>
                          <a:latin typeface="+mj-lt"/>
                        </a:rPr>
                        <a:t>Do </a:t>
                      </a:r>
                      <a:r>
                        <a:rPr lang="en-US" sz="1700" dirty="0" err="1">
                          <a:effectLst/>
                          <a:latin typeface="+mj-lt"/>
                        </a:rPr>
                        <a:t>bẩm</a:t>
                      </a:r>
                      <a:r>
                        <a:rPr lang="en-US" sz="1700" dirty="0">
                          <a:effectLst/>
                          <a:latin typeface="+mj-lt"/>
                        </a:rPr>
                        <a:t> </a:t>
                      </a:r>
                      <a:r>
                        <a:rPr lang="en-US" sz="1700" dirty="0" err="1">
                          <a:effectLst/>
                          <a:latin typeface="+mj-lt"/>
                        </a:rPr>
                        <a:t>sinh</a:t>
                      </a:r>
                      <a:r>
                        <a:rPr lang="en-US" sz="1700" dirty="0">
                          <a:effectLst/>
                          <a:latin typeface="+mj-lt"/>
                        </a:rPr>
                        <a:t> </a:t>
                      </a:r>
                      <a:r>
                        <a:rPr lang="en-US" sz="1700" dirty="0" err="1">
                          <a:effectLst/>
                          <a:latin typeface="+mj-lt"/>
                        </a:rPr>
                        <a:t>cầu</a:t>
                      </a:r>
                      <a:r>
                        <a:rPr lang="en-US" sz="1700" dirty="0">
                          <a:effectLst/>
                          <a:latin typeface="+mj-lt"/>
                        </a:rPr>
                        <a:t> </a:t>
                      </a:r>
                      <a:r>
                        <a:rPr lang="en-US" sz="1700" dirty="0" err="1">
                          <a:effectLst/>
                          <a:latin typeface="+mj-lt"/>
                        </a:rPr>
                        <a:t>mắt</a:t>
                      </a:r>
                      <a:r>
                        <a:rPr lang="en-US" sz="1700" dirty="0">
                          <a:effectLst/>
                          <a:latin typeface="+mj-lt"/>
                        </a:rPr>
                        <a:t> </a:t>
                      </a:r>
                      <a:r>
                        <a:rPr lang="en-US" sz="1700" dirty="0" err="1">
                          <a:effectLst/>
                          <a:latin typeface="+mj-lt"/>
                        </a:rPr>
                        <a:t>dài</a:t>
                      </a:r>
                      <a:r>
                        <a:rPr lang="en-US" sz="1700" dirty="0">
                          <a:effectLst/>
                          <a:latin typeface="+mj-lt"/>
                        </a:rPr>
                        <a:t> </a:t>
                      </a:r>
                      <a:r>
                        <a:rPr lang="en-US" sz="1700" dirty="0" err="1">
                          <a:effectLst/>
                          <a:latin typeface="+mj-lt"/>
                        </a:rPr>
                        <a:t>hoặc</a:t>
                      </a:r>
                      <a:r>
                        <a:rPr lang="en-US" sz="1700" dirty="0">
                          <a:effectLst/>
                          <a:latin typeface="+mj-lt"/>
                        </a:rPr>
                        <a:t> do </a:t>
                      </a:r>
                      <a:r>
                        <a:rPr lang="en-US" sz="1700" dirty="0" err="1">
                          <a:effectLst/>
                          <a:latin typeface="+mj-lt"/>
                        </a:rPr>
                        <a:t>nhìn</a:t>
                      </a:r>
                      <a:r>
                        <a:rPr lang="en-US" sz="1700" dirty="0">
                          <a:effectLst/>
                          <a:latin typeface="+mj-lt"/>
                        </a:rPr>
                        <a:t> </a:t>
                      </a:r>
                      <a:r>
                        <a:rPr lang="en-US" sz="1700" dirty="0" err="1">
                          <a:effectLst/>
                          <a:latin typeface="+mj-lt"/>
                        </a:rPr>
                        <a:t>gần</a:t>
                      </a:r>
                      <a:r>
                        <a:rPr lang="en-US" sz="1700" dirty="0">
                          <a:effectLst/>
                          <a:latin typeface="+mj-lt"/>
                        </a:rPr>
                        <a:t> </a:t>
                      </a:r>
                      <a:r>
                        <a:rPr lang="en-US" sz="1700" dirty="0" err="1">
                          <a:effectLst/>
                          <a:latin typeface="+mj-lt"/>
                        </a:rPr>
                        <a:t>khi</a:t>
                      </a:r>
                      <a:r>
                        <a:rPr lang="en-US" sz="1700" dirty="0">
                          <a:effectLst/>
                          <a:latin typeface="+mj-lt"/>
                        </a:rPr>
                        <a:t> </a:t>
                      </a:r>
                      <a:r>
                        <a:rPr lang="en-US" sz="1700" dirty="0" err="1">
                          <a:effectLst/>
                          <a:latin typeface="+mj-lt"/>
                        </a:rPr>
                        <a:t>đọc</a:t>
                      </a:r>
                      <a:r>
                        <a:rPr lang="en-US" sz="1700" dirty="0">
                          <a:effectLst/>
                          <a:latin typeface="+mj-lt"/>
                        </a:rPr>
                        <a:t> </a:t>
                      </a:r>
                      <a:r>
                        <a:rPr lang="en-US" sz="1700" dirty="0" err="1">
                          <a:effectLst/>
                          <a:latin typeface="+mj-lt"/>
                        </a:rPr>
                        <a:t>sách</a:t>
                      </a:r>
                      <a:r>
                        <a:rPr lang="en-US" sz="1700" dirty="0">
                          <a:effectLst/>
                          <a:latin typeface="+mj-lt"/>
                        </a:rPr>
                        <a:t> hay </a:t>
                      </a:r>
                      <a:r>
                        <a:rPr lang="en-US" sz="1700" dirty="0" err="1">
                          <a:effectLst/>
                          <a:latin typeface="+mj-lt"/>
                        </a:rPr>
                        <a:t>làm</a:t>
                      </a:r>
                      <a:r>
                        <a:rPr lang="en-US" sz="1700" dirty="0">
                          <a:effectLst/>
                          <a:latin typeface="+mj-lt"/>
                        </a:rPr>
                        <a:t> </a:t>
                      </a:r>
                      <a:r>
                        <a:rPr lang="en-US" sz="1700" dirty="0" err="1">
                          <a:effectLst/>
                          <a:latin typeface="+mj-lt"/>
                        </a:rPr>
                        <a:t>việc</a:t>
                      </a:r>
                      <a:r>
                        <a:rPr lang="en-US" sz="1700" dirty="0">
                          <a:effectLst/>
                          <a:latin typeface="+mj-lt"/>
                        </a:rPr>
                        <a:t> </a:t>
                      </a:r>
                      <a:r>
                        <a:rPr lang="en-US" sz="1700" dirty="0" err="1">
                          <a:effectLst/>
                          <a:latin typeface="+mj-lt"/>
                        </a:rPr>
                        <a:t>trong</a:t>
                      </a:r>
                      <a:r>
                        <a:rPr lang="en-US" sz="1700" dirty="0">
                          <a:effectLst/>
                          <a:latin typeface="+mj-lt"/>
                        </a:rPr>
                        <a:t> </a:t>
                      </a:r>
                      <a:r>
                        <a:rPr lang="en-US" sz="1700" dirty="0" err="1">
                          <a:effectLst/>
                          <a:latin typeface="+mj-lt"/>
                        </a:rPr>
                        <a:t>ánh</a:t>
                      </a:r>
                      <a:r>
                        <a:rPr lang="en-US" sz="1700" dirty="0">
                          <a:effectLst/>
                          <a:latin typeface="+mj-lt"/>
                        </a:rPr>
                        <a:t> </a:t>
                      </a:r>
                      <a:r>
                        <a:rPr lang="en-US" sz="1700" dirty="0" err="1">
                          <a:effectLst/>
                          <a:latin typeface="+mj-lt"/>
                        </a:rPr>
                        <a:t>sáng</a:t>
                      </a:r>
                      <a:r>
                        <a:rPr lang="en-US" sz="1700" dirty="0">
                          <a:effectLst/>
                          <a:latin typeface="+mj-lt"/>
                        </a:rPr>
                        <a:t> </a:t>
                      </a:r>
                      <a:r>
                        <a:rPr lang="en-US" sz="1700" dirty="0" err="1">
                          <a:effectLst/>
                          <a:latin typeface="+mj-lt"/>
                        </a:rPr>
                        <a:t>yếu</a:t>
                      </a:r>
                      <a:r>
                        <a:rPr lang="en-US" sz="1700" dirty="0">
                          <a:effectLst/>
                          <a:latin typeface="+mj-lt"/>
                        </a:rPr>
                        <a:t>, </a:t>
                      </a:r>
                      <a:r>
                        <a:rPr lang="en-US" sz="1700" dirty="0" err="1">
                          <a:effectLst/>
                          <a:latin typeface="+mj-lt"/>
                        </a:rPr>
                        <a:t>lâu</a:t>
                      </a:r>
                      <a:r>
                        <a:rPr lang="en-US" sz="1700" dirty="0">
                          <a:effectLst/>
                          <a:latin typeface="+mj-lt"/>
                        </a:rPr>
                        <a:t> </a:t>
                      </a:r>
                      <a:r>
                        <a:rPr lang="en-US" sz="1700" dirty="0" err="1">
                          <a:effectLst/>
                          <a:latin typeface="+mj-lt"/>
                        </a:rPr>
                        <a:t>dần</a:t>
                      </a:r>
                      <a:r>
                        <a:rPr lang="en-US" sz="1700" dirty="0">
                          <a:effectLst/>
                          <a:latin typeface="+mj-lt"/>
                        </a:rPr>
                        <a:t> </a:t>
                      </a:r>
                      <a:r>
                        <a:rPr lang="en-US" sz="1700" dirty="0" err="1">
                          <a:effectLst/>
                          <a:latin typeface="+mj-lt"/>
                        </a:rPr>
                        <a:t>làm</a:t>
                      </a:r>
                      <a:r>
                        <a:rPr lang="en-US" sz="1700" dirty="0">
                          <a:effectLst/>
                          <a:latin typeface="+mj-lt"/>
                        </a:rPr>
                        <a:t> </a:t>
                      </a:r>
                      <a:r>
                        <a:rPr lang="en-US" sz="1700" dirty="0" err="1">
                          <a:effectLst/>
                          <a:latin typeface="+mj-lt"/>
                        </a:rPr>
                        <a:t>thể</a:t>
                      </a:r>
                      <a:r>
                        <a:rPr lang="en-US" sz="1700" dirty="0">
                          <a:effectLst/>
                          <a:latin typeface="+mj-lt"/>
                        </a:rPr>
                        <a:t> </a:t>
                      </a:r>
                      <a:r>
                        <a:rPr lang="en-US" sz="1700" dirty="0" err="1">
                          <a:effectLst/>
                          <a:latin typeface="+mj-lt"/>
                        </a:rPr>
                        <a:t>thủy</a:t>
                      </a:r>
                      <a:r>
                        <a:rPr lang="en-US" sz="1700" dirty="0">
                          <a:effectLst/>
                          <a:latin typeface="+mj-lt"/>
                        </a:rPr>
                        <a:t> </a:t>
                      </a:r>
                      <a:r>
                        <a:rPr lang="en-US" sz="1700" dirty="0" err="1">
                          <a:effectLst/>
                          <a:latin typeface="+mj-lt"/>
                        </a:rPr>
                        <a:t>tinh</a:t>
                      </a:r>
                      <a:r>
                        <a:rPr lang="en-US" sz="1700" dirty="0">
                          <a:effectLst/>
                          <a:latin typeface="+mj-lt"/>
                        </a:rPr>
                        <a:t> </a:t>
                      </a:r>
                      <a:r>
                        <a:rPr lang="en-US" sz="1700" dirty="0" err="1">
                          <a:effectLst/>
                          <a:latin typeface="+mj-lt"/>
                        </a:rPr>
                        <a:t>bị</a:t>
                      </a:r>
                      <a:r>
                        <a:rPr lang="en-US" sz="1700" dirty="0">
                          <a:effectLst/>
                          <a:latin typeface="+mj-lt"/>
                        </a:rPr>
                        <a:t> </a:t>
                      </a:r>
                      <a:r>
                        <a:rPr lang="en-US" sz="1700" dirty="0" err="1">
                          <a:effectLst/>
                          <a:latin typeface="+mj-lt"/>
                        </a:rPr>
                        <a:t>phồng</a:t>
                      </a:r>
                      <a:r>
                        <a:rPr lang="en-US" sz="1700" dirty="0">
                          <a:effectLst/>
                          <a:latin typeface="+mj-lt"/>
                        </a:rPr>
                        <a:t> </a:t>
                      </a:r>
                      <a:r>
                        <a:rPr lang="en-US" sz="1700" dirty="0" err="1">
                          <a:effectLst/>
                          <a:latin typeface="+mj-lt"/>
                        </a:rPr>
                        <a:t>lên</a:t>
                      </a:r>
                      <a:r>
                        <a:rPr lang="en-US" sz="1700" dirty="0">
                          <a:effectLst/>
                          <a:latin typeface="+mj-lt"/>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1600" dirty="0">
                          <a:effectLst/>
                          <a:latin typeface="Calibri" panose="020F0502020204030204" pitchFamily="34" charset="0"/>
                          <a:cs typeface="Calibri" panose="020F0502020204030204" pitchFamily="34" charset="0"/>
                        </a:rPr>
                        <a:t>Biện pháp phòng tránh cận thị không do di truyền: Cần học tập và làm việc trong môi trường ánh sáng thích hợp, tránh đọc sách với khoảng cách gần, thiếu ánh sáng. Tránh sử dụng các thiết bị điện tử trong thời gian dài, liên tục. Nếu đã mắc tật cận thị, cần đeo kính đúng độ và khám mắt định kì. Ăn uống hợp lí để cung cấp đầy đủ vitamin và dưỡng chất thiết yếu cho mắt.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9668665"/>
                  </a:ext>
                </a:extLst>
              </a:tr>
              <a:tr h="1634570">
                <a:tc>
                  <a:txBody>
                    <a:bodyPr/>
                    <a:lstStyle/>
                    <a:p>
                      <a:pPr algn="ctr" fontAlgn="t"/>
                      <a:r>
                        <a:rPr lang="en-US" sz="1800" dirty="0" err="1">
                          <a:effectLst/>
                          <a:latin typeface="+mj-lt"/>
                        </a:rPr>
                        <a:t>Tật</a:t>
                      </a:r>
                      <a:r>
                        <a:rPr lang="en-US" sz="1800" dirty="0">
                          <a:effectLst/>
                          <a:latin typeface="+mj-lt"/>
                        </a:rPr>
                        <a:t> </a:t>
                      </a:r>
                      <a:r>
                        <a:rPr lang="en-US" sz="1800" dirty="0" err="1">
                          <a:effectLst/>
                          <a:latin typeface="+mj-lt"/>
                        </a:rPr>
                        <a:t>loạn</a:t>
                      </a:r>
                      <a:r>
                        <a:rPr lang="en-US" sz="1800" dirty="0">
                          <a:effectLst/>
                          <a:latin typeface="+mj-lt"/>
                        </a:rPr>
                        <a:t> </a:t>
                      </a:r>
                      <a:r>
                        <a:rPr lang="en-US" sz="1800" dirty="0" err="1">
                          <a:effectLst/>
                          <a:latin typeface="+mj-lt"/>
                        </a:rPr>
                        <a:t>thị</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5/100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Do </a:t>
                      </a:r>
                      <a:r>
                        <a:rPr lang="en-US" sz="1800" dirty="0" err="1">
                          <a:effectLst/>
                          <a:latin typeface="+mj-lt"/>
                        </a:rPr>
                        <a:t>giác</a:t>
                      </a:r>
                      <a:r>
                        <a:rPr lang="en-US" sz="1800" dirty="0">
                          <a:effectLst/>
                          <a:latin typeface="+mj-lt"/>
                        </a:rPr>
                        <a:t> </a:t>
                      </a:r>
                      <a:r>
                        <a:rPr lang="en-US" sz="1800" dirty="0" err="1">
                          <a:effectLst/>
                          <a:latin typeface="+mj-lt"/>
                        </a:rPr>
                        <a:t>mạc</a:t>
                      </a:r>
                      <a:r>
                        <a:rPr lang="en-US" sz="1800" dirty="0">
                          <a:effectLst/>
                          <a:latin typeface="+mj-lt"/>
                        </a:rPr>
                        <a:t> </a:t>
                      </a:r>
                      <a:r>
                        <a:rPr lang="en-US" sz="1800" dirty="0" err="1">
                          <a:effectLst/>
                          <a:latin typeface="+mj-lt"/>
                        </a:rPr>
                        <a:t>bị</a:t>
                      </a:r>
                      <a:r>
                        <a:rPr lang="en-US" sz="1800" dirty="0">
                          <a:effectLst/>
                          <a:latin typeface="+mj-lt"/>
                        </a:rPr>
                        <a:t> </a:t>
                      </a:r>
                      <a:r>
                        <a:rPr lang="en-US" sz="1800" dirty="0" err="1">
                          <a:effectLst/>
                          <a:latin typeface="+mj-lt"/>
                        </a:rPr>
                        <a:t>biến</a:t>
                      </a:r>
                      <a:r>
                        <a:rPr lang="en-US" sz="1800" dirty="0">
                          <a:effectLst/>
                          <a:latin typeface="+mj-lt"/>
                        </a:rPr>
                        <a:t> </a:t>
                      </a:r>
                      <a:r>
                        <a:rPr lang="en-US" sz="1800" dirty="0" err="1">
                          <a:effectLst/>
                          <a:latin typeface="+mj-lt"/>
                        </a:rPr>
                        <a:t>dạng</a:t>
                      </a:r>
                      <a:r>
                        <a:rPr lang="en-US" sz="1800" dirty="0">
                          <a:effectLst/>
                          <a:latin typeface="+mj-lt"/>
                        </a:rPr>
                        <a:t> </a:t>
                      </a:r>
                      <a:r>
                        <a:rPr lang="en-US" sz="1800" dirty="0" err="1">
                          <a:effectLst/>
                          <a:latin typeface="+mj-lt"/>
                        </a:rPr>
                        <a:t>không</a:t>
                      </a:r>
                      <a:r>
                        <a:rPr lang="en-US" sz="1800" dirty="0">
                          <a:effectLst/>
                          <a:latin typeface="+mj-lt"/>
                        </a:rPr>
                        <a:t> </a:t>
                      </a:r>
                      <a:r>
                        <a:rPr lang="en-US" sz="1800" dirty="0" err="1">
                          <a:effectLst/>
                          <a:latin typeface="+mj-lt"/>
                        </a:rPr>
                        <a:t>đều</a:t>
                      </a:r>
                      <a:r>
                        <a:rPr lang="en-US" sz="1800" dirty="0">
                          <a:effectLst/>
                          <a:latin typeface="+mj-lt"/>
                        </a:rPr>
                        <a:t> </a:t>
                      </a:r>
                      <a:r>
                        <a:rPr lang="en-US" sz="1800" dirty="0" err="1">
                          <a:effectLst/>
                          <a:latin typeface="+mj-lt"/>
                        </a:rPr>
                        <a:t>khiến</a:t>
                      </a:r>
                      <a:r>
                        <a:rPr lang="en-US" sz="1800" dirty="0">
                          <a:effectLst/>
                          <a:latin typeface="+mj-lt"/>
                        </a:rPr>
                        <a:t> </a:t>
                      </a:r>
                      <a:r>
                        <a:rPr lang="en-US" sz="1800" dirty="0" err="1">
                          <a:effectLst/>
                          <a:latin typeface="+mj-lt"/>
                        </a:rPr>
                        <a:t>các</a:t>
                      </a:r>
                      <a:r>
                        <a:rPr lang="en-US" sz="1800" dirty="0">
                          <a:effectLst/>
                          <a:latin typeface="+mj-lt"/>
                        </a:rPr>
                        <a:t> </a:t>
                      </a:r>
                      <a:r>
                        <a:rPr lang="en-US" sz="1800" dirty="0" err="1">
                          <a:effectLst/>
                          <a:latin typeface="+mj-lt"/>
                        </a:rPr>
                        <a:t>tia</a:t>
                      </a:r>
                      <a:r>
                        <a:rPr lang="en-US" sz="1800" dirty="0">
                          <a:effectLst/>
                          <a:latin typeface="+mj-lt"/>
                        </a:rPr>
                        <a:t> </a:t>
                      </a:r>
                      <a:r>
                        <a:rPr lang="en-US" sz="1800" dirty="0" err="1">
                          <a:effectLst/>
                          <a:latin typeface="+mj-lt"/>
                        </a:rPr>
                        <a:t>sáng</a:t>
                      </a:r>
                      <a:r>
                        <a:rPr lang="en-US" sz="1800" dirty="0">
                          <a:effectLst/>
                          <a:latin typeface="+mj-lt"/>
                        </a:rPr>
                        <a:t> </a:t>
                      </a:r>
                      <a:r>
                        <a:rPr lang="en-US" sz="1800" dirty="0" err="1">
                          <a:effectLst/>
                          <a:latin typeface="+mj-lt"/>
                        </a:rPr>
                        <a:t>đi</a:t>
                      </a:r>
                      <a:r>
                        <a:rPr lang="en-US" sz="1800" dirty="0">
                          <a:effectLst/>
                          <a:latin typeface="+mj-lt"/>
                        </a:rPr>
                        <a:t> </a:t>
                      </a:r>
                      <a:r>
                        <a:rPr lang="en-US" sz="1800" dirty="0" err="1">
                          <a:effectLst/>
                          <a:latin typeface="+mj-lt"/>
                        </a:rPr>
                        <a:t>vào</a:t>
                      </a:r>
                      <a:r>
                        <a:rPr lang="en-US" sz="1800" dirty="0">
                          <a:effectLst/>
                          <a:latin typeface="+mj-lt"/>
                        </a:rPr>
                        <a:t> </a:t>
                      </a:r>
                      <a:r>
                        <a:rPr lang="en-US" sz="1800" dirty="0" err="1">
                          <a:effectLst/>
                          <a:latin typeface="+mj-lt"/>
                        </a:rPr>
                        <a:t>mắt</a:t>
                      </a:r>
                      <a:r>
                        <a:rPr lang="en-US" sz="1800" dirty="0">
                          <a:effectLst/>
                          <a:latin typeface="+mj-lt"/>
                        </a:rPr>
                        <a:t> </a:t>
                      </a:r>
                      <a:r>
                        <a:rPr lang="en-US" sz="1800" dirty="0" err="1">
                          <a:effectLst/>
                          <a:latin typeface="+mj-lt"/>
                        </a:rPr>
                        <a:t>hội</a:t>
                      </a:r>
                      <a:r>
                        <a:rPr lang="en-US" sz="1800" dirty="0">
                          <a:effectLst/>
                          <a:latin typeface="+mj-lt"/>
                        </a:rPr>
                        <a:t> </a:t>
                      </a:r>
                      <a:r>
                        <a:rPr lang="en-US" sz="1800" dirty="0" err="1">
                          <a:effectLst/>
                          <a:latin typeface="+mj-lt"/>
                        </a:rPr>
                        <a:t>tụ</a:t>
                      </a:r>
                      <a:r>
                        <a:rPr lang="en-US" sz="1800" dirty="0">
                          <a:effectLst/>
                          <a:latin typeface="+mj-lt"/>
                        </a:rPr>
                        <a:t> ở </a:t>
                      </a:r>
                      <a:r>
                        <a:rPr lang="en-US" sz="1800" dirty="0" err="1">
                          <a:effectLst/>
                          <a:latin typeface="+mj-lt"/>
                        </a:rPr>
                        <a:t>nhiều</a:t>
                      </a:r>
                      <a:r>
                        <a:rPr lang="en-US" sz="1800" dirty="0">
                          <a:effectLst/>
                          <a:latin typeface="+mj-lt"/>
                        </a:rPr>
                        <a:t> </a:t>
                      </a:r>
                      <a:r>
                        <a:rPr lang="en-US" sz="1800" dirty="0" err="1">
                          <a:effectLst/>
                          <a:latin typeface="+mj-lt"/>
                        </a:rPr>
                        <a:t>điểm</a:t>
                      </a:r>
                      <a:r>
                        <a:rPr lang="en-US" sz="1800" dirty="0">
                          <a:effectLst/>
                          <a:latin typeface="+mj-lt"/>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vi-VN" sz="1600" dirty="0">
                          <a:effectLst/>
                          <a:latin typeface="Calibri" panose="020F0502020204030204" pitchFamily="34" charset="0"/>
                          <a:cs typeface="Calibri" panose="020F0502020204030204" pitchFamily="34" charset="0"/>
                        </a:rPr>
                        <a:t>Biện pháp phòng tránh loạn thị không do di truyền: Tránh các nguy cơ gây tổn thương mắt có thể xảy ra. Làm việc ở nơi có ánh sáng đầy đủ, tránh nơi quá tối hoặc ánh sáng quá mạnh. Dành thời gian để mắt nghỉ ngơi khi làm việc trước máy tính, đọc sách hay các công việc tỉ mỉ khác. Điều trị sớm các bệnh lí về mắt (nếu có). Ăn uống hợp lí để cung cấp đầy đủ vitamin và dưỡng chất thiết yếu cho mắt. Khi đã bị loạn thị rồi thì phải đi khám và điều trị sớm.</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extLst>
                  <a:ext uri="{0D108BD9-81ED-4DB2-BD59-A6C34878D82A}">
                    <a16:rowId xmlns:a16="http://schemas.microsoft.com/office/drawing/2014/main" val="2604637604"/>
                  </a:ext>
                </a:extLst>
              </a:tr>
            </a:tbl>
          </a:graphicData>
        </a:graphic>
      </p:graphicFrame>
    </p:spTree>
    <p:extLst>
      <p:ext uri="{BB962C8B-B14F-4D97-AF65-F5344CB8AC3E}">
        <p14:creationId xmlns:p14="http://schemas.microsoft.com/office/powerpoint/2010/main" val="1231057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10978" y="1132826"/>
            <a:ext cx="9897046" cy="2917525"/>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29834" y="4308600"/>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1"/>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4"/>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3"/>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2"/>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3"/>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6"/>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3"/>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3"/>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3"/>
          <a:stretch>
            <a:fillRect/>
          </a:stretch>
        </p:blipFill>
        <p:spPr>
          <a:xfrm>
            <a:off x="3882001" y="-503957"/>
            <a:ext cx="359906" cy="218018"/>
          </a:xfrm>
          <a:prstGeom prst="rect">
            <a:avLst/>
          </a:prstGeom>
        </p:spPr>
      </p:pic>
      <p:sp>
        <p:nvSpPr>
          <p:cNvPr id="65" name="!!o1c">
            <a:extLst>
              <a:ext uri="{FF2B5EF4-FFF2-40B4-BE49-F238E27FC236}">
                <a16:creationId xmlns:a16="http://schemas.microsoft.com/office/drawing/2014/main" id="{0221DB76-7F2C-42A3-A927-475C39E693E0}"/>
              </a:ext>
            </a:extLst>
          </p:cNvPr>
          <p:cNvSpPr/>
          <p:nvPr/>
        </p:nvSpPr>
        <p:spPr>
          <a:xfrm>
            <a:off x="7118415" y="55721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7335518" y="56048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7" name="!!o1c">
            <a:extLst>
              <a:ext uri="{FF2B5EF4-FFF2-40B4-BE49-F238E27FC236}">
                <a16:creationId xmlns:a16="http://schemas.microsoft.com/office/drawing/2014/main" id="{0221DB76-7F2C-42A3-A927-475C39E693E0}"/>
              </a:ext>
            </a:extLst>
          </p:cNvPr>
          <p:cNvSpPr/>
          <p:nvPr/>
        </p:nvSpPr>
        <p:spPr>
          <a:xfrm>
            <a:off x="10206906" y="55721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6" name="!!1c">
            <a:extLst>
              <a:ext uri="{FF2B5EF4-FFF2-40B4-BE49-F238E27FC236}">
                <a16:creationId xmlns:a16="http://schemas.microsoft.com/office/drawing/2014/main" id="{B63E422B-70F3-44E6-9626-6465118873E0}"/>
              </a:ext>
            </a:extLst>
          </p:cNvPr>
          <p:cNvSpPr txBox="1"/>
          <p:nvPr/>
        </p:nvSpPr>
        <p:spPr>
          <a:xfrm>
            <a:off x="10424009" y="56048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 name="TextBox 1"/>
          <p:cNvSpPr txBox="1"/>
          <p:nvPr/>
        </p:nvSpPr>
        <p:spPr>
          <a:xfrm>
            <a:off x="1401588" y="1573879"/>
            <a:ext cx="5120452" cy="2062103"/>
          </a:xfrm>
          <a:prstGeom prst="rect">
            <a:avLst/>
          </a:prstGeom>
          <a:noFill/>
        </p:spPr>
        <p:txBody>
          <a:bodyPr wrap="square" rtlCol="0">
            <a:spAutoFit/>
          </a:bodyPr>
          <a:lstStyle/>
          <a:p>
            <a:pPr algn="ctr"/>
            <a:r>
              <a:rPr lang="vi-VN" sz="3200" b="1" dirty="0">
                <a:solidFill>
                  <a:srgbClr val="EE4036"/>
                </a:solidFill>
                <a:latin typeface="Times New Roman" panose="02020603050405020304" pitchFamily="18" charset="0"/>
              </a:rPr>
              <a:t>Hệ cơ quan nào là cầu nối trung gian giữa trao đổi chất ở cấp độ tế bào và trao đổi chất ở cấp độ cơ thể?</a:t>
            </a:r>
            <a:endParaRPr lang="vi-VN" sz="3200" b="1" dirty="0">
              <a:solidFill>
                <a:srgbClr val="EE4036"/>
              </a:solidFill>
              <a:latin typeface="Times New Roman" panose="02020603050405020304" pitchFamily="18" charset="0"/>
              <a:sym typeface="Times New Roman"/>
            </a:endParaRPr>
          </a:p>
        </p:txBody>
      </p:sp>
      <p:sp>
        <p:nvSpPr>
          <p:cNvPr id="81" name="!!o1c">
            <a:extLst>
              <a:ext uri="{FF2B5EF4-FFF2-40B4-BE49-F238E27FC236}">
                <a16:creationId xmlns:a16="http://schemas.microsoft.com/office/drawing/2014/main" id="{0221DB76-7F2C-42A3-A927-475C39E693E0}"/>
              </a:ext>
            </a:extLst>
          </p:cNvPr>
          <p:cNvSpPr/>
          <p:nvPr/>
        </p:nvSpPr>
        <p:spPr>
          <a:xfrm>
            <a:off x="9178628" y="55721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2" name="!!1c">
            <a:extLst>
              <a:ext uri="{FF2B5EF4-FFF2-40B4-BE49-F238E27FC236}">
                <a16:creationId xmlns:a16="http://schemas.microsoft.com/office/drawing/2014/main" id="{B63E422B-70F3-44E6-9626-6465118873E0}"/>
              </a:ext>
            </a:extLst>
          </p:cNvPr>
          <p:cNvSpPr txBox="1"/>
          <p:nvPr/>
        </p:nvSpPr>
        <p:spPr>
          <a:xfrm>
            <a:off x="9395731" y="56048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83" name="!!o1c">
            <a:extLst>
              <a:ext uri="{FF2B5EF4-FFF2-40B4-BE49-F238E27FC236}">
                <a16:creationId xmlns:a16="http://schemas.microsoft.com/office/drawing/2014/main" id="{0221DB76-7F2C-42A3-A927-475C39E693E0}"/>
              </a:ext>
            </a:extLst>
          </p:cNvPr>
          <p:cNvSpPr/>
          <p:nvPr/>
        </p:nvSpPr>
        <p:spPr>
          <a:xfrm>
            <a:off x="8142547" y="557212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4" name="!!1c">
            <a:extLst>
              <a:ext uri="{FF2B5EF4-FFF2-40B4-BE49-F238E27FC236}">
                <a16:creationId xmlns:a16="http://schemas.microsoft.com/office/drawing/2014/main" id="{B63E422B-70F3-44E6-9626-6465118873E0}"/>
              </a:ext>
            </a:extLst>
          </p:cNvPr>
          <p:cNvSpPr txBox="1"/>
          <p:nvPr/>
        </p:nvSpPr>
        <p:spPr>
          <a:xfrm>
            <a:off x="8359293" y="5604861"/>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58" name="!!o1c">
            <a:extLst>
              <a:ext uri="{FF2B5EF4-FFF2-40B4-BE49-F238E27FC236}">
                <a16:creationId xmlns:a16="http://schemas.microsoft.com/office/drawing/2014/main" id="{0221DB76-7F2C-42A3-A927-475C39E693E0}"/>
              </a:ext>
            </a:extLst>
          </p:cNvPr>
          <p:cNvSpPr/>
          <p:nvPr/>
        </p:nvSpPr>
        <p:spPr>
          <a:xfrm>
            <a:off x="6091162" y="557593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9" name="!!1c">
            <a:extLst>
              <a:ext uri="{FF2B5EF4-FFF2-40B4-BE49-F238E27FC236}">
                <a16:creationId xmlns:a16="http://schemas.microsoft.com/office/drawing/2014/main" id="{B63E422B-70F3-44E6-9626-6465118873E0}"/>
              </a:ext>
            </a:extLst>
          </p:cNvPr>
          <p:cNvSpPr txBox="1"/>
          <p:nvPr/>
        </p:nvSpPr>
        <p:spPr>
          <a:xfrm>
            <a:off x="6316789" y="562807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o1c">
            <a:extLst>
              <a:ext uri="{FF2B5EF4-FFF2-40B4-BE49-F238E27FC236}">
                <a16:creationId xmlns:a16="http://schemas.microsoft.com/office/drawing/2014/main" id="{0221DB76-7F2C-42A3-A927-475C39E693E0}"/>
              </a:ext>
            </a:extLst>
          </p:cNvPr>
          <p:cNvSpPr/>
          <p:nvPr/>
        </p:nvSpPr>
        <p:spPr>
          <a:xfrm>
            <a:off x="5062884" y="556975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7" name="!!1c">
            <a:extLst>
              <a:ext uri="{FF2B5EF4-FFF2-40B4-BE49-F238E27FC236}">
                <a16:creationId xmlns:a16="http://schemas.microsoft.com/office/drawing/2014/main" id="{B63E422B-70F3-44E6-9626-6465118873E0}"/>
              </a:ext>
            </a:extLst>
          </p:cNvPr>
          <p:cNvSpPr txBox="1"/>
          <p:nvPr/>
        </p:nvSpPr>
        <p:spPr>
          <a:xfrm>
            <a:off x="5279987" y="560249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78" name="!!o1c">
            <a:extLst>
              <a:ext uri="{FF2B5EF4-FFF2-40B4-BE49-F238E27FC236}">
                <a16:creationId xmlns:a16="http://schemas.microsoft.com/office/drawing/2014/main" id="{0221DB76-7F2C-42A3-A927-475C39E693E0}"/>
              </a:ext>
            </a:extLst>
          </p:cNvPr>
          <p:cNvSpPr/>
          <p:nvPr/>
        </p:nvSpPr>
        <p:spPr>
          <a:xfrm>
            <a:off x="4059689" y="556975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9" name="!!1c">
            <a:extLst>
              <a:ext uri="{FF2B5EF4-FFF2-40B4-BE49-F238E27FC236}">
                <a16:creationId xmlns:a16="http://schemas.microsoft.com/office/drawing/2014/main" id="{B63E422B-70F3-44E6-9626-6465118873E0}"/>
              </a:ext>
            </a:extLst>
          </p:cNvPr>
          <p:cNvSpPr txBox="1"/>
          <p:nvPr/>
        </p:nvSpPr>
        <p:spPr>
          <a:xfrm>
            <a:off x="4276792" y="559124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80" name="!!o1c">
            <a:extLst>
              <a:ext uri="{FF2B5EF4-FFF2-40B4-BE49-F238E27FC236}">
                <a16:creationId xmlns:a16="http://schemas.microsoft.com/office/drawing/2014/main" id="{0221DB76-7F2C-42A3-A927-475C39E693E0}"/>
              </a:ext>
            </a:extLst>
          </p:cNvPr>
          <p:cNvSpPr/>
          <p:nvPr/>
        </p:nvSpPr>
        <p:spPr>
          <a:xfrm>
            <a:off x="3031411" y="556644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5" name="!!1c">
            <a:extLst>
              <a:ext uri="{FF2B5EF4-FFF2-40B4-BE49-F238E27FC236}">
                <a16:creationId xmlns:a16="http://schemas.microsoft.com/office/drawing/2014/main" id="{B63E422B-70F3-44E6-9626-6465118873E0}"/>
              </a:ext>
            </a:extLst>
          </p:cNvPr>
          <p:cNvSpPr txBox="1"/>
          <p:nvPr/>
        </p:nvSpPr>
        <p:spPr>
          <a:xfrm>
            <a:off x="3248514" y="559918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86" name="!!o1c">
            <a:extLst>
              <a:ext uri="{FF2B5EF4-FFF2-40B4-BE49-F238E27FC236}">
                <a16:creationId xmlns:a16="http://schemas.microsoft.com/office/drawing/2014/main" id="{0221DB76-7F2C-42A3-A927-475C39E693E0}"/>
              </a:ext>
            </a:extLst>
          </p:cNvPr>
          <p:cNvSpPr/>
          <p:nvPr/>
        </p:nvSpPr>
        <p:spPr>
          <a:xfrm>
            <a:off x="2006363" y="556260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7" name="!!1c">
            <a:extLst>
              <a:ext uri="{FF2B5EF4-FFF2-40B4-BE49-F238E27FC236}">
                <a16:creationId xmlns:a16="http://schemas.microsoft.com/office/drawing/2014/main" id="{B63E422B-70F3-44E6-9626-6465118873E0}"/>
              </a:ext>
            </a:extLst>
          </p:cNvPr>
          <p:cNvSpPr txBox="1"/>
          <p:nvPr/>
        </p:nvSpPr>
        <p:spPr>
          <a:xfrm>
            <a:off x="2223466" y="558409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88" name="!!o1c">
            <a:extLst>
              <a:ext uri="{FF2B5EF4-FFF2-40B4-BE49-F238E27FC236}">
                <a16:creationId xmlns:a16="http://schemas.microsoft.com/office/drawing/2014/main" id="{0221DB76-7F2C-42A3-A927-475C39E693E0}"/>
              </a:ext>
            </a:extLst>
          </p:cNvPr>
          <p:cNvSpPr/>
          <p:nvPr/>
        </p:nvSpPr>
        <p:spPr>
          <a:xfrm>
            <a:off x="989012" y="556260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9" name="!!1c">
            <a:extLst>
              <a:ext uri="{FF2B5EF4-FFF2-40B4-BE49-F238E27FC236}">
                <a16:creationId xmlns:a16="http://schemas.microsoft.com/office/drawing/2014/main" id="{B63E422B-70F3-44E6-9626-6465118873E0}"/>
              </a:ext>
            </a:extLst>
          </p:cNvPr>
          <p:cNvSpPr txBox="1"/>
          <p:nvPr/>
        </p:nvSpPr>
        <p:spPr>
          <a:xfrm>
            <a:off x="1206115" y="5584093"/>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1026" name="Picture 2" descr="Quá trình trao đổi chất giúp giảm cân như thế nào?"/>
          <p:cNvPicPr>
            <a:picLocks noChangeAspect="1" noChangeArrowheads="1"/>
          </p:cNvPicPr>
          <p:nvPr/>
        </p:nvPicPr>
        <p:blipFill rotWithShape="1">
          <a:blip r:embed="rId21">
            <a:extLst>
              <a:ext uri="{28A0092B-C50C-407E-A947-70E740481C1C}">
                <a14:useLocalDpi xmlns:a14="http://schemas.microsoft.com/office/drawing/2010/main" val="0"/>
              </a:ext>
            </a:extLst>
          </a:blip>
          <a:srcRect l="5001" r="5788"/>
          <a:stretch/>
        </p:blipFill>
        <p:spPr bwMode="auto">
          <a:xfrm>
            <a:off x="6494818" y="1545391"/>
            <a:ext cx="4343400" cy="225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168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8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5"/>
                                        </p:tgtEl>
                                        <p:attrNameLst>
                                          <p:attrName>style.visibility</p:attrName>
                                        </p:attrNameLst>
                                      </p:cBhvr>
                                      <p:to>
                                        <p:strVal val="visible"/>
                                      </p:to>
                                    </p:set>
                                    <p:anim calcmode="lin" valueType="num">
                                      <p:cBhvr>
                                        <p:cTn id="142" dur="500" fill="hold"/>
                                        <p:tgtEl>
                                          <p:spTgt spid="85"/>
                                        </p:tgtEl>
                                        <p:attrNameLst>
                                          <p:attrName>ppt_w</p:attrName>
                                        </p:attrNameLst>
                                      </p:cBhvr>
                                      <p:tavLst>
                                        <p:tav tm="0">
                                          <p:val>
                                            <p:fltVal val="0"/>
                                          </p:val>
                                        </p:tav>
                                        <p:tav tm="100000">
                                          <p:val>
                                            <p:strVal val="#ppt_w"/>
                                          </p:val>
                                        </p:tav>
                                      </p:tavLst>
                                    </p:anim>
                                    <p:anim calcmode="lin" valueType="num">
                                      <p:cBhvr>
                                        <p:cTn id="143" dur="500" fill="hold"/>
                                        <p:tgtEl>
                                          <p:spTgt spid="85"/>
                                        </p:tgtEl>
                                        <p:attrNameLst>
                                          <p:attrName>ppt_h</p:attrName>
                                        </p:attrNameLst>
                                      </p:cBhvr>
                                      <p:tavLst>
                                        <p:tav tm="0">
                                          <p:val>
                                            <p:fltVal val="0"/>
                                          </p:val>
                                        </p:tav>
                                        <p:tav tm="100000">
                                          <p:val>
                                            <p:strVal val="#ppt_h"/>
                                          </p:val>
                                        </p:tav>
                                      </p:tavLst>
                                    </p:anim>
                                    <p:animEffect transition="in" filter="fade">
                                      <p:cBhvr>
                                        <p:cTn id="144" dur="500"/>
                                        <p:tgtEl>
                                          <p:spTgt spid="85"/>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5"/>
                                        </p:tgtEl>
                                      </p:cBhvr>
                                    </p:animEffect>
                                    <p:animScale>
                                      <p:cBhvr>
                                        <p:cTn id="147" dur="250" autoRev="1" fill="hold"/>
                                        <p:tgtEl>
                                          <p:spTgt spid="85"/>
                                        </p:tgtEl>
                                      </p:cBhvr>
                                      <p:by x="105000" y="105000"/>
                                    </p:animScale>
                                  </p:childTnLst>
                                </p:cTn>
                              </p:par>
                            </p:childTnLst>
                          </p:cTn>
                        </p:par>
                      </p:childTnLst>
                    </p:cTn>
                  </p:par>
                </p:childTnLst>
              </p:cTn>
              <p:nextCondLst>
                <p:cond evt="onClick" delay="0">
                  <p:tgtEl>
                    <p:spTgt spid="80"/>
                  </p:tgtEl>
                </p:cond>
              </p:nextCondLst>
            </p:seq>
            <p:seq concurrent="1" nextAc="seek">
              <p:cTn id="148" restart="whenNotActive" fill="hold" evtFilter="cancelBubble" nodeType="interactiveSeq">
                <p:stCondLst>
                  <p:cond evt="onClick" delay="0">
                    <p:tgtEl>
                      <p:spTgt spid="86"/>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87"/>
                                        </p:tgtEl>
                                        <p:attrNameLst>
                                          <p:attrName>style.visibility</p:attrName>
                                        </p:attrNameLst>
                                      </p:cBhvr>
                                      <p:to>
                                        <p:strVal val="visible"/>
                                      </p:to>
                                    </p:set>
                                    <p:anim calcmode="lin" valueType="num">
                                      <p:cBhvr>
                                        <p:cTn id="153" dur="500" fill="hold"/>
                                        <p:tgtEl>
                                          <p:spTgt spid="87"/>
                                        </p:tgtEl>
                                        <p:attrNameLst>
                                          <p:attrName>ppt_w</p:attrName>
                                        </p:attrNameLst>
                                      </p:cBhvr>
                                      <p:tavLst>
                                        <p:tav tm="0">
                                          <p:val>
                                            <p:fltVal val="0"/>
                                          </p:val>
                                        </p:tav>
                                        <p:tav tm="100000">
                                          <p:val>
                                            <p:strVal val="#ppt_w"/>
                                          </p:val>
                                        </p:tav>
                                      </p:tavLst>
                                    </p:anim>
                                    <p:anim calcmode="lin" valueType="num">
                                      <p:cBhvr>
                                        <p:cTn id="154" dur="500" fill="hold"/>
                                        <p:tgtEl>
                                          <p:spTgt spid="87"/>
                                        </p:tgtEl>
                                        <p:attrNameLst>
                                          <p:attrName>ppt_h</p:attrName>
                                        </p:attrNameLst>
                                      </p:cBhvr>
                                      <p:tavLst>
                                        <p:tav tm="0">
                                          <p:val>
                                            <p:fltVal val="0"/>
                                          </p:val>
                                        </p:tav>
                                        <p:tav tm="100000">
                                          <p:val>
                                            <p:strVal val="#ppt_h"/>
                                          </p:val>
                                        </p:tav>
                                      </p:tavLst>
                                    </p:anim>
                                    <p:animEffect transition="in" filter="fade">
                                      <p:cBhvr>
                                        <p:cTn id="155" dur="500"/>
                                        <p:tgtEl>
                                          <p:spTgt spid="87"/>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87"/>
                                        </p:tgtEl>
                                      </p:cBhvr>
                                    </p:animEffect>
                                    <p:animScale>
                                      <p:cBhvr>
                                        <p:cTn id="158" dur="250" autoRev="1" fill="hold"/>
                                        <p:tgtEl>
                                          <p:spTgt spid="87"/>
                                        </p:tgtEl>
                                      </p:cBhvr>
                                      <p:by x="105000" y="105000"/>
                                    </p:animScale>
                                  </p:childTnLst>
                                </p:cTn>
                              </p:par>
                            </p:childTnLst>
                          </p:cTn>
                        </p:par>
                      </p:childTnLst>
                    </p:cTn>
                  </p:par>
                </p:childTnLst>
              </p:cTn>
              <p:nextCondLst>
                <p:cond evt="onClick" delay="0">
                  <p:tgtEl>
                    <p:spTgt spid="86"/>
                  </p:tgtEl>
                </p:cond>
              </p:nextCondLst>
            </p:seq>
            <p:seq concurrent="1" nextAc="seek">
              <p:cTn id="159" restart="whenNotActive" fill="hold" evtFilter="cancelBubble" nodeType="interactiveSeq">
                <p:stCondLst>
                  <p:cond evt="onClick" delay="0">
                    <p:tgtEl>
                      <p:spTgt spid="88"/>
                    </p:tgtEl>
                  </p:cond>
                </p:stCondLst>
                <p:endSync evt="end" delay="0">
                  <p:rtn val="all"/>
                </p:endSync>
                <p:childTnLst>
                  <p:par>
                    <p:cTn id="160" fill="hold">
                      <p:stCondLst>
                        <p:cond delay="0"/>
                      </p:stCondLst>
                      <p:childTnLst>
                        <p:par>
                          <p:cTn id="161" fill="hold">
                            <p:stCondLst>
                              <p:cond delay="0"/>
                            </p:stCondLst>
                            <p:childTnLst>
                              <p:par>
                                <p:cTn id="162" presetID="53" presetClass="entr" presetSubtype="16" fill="hold" grpId="0" nodeType="withEffect">
                                  <p:stCondLst>
                                    <p:cond delay="0"/>
                                  </p:stCondLst>
                                  <p:childTnLst>
                                    <p:set>
                                      <p:cBhvr>
                                        <p:cTn id="163" dur="1" fill="hold">
                                          <p:stCondLst>
                                            <p:cond delay="0"/>
                                          </p:stCondLst>
                                        </p:cTn>
                                        <p:tgtEl>
                                          <p:spTgt spid="89"/>
                                        </p:tgtEl>
                                        <p:attrNameLst>
                                          <p:attrName>style.visibility</p:attrName>
                                        </p:attrNameLst>
                                      </p:cBhvr>
                                      <p:to>
                                        <p:strVal val="visible"/>
                                      </p:to>
                                    </p:set>
                                    <p:anim calcmode="lin" valueType="num">
                                      <p:cBhvr>
                                        <p:cTn id="164" dur="500" fill="hold"/>
                                        <p:tgtEl>
                                          <p:spTgt spid="89"/>
                                        </p:tgtEl>
                                        <p:attrNameLst>
                                          <p:attrName>ppt_w</p:attrName>
                                        </p:attrNameLst>
                                      </p:cBhvr>
                                      <p:tavLst>
                                        <p:tav tm="0">
                                          <p:val>
                                            <p:fltVal val="0"/>
                                          </p:val>
                                        </p:tav>
                                        <p:tav tm="100000">
                                          <p:val>
                                            <p:strVal val="#ppt_w"/>
                                          </p:val>
                                        </p:tav>
                                      </p:tavLst>
                                    </p:anim>
                                    <p:anim calcmode="lin" valueType="num">
                                      <p:cBhvr>
                                        <p:cTn id="165" dur="500" fill="hold"/>
                                        <p:tgtEl>
                                          <p:spTgt spid="89"/>
                                        </p:tgtEl>
                                        <p:attrNameLst>
                                          <p:attrName>ppt_h</p:attrName>
                                        </p:attrNameLst>
                                      </p:cBhvr>
                                      <p:tavLst>
                                        <p:tav tm="0">
                                          <p:val>
                                            <p:fltVal val="0"/>
                                          </p:val>
                                        </p:tav>
                                        <p:tav tm="100000">
                                          <p:val>
                                            <p:strVal val="#ppt_h"/>
                                          </p:val>
                                        </p:tav>
                                      </p:tavLst>
                                    </p:anim>
                                    <p:animEffect transition="in" filter="fade">
                                      <p:cBhvr>
                                        <p:cTn id="166" dur="500"/>
                                        <p:tgtEl>
                                          <p:spTgt spid="89"/>
                                        </p:tgtEl>
                                      </p:cBhvr>
                                    </p:animEffect>
                                  </p:childTnLst>
                                  <p:subTnLst>
                                    <p:audio>
                                      <p:cMediaNode>
                                        <p:cTn display="0" masterRel="sameClick">
                                          <p:stCondLst>
                                            <p:cond evt="begin" delay="0">
                                              <p:tn val="162"/>
                                            </p:cond>
                                          </p:stCondLst>
                                          <p:endCondLst>
                                            <p:cond evt="onStopAudio" delay="0">
                                              <p:tgtEl>
                                                <p:sldTgt/>
                                              </p:tgtEl>
                                            </p:cond>
                                          </p:endCondLst>
                                        </p:cTn>
                                        <p:tgtEl>
                                          <p:sndTgt r:embed="rId3" name="Bling.wav"/>
                                        </p:tgtEl>
                                      </p:cMediaNode>
                                    </p:audio>
                                  </p:subTnLst>
                                </p:cTn>
                              </p:par>
                              <p:par>
                                <p:cTn id="167" presetID="26" presetClass="emph" presetSubtype="0" fill="hold" grpId="1" nodeType="withEffect">
                                  <p:stCondLst>
                                    <p:cond delay="500"/>
                                  </p:stCondLst>
                                  <p:childTnLst>
                                    <p:animEffect transition="out" filter="fade">
                                      <p:cBhvr>
                                        <p:cTn id="168" dur="500" tmFilter="0, 0; .2, .5; .8, .5; 1, 0"/>
                                        <p:tgtEl>
                                          <p:spTgt spid="89"/>
                                        </p:tgtEl>
                                      </p:cBhvr>
                                    </p:animEffect>
                                    <p:animScale>
                                      <p:cBhvr>
                                        <p:cTn id="169" dur="250" autoRev="1" fill="hold"/>
                                        <p:tgtEl>
                                          <p:spTgt spid="89"/>
                                        </p:tgtEl>
                                      </p:cBhvr>
                                      <p:by x="105000" y="105000"/>
                                    </p:animScale>
                                  </p:childTnLst>
                                </p:cTn>
                              </p:par>
                            </p:childTnLst>
                          </p:cTn>
                        </p:par>
                      </p:childTnLst>
                    </p:cTn>
                  </p:par>
                </p:childTnLst>
              </p:cTn>
              <p:nextCondLst>
                <p:cond evt="onClick" delay="0">
                  <p:tgtEl>
                    <p:spTgt spid="8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P spid="85" grpId="0"/>
      <p:bldP spid="85" grpId="1"/>
      <p:bldP spid="87" grpId="0"/>
      <p:bldP spid="87" grpId="1"/>
      <p:bldP spid="89" grpId="0"/>
      <p:bldP spid="8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pic>
        <p:nvPicPr>
          <p:cNvPr id="8" name="Picture 8"/>
          <p:cNvPicPr>
            <a:picLocks noChangeAspect="1"/>
          </p:cNvPicPr>
          <p:nvPr/>
        </p:nvPicPr>
        <p:blipFill>
          <a:blip r:embed="rId3"/>
          <a:srcRect/>
          <a:stretch>
            <a:fillRect/>
          </a:stretch>
        </p:blipFill>
        <p:spPr>
          <a:xfrm>
            <a:off x="608715" y="2431052"/>
            <a:ext cx="3206577" cy="4297933"/>
          </a:xfrm>
          <a:prstGeom prst="rect">
            <a:avLst/>
          </a:prstGeom>
        </p:spPr>
      </p:pic>
      <p:pic>
        <p:nvPicPr>
          <p:cNvPr id="9" name="Picture 9"/>
          <p:cNvPicPr>
            <a:picLocks noChangeAspect="1"/>
          </p:cNvPicPr>
          <p:nvPr/>
        </p:nvPicPr>
        <p:blipFill>
          <a:blip r:embed="rId4"/>
          <a:srcRect/>
          <a:stretch>
            <a:fillRect/>
          </a:stretch>
        </p:blipFill>
        <p:spPr>
          <a:xfrm>
            <a:off x="4625614" y="2431052"/>
            <a:ext cx="2783778" cy="4297932"/>
          </a:xfrm>
          <a:prstGeom prst="rect">
            <a:avLst/>
          </a:prstGeom>
        </p:spPr>
      </p:pic>
      <p:pic>
        <p:nvPicPr>
          <p:cNvPr id="10" name="Picture 10"/>
          <p:cNvPicPr>
            <a:picLocks noChangeAspect="1"/>
          </p:cNvPicPr>
          <p:nvPr/>
        </p:nvPicPr>
        <p:blipFill>
          <a:blip r:embed="rId5"/>
          <a:srcRect/>
          <a:stretch>
            <a:fillRect/>
          </a:stretch>
        </p:blipFill>
        <p:spPr>
          <a:xfrm>
            <a:off x="8268247" y="2446562"/>
            <a:ext cx="3311859" cy="4297933"/>
          </a:xfrm>
          <a:prstGeom prst="rect">
            <a:avLst/>
          </a:prstGeom>
        </p:spPr>
      </p:pic>
      <p:sp>
        <p:nvSpPr>
          <p:cNvPr id="12" name="TextBox 12"/>
          <p:cNvSpPr txBox="1"/>
          <p:nvPr/>
        </p:nvSpPr>
        <p:spPr>
          <a:xfrm>
            <a:off x="6094413" y="422806"/>
            <a:ext cx="5207432" cy="38651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1. </a:t>
            </a:r>
            <a:r>
              <a:rPr lang="en-US" sz="2300" b="1" dirty="0" err="1" smtClean="0">
                <a:solidFill>
                  <a:srgbClr val="FFFFFF"/>
                </a:solidFill>
                <a:latin typeface="Times New Roman" panose="02020603050405020304" pitchFamily="18" charset="0"/>
              </a:rPr>
              <a:t>Thị</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3" name="Group 10"/>
          <p:cNvGrpSpPr/>
          <p:nvPr/>
        </p:nvGrpSpPr>
        <p:grpSpPr>
          <a:xfrm>
            <a:off x="608715" y="1319028"/>
            <a:ext cx="10971391" cy="2153840"/>
            <a:chOff x="0" y="-192881"/>
            <a:chExt cx="21948499" cy="4307678"/>
          </a:xfrm>
        </p:grpSpPr>
        <p:grpSp>
          <p:nvGrpSpPr>
            <p:cNvPr id="14" name="Group 11"/>
            <p:cNvGrpSpPr/>
            <p:nvPr/>
          </p:nvGrpSpPr>
          <p:grpSpPr>
            <a:xfrm>
              <a:off x="0" y="-192881"/>
              <a:ext cx="21948499" cy="4307678"/>
              <a:chOff x="0" y="-38100"/>
              <a:chExt cx="4335506" cy="850900"/>
            </a:xfrm>
          </p:grpSpPr>
          <p:sp>
            <p:nvSpPr>
              <p:cNvPr id="16" name="Freeform 12"/>
              <p:cNvSpPr/>
              <p:nvPr/>
            </p:nvSpPr>
            <p:spPr>
              <a:xfrm>
                <a:off x="0" y="0"/>
                <a:ext cx="4335506" cy="356985"/>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7"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5" name="TextBox 14"/>
            <p:cNvSpPr txBox="1"/>
            <p:nvPr/>
          </p:nvSpPr>
          <p:spPr>
            <a:xfrm>
              <a:off x="116376" y="480425"/>
              <a:ext cx="21408039" cy="846386"/>
            </a:xfrm>
            <a:prstGeom prst="rect">
              <a:avLst/>
            </a:prstGeom>
          </p:spPr>
          <p:txBody>
            <a:bodyPr wrap="square" lIns="0" tIns="0" rIns="0" bIns="0" rtlCol="0" anchor="t">
              <a:spAutoFit/>
            </a:bodyPr>
            <a:lstStyle/>
            <a:p>
              <a:pPr algn="ctr">
                <a:lnSpc>
                  <a:spcPts val="3266"/>
                </a:lnSpc>
              </a:pPr>
              <a:r>
                <a:rPr lang="vi-VN" sz="2300" b="1" dirty="0">
                  <a:solidFill>
                    <a:srgbClr val="000000"/>
                  </a:solidFill>
                  <a:latin typeface="Times New Roman" panose="02020603050405020304" pitchFamily="18" charset="0"/>
                </a:rPr>
                <a:t>Hoạt động 2: Thiết kế poster tuyên truyền mọi người cách chăm sóc và bảo vệ đôi mắt</a:t>
              </a:r>
              <a:endParaRPr lang="en-US" sz="2300" b="1" dirty="0">
                <a:solidFill>
                  <a:srgbClr val="000000"/>
                </a:solidFill>
                <a:latin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pinimg.com/564x/8f/41/a1/8f41a174d82714413ebba3f61cb27e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975" y="2385057"/>
            <a:ext cx="5583778" cy="3550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685622" y="196286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8630" y="3647474"/>
            <a:ext cx="5704407" cy="2196769"/>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974771" y="2352320"/>
            <a:ext cx="5267846" cy="1274195"/>
          </a:xfrm>
          <a:prstGeom prst="rect">
            <a:avLst/>
          </a:prstGeom>
        </p:spPr>
        <p:txBody>
          <a:bodyPr wrap="square"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smtClean="0">
                <a:solidFill>
                  <a:srgbClr val="C00000"/>
                </a:solidFill>
                <a:latin typeface="Times New Roman" panose="02020603050405020304" pitchFamily="18" charset="0"/>
              </a:rPr>
              <a:t>vùng</a:t>
            </a:r>
            <a:r>
              <a:rPr lang="en-US" sz="2300" b="1" dirty="0" smtClean="0">
                <a:solidFill>
                  <a:srgbClr val="C00000"/>
                </a:solidFill>
                <a:latin typeface="Times New Roman" panose="02020603050405020304" pitchFamily="18" charset="0"/>
              </a:rPr>
              <a:t> </a:t>
            </a:r>
            <a:r>
              <a:rPr lang="en-US" sz="2300" b="1" dirty="0" err="1" smtClean="0">
                <a:solidFill>
                  <a:srgbClr val="C00000"/>
                </a:solidFill>
                <a:latin typeface="Times New Roman" panose="02020603050405020304" pitchFamily="18" charset="0"/>
              </a:rPr>
              <a:t>thính</a:t>
            </a:r>
            <a:r>
              <a:rPr lang="en-US" sz="2300" b="1" dirty="0" smtClean="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1028432" y="4051871"/>
            <a:ext cx="5214185" cy="127419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smtClean="0">
                <a:solidFill>
                  <a:srgbClr val="000000"/>
                </a:solidFill>
                <a:latin typeface="Times New Roman" panose="02020603050405020304" pitchFamily="18" charset="0"/>
              </a:rPr>
              <a:t>tai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ngoài</a:t>
            </a:r>
            <a:r>
              <a:rPr lang="en-US" sz="2300" b="1" dirty="0">
                <a:solidFill>
                  <a:srgbClr val="C00000"/>
                </a:solidFill>
                <a:latin typeface="Times New Roman" panose="02020603050405020304" pitchFamily="18" charset="0"/>
              </a:rPr>
              <a:t>, tai </a:t>
            </a:r>
            <a:r>
              <a:rPr lang="en-US" sz="2300" b="1" dirty="0" err="1">
                <a:solidFill>
                  <a:srgbClr val="C00000"/>
                </a:solidFill>
                <a:latin typeface="Times New Roman" panose="02020603050405020304" pitchFamily="18" charset="0"/>
              </a:rPr>
              <a:t>giữa</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tai </a:t>
            </a:r>
            <a:r>
              <a:rPr lang="en-US" sz="2300" b="1" dirty="0" err="1" smtClean="0">
                <a:solidFill>
                  <a:srgbClr val="C00000"/>
                </a:solidFill>
                <a:latin typeface="Times New Roman" panose="02020603050405020304" pitchFamily="18" charset="0"/>
              </a:rPr>
              <a:t>trong</a:t>
            </a:r>
            <a:endParaRPr lang="en-US" sz="2300" b="1" dirty="0" smtClean="0">
              <a:solidFill>
                <a:srgbClr val="C00000"/>
              </a:solidFill>
              <a:latin typeface="Times New Roman" panose="02020603050405020304" pitchFamily="18" charset="0"/>
            </a:endParaRPr>
          </a:p>
          <a:p>
            <a:pPr algn="just">
              <a:lnSpc>
                <a:spcPct val="120000"/>
              </a:lnSpc>
              <a:spcBef>
                <a:spcPct val="0"/>
              </a:spcBef>
            </a:pPr>
            <a:r>
              <a:rPr lang="en-US" sz="2300" b="1" dirty="0" smtClean="0">
                <a:latin typeface="Times New Roman" panose="02020603050405020304" pitchFamily="18" charset="0"/>
              </a:rPr>
              <a:t>Tai </a:t>
            </a:r>
            <a:r>
              <a:rPr lang="en-US" sz="2300" b="1" dirty="0" err="1" smtClean="0">
                <a:latin typeface="Times New Roman" panose="02020603050405020304" pitchFamily="18" charset="0"/>
              </a:rPr>
              <a:t>có</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chức</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năng</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thu</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nhận</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âm</a:t>
            </a:r>
            <a:r>
              <a:rPr lang="en-US" sz="2300" b="1" dirty="0" smtClean="0">
                <a:latin typeface="Times New Roman" panose="02020603050405020304" pitchFamily="18" charset="0"/>
              </a:rPr>
              <a:t> </a:t>
            </a:r>
            <a:r>
              <a:rPr lang="en-US" sz="2300" b="1" dirty="0" err="1" smtClean="0">
                <a:latin typeface="Times New Roman" panose="02020603050405020304" pitchFamily="18" charset="0"/>
              </a:rPr>
              <a:t>thanh</a:t>
            </a:r>
            <a:endParaRPr lang="en-US" sz="2300" b="1" dirty="0" smtClean="0">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fade">
                                      <p:cBhvr>
                                        <p:cTn id="4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435497" y="1970617"/>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6442" y="3396135"/>
            <a:ext cx="5704407" cy="3157066"/>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6442" y="2159000"/>
            <a:ext cx="5704407" cy="123713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817942" y="3709987"/>
            <a:ext cx="5200269" cy="2462213"/>
          </a:xfrm>
          <a:prstGeom prst="rect">
            <a:avLst/>
          </a:prstGeom>
        </p:spPr>
        <p:txBody>
          <a:bodyPr wrap="square" lIns="0" tIns="0" rIns="0" bIns="0" rtlCol="0" anchor="t">
            <a:spAutoFit/>
          </a:bodyPr>
          <a:lstStyle/>
          <a:p>
            <a:pPr>
              <a:spcBef>
                <a:spcPct val="0"/>
              </a:spcBef>
            </a:pPr>
            <a:r>
              <a:rPr lang="en-US" sz="2000" b="1" dirty="0">
                <a:solidFill>
                  <a:srgbClr val="000000"/>
                </a:solidFill>
                <a:latin typeface="Times New Roman" panose="02020603050405020304" pitchFamily="18" charset="0"/>
              </a:rPr>
              <a:t>Tai </a:t>
            </a:r>
            <a:r>
              <a:rPr lang="en-US" sz="2000" b="1" dirty="0" err="1" smtClean="0">
                <a:solidFill>
                  <a:srgbClr val="000000"/>
                </a:solidFill>
                <a:latin typeface="Times New Roman" panose="02020603050405020304" pitchFamily="18" charset="0"/>
              </a:rPr>
              <a:t>ngoài</a:t>
            </a:r>
            <a:r>
              <a:rPr lang="en-US" sz="2000" b="1" dirty="0" smtClean="0">
                <a:solidFill>
                  <a:srgbClr val="000000"/>
                </a:solidFill>
                <a:latin typeface="Times New Roman" panose="02020603050405020304" pitchFamily="18" charset="0"/>
              </a:rPr>
              <a:t> </a:t>
            </a:r>
            <a:r>
              <a:rPr lang="en-US" sz="2000" b="1" dirty="0" err="1" smtClean="0">
                <a:solidFill>
                  <a:srgbClr val="000000"/>
                </a:solidFill>
                <a:latin typeface="Times New Roman" panose="02020603050405020304" pitchFamily="18" charset="0"/>
              </a:rPr>
              <a:t>gồm</a:t>
            </a:r>
            <a:r>
              <a:rPr lang="en-US" sz="2000" b="1" dirty="0" smtClean="0">
                <a:solidFill>
                  <a:srgbClr val="000000"/>
                </a:solidFill>
                <a:latin typeface="Times New Roman" panose="02020603050405020304" pitchFamily="18" charset="0"/>
              </a:rPr>
              <a:t> </a:t>
            </a:r>
            <a:r>
              <a:rPr lang="en-US" sz="2000" b="1" dirty="0" err="1" smtClean="0">
                <a:solidFill>
                  <a:srgbClr val="000000"/>
                </a:solidFill>
                <a:latin typeface="Times New Roman" panose="02020603050405020304" pitchFamily="18" charset="0"/>
              </a:rPr>
              <a:t>vành</a:t>
            </a:r>
            <a:r>
              <a:rPr lang="en-US" sz="2000" b="1" dirty="0" smtClean="0">
                <a:solidFill>
                  <a:srgbClr val="000000"/>
                </a:solidFill>
                <a:latin typeface="Times New Roman" panose="02020603050405020304" pitchFamily="18" charset="0"/>
              </a:rPr>
              <a:t> tai </a:t>
            </a:r>
            <a:r>
              <a:rPr lang="en-US" sz="2000" b="1" dirty="0" err="1" smtClean="0">
                <a:solidFill>
                  <a:srgbClr val="000000"/>
                </a:solidFill>
                <a:latin typeface="Times New Roman" panose="02020603050405020304" pitchFamily="18" charset="0"/>
              </a:rPr>
              <a:t>và</a:t>
            </a:r>
            <a:r>
              <a:rPr lang="en-US" sz="2000" b="1" dirty="0" smtClean="0">
                <a:solidFill>
                  <a:srgbClr val="000000"/>
                </a:solidFill>
                <a:latin typeface="Times New Roman" panose="02020603050405020304" pitchFamily="18" charset="0"/>
              </a:rPr>
              <a:t> </a:t>
            </a:r>
            <a:r>
              <a:rPr lang="en-US" sz="2000" b="1" dirty="0" err="1" smtClean="0">
                <a:solidFill>
                  <a:srgbClr val="000000"/>
                </a:solidFill>
                <a:latin typeface="Times New Roman" panose="02020603050405020304" pitchFamily="18" charset="0"/>
              </a:rPr>
              <a:t>ống</a:t>
            </a:r>
            <a:r>
              <a:rPr lang="en-US" sz="2000" b="1" dirty="0" smtClean="0">
                <a:solidFill>
                  <a:srgbClr val="000000"/>
                </a:solidFill>
                <a:latin typeface="Times New Roman" panose="02020603050405020304" pitchFamily="18" charset="0"/>
              </a:rPr>
              <a:t> tai </a:t>
            </a:r>
            <a:r>
              <a:rPr lang="en-US" sz="2000" b="1" dirty="0" err="1" smtClean="0">
                <a:solidFill>
                  <a:srgbClr val="000000"/>
                </a:solidFill>
                <a:latin typeface="Times New Roman" panose="02020603050405020304" pitchFamily="18" charset="0"/>
              </a:rPr>
              <a:t>ngoài</a:t>
            </a:r>
            <a:endParaRPr lang="en-US" sz="2000" b="1" dirty="0">
              <a:solidFill>
                <a:srgbClr val="000000"/>
              </a:solidFill>
              <a:latin typeface="Times New Roman" panose="02020603050405020304" pitchFamily="18" charset="0"/>
            </a:endParaRPr>
          </a:p>
          <a:p>
            <a:pPr>
              <a:spcBef>
                <a:spcPct val="0"/>
              </a:spcBef>
            </a:pPr>
            <a:r>
              <a:rPr lang="en-US" sz="2000" b="1" dirty="0">
                <a:solidFill>
                  <a:srgbClr val="000000"/>
                </a:solidFill>
                <a:latin typeface="Times New Roman" panose="02020603050405020304" pitchFamily="18" charset="0"/>
              </a:rPr>
              <a:t>C</a:t>
            </a:r>
            <a:r>
              <a:rPr lang="vi-VN" sz="2000" b="1" dirty="0">
                <a:solidFill>
                  <a:srgbClr val="000000"/>
                </a:solidFill>
                <a:latin typeface="Times New Roman" panose="02020603050405020304" pitchFamily="18" charset="0"/>
              </a:rPr>
              <a:t>ó nhiệm vụ thu nhận và dẫn truyền âm thanh. Vành tai (loa tai): bao gồm sụn và có lớp da phủ bên ngoài, có ít mạch máu và lớp mỡ bảo vệ. </a:t>
            </a:r>
            <a:endParaRPr lang="en-US" sz="2000" b="1" dirty="0" smtClean="0">
              <a:solidFill>
                <a:srgbClr val="000000"/>
              </a:solidFill>
              <a:latin typeface="Times New Roman" panose="02020603050405020304" pitchFamily="18" charset="0"/>
            </a:endParaRPr>
          </a:p>
          <a:p>
            <a:pPr>
              <a:spcBef>
                <a:spcPct val="0"/>
              </a:spcBef>
            </a:pPr>
            <a:r>
              <a:rPr lang="vi-VN" sz="2000" b="1" dirty="0" smtClean="0">
                <a:solidFill>
                  <a:srgbClr val="000000"/>
                </a:solidFill>
                <a:latin typeface="Times New Roman" panose="02020603050405020304" pitchFamily="18" charset="0"/>
              </a:rPr>
              <a:t>Các </a:t>
            </a:r>
            <a:r>
              <a:rPr lang="vi-VN" sz="2000" b="1" dirty="0">
                <a:solidFill>
                  <a:srgbClr val="000000"/>
                </a:solidFill>
                <a:latin typeface="Times New Roman" panose="02020603050405020304" pitchFamily="18" charset="0"/>
              </a:rPr>
              <a:t>đường cong và xoắn của vành tai giúp nhận và hứng âm thanh (năng lượng âm) từ mọi phía vào ống tai.</a:t>
            </a:r>
            <a:endParaRPr lang="en-US" sz="2000" b="1" dirty="0">
              <a:solidFill>
                <a:srgbClr val="000000"/>
              </a:solidFill>
              <a:latin typeface="Times New Roman" panose="02020603050405020304" pitchFamily="18" charset="0"/>
            </a:endParaRPr>
          </a:p>
        </p:txBody>
      </p:sp>
      <p:pic>
        <p:nvPicPr>
          <p:cNvPr id="14338" name="Picture 2" descr="Sơ Lược Giải Phẫu Tai – PHÒNG KHÁM ĐA KHOA QUỐC TẾ SÀI GÒ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576" r="20362" b="23255"/>
          <a:stretch/>
        </p:blipFill>
        <p:spPr bwMode="auto">
          <a:xfrm>
            <a:off x="6382104" y="2157303"/>
            <a:ext cx="5651885" cy="423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435497" y="1970617"/>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6442" y="3492575"/>
            <a:ext cx="5704407" cy="3048245"/>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6442" y="2159000"/>
            <a:ext cx="5704407" cy="123713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821550" y="3739277"/>
            <a:ext cx="5272861" cy="2462213"/>
          </a:xfrm>
          <a:prstGeom prst="rect">
            <a:avLst/>
          </a:prstGeom>
        </p:spPr>
        <p:txBody>
          <a:bodyPr wrap="square" lIns="0" tIns="0" rIns="0" bIns="0" rtlCol="0" anchor="t">
            <a:spAutoFit/>
          </a:bodyPr>
          <a:lstStyle/>
          <a:p>
            <a:pPr>
              <a:spcBef>
                <a:spcPct val="0"/>
              </a:spcBef>
            </a:pPr>
            <a:r>
              <a:rPr lang="en-US" sz="2000" b="1" dirty="0">
                <a:solidFill>
                  <a:srgbClr val="000000"/>
                </a:solidFill>
                <a:latin typeface="Times New Roman" panose="02020603050405020304" pitchFamily="18" charset="0"/>
              </a:rPr>
              <a:t>Tai </a:t>
            </a:r>
            <a:r>
              <a:rPr lang="en-US" sz="2000" b="1" dirty="0" err="1">
                <a:solidFill>
                  <a:srgbClr val="000000"/>
                </a:solidFill>
                <a:latin typeface="Times New Roman" panose="02020603050405020304" pitchFamily="18" charset="0"/>
              </a:rPr>
              <a:t>giữa</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có</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màng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nhĩ</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và</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chuỗi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xương</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từ</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đây</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có</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vòi</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thông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với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khoang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miệng</a:t>
            </a:r>
            <a:endParaRPr lang="en-US" sz="2000" b="1" dirty="0">
              <a:solidFill>
                <a:srgbClr val="000000"/>
              </a:solidFill>
              <a:latin typeface="Times New Roman" panose="02020603050405020304" pitchFamily="18" charset="0"/>
            </a:endParaRPr>
          </a:p>
          <a:p>
            <a:pPr>
              <a:spcBef>
                <a:spcPct val="0"/>
              </a:spcBef>
            </a:pPr>
            <a:r>
              <a:rPr lang="vi-VN" sz="2000" b="1" dirty="0">
                <a:solidFill>
                  <a:srgbClr val="000000"/>
                </a:solidFill>
                <a:latin typeface="Times New Roman" panose="02020603050405020304" pitchFamily="18" charset="0"/>
              </a:rPr>
              <a:t>Tai giữa gồm ba phần là xương chũm, hòm nhĩ và vòi nhĩ. Ba phần này được thông với nhau. Tai giữa được xem như một khoang chứa khí trong xương thái dương. Tai giữa có nhiệm vụ dẫn truyền âm thanh từ màng nhĩ đến tai trong thông qua các xương con.</a:t>
            </a:r>
            <a:endParaRPr lang="en-US" sz="2000" b="1" dirty="0">
              <a:solidFill>
                <a:srgbClr val="000000"/>
              </a:solidFill>
              <a:latin typeface="Times New Roman" panose="02020603050405020304" pitchFamily="18" charset="0"/>
            </a:endParaRPr>
          </a:p>
        </p:txBody>
      </p:sp>
      <p:pic>
        <p:nvPicPr>
          <p:cNvPr id="15362" name="Picture 2" descr="Giải phẫu, sinh lý tai - Yte123.com"/>
          <p:cNvPicPr>
            <a:picLocks noChangeAspect="1" noChangeArrowheads="1"/>
          </p:cNvPicPr>
          <p:nvPr/>
        </p:nvPicPr>
        <p:blipFill rotWithShape="1">
          <a:blip r:embed="rId5">
            <a:extLst>
              <a:ext uri="{28A0092B-C50C-407E-A947-70E740481C1C}">
                <a14:useLocalDpi xmlns:a14="http://schemas.microsoft.com/office/drawing/2010/main" val="0"/>
              </a:ext>
            </a:extLst>
          </a:blip>
          <a:srcRect l="1521"/>
          <a:stretch/>
        </p:blipFill>
        <p:spPr bwMode="auto">
          <a:xfrm>
            <a:off x="6806316" y="2088277"/>
            <a:ext cx="4933950" cy="4191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5362"/>
                                        </p:tgtEl>
                                        <p:attrNameLst>
                                          <p:attrName>style.visibility</p:attrName>
                                        </p:attrNameLst>
                                      </p:cBhvr>
                                      <p:to>
                                        <p:strVal val="visible"/>
                                      </p:to>
                                    </p:set>
                                    <p:animEffect transition="in" filter="fade">
                                      <p:cBhvr>
                                        <p:cTn id="2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435497" y="1970617"/>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6442" y="3396134"/>
            <a:ext cx="5704407" cy="3080866"/>
          </a:xfrm>
          <a:prstGeom prst="rect">
            <a:avLst/>
          </a:prstGeom>
        </p:spPr>
      </p:pic>
      <p:pic>
        <p:nvPicPr>
          <p:cNvPr id="12" name="Picture 12"/>
          <p:cNvPicPr>
            <a:picLocks noChangeAspect="1"/>
          </p:cNvPicPr>
          <p:nvPr/>
        </p:nvPicPr>
        <p:blipFill>
          <a:blip r:embed="rId5"/>
          <a:srcRect/>
          <a:stretch>
            <a:fillRect/>
          </a:stretch>
        </p:blipFill>
        <p:spPr>
          <a:xfrm>
            <a:off x="6475412" y="2133600"/>
            <a:ext cx="5325449" cy="4407220"/>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6442" y="2159000"/>
            <a:ext cx="5704407" cy="123713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771003" y="3662372"/>
            <a:ext cx="5323408" cy="2548390"/>
          </a:xfrm>
          <a:prstGeom prst="rect">
            <a:avLst/>
          </a:prstGeom>
        </p:spPr>
        <p:txBody>
          <a:bodyPr wrap="square" lIns="0" tIns="0" rIns="0" bIns="0" rtlCol="0" anchor="t">
            <a:spAutoFit/>
          </a:bodyPr>
          <a:lstStyle/>
          <a:p>
            <a:pPr>
              <a:lnSpc>
                <a:spcPct val="120000"/>
              </a:lnSpc>
              <a:spcBef>
                <a:spcPct val="0"/>
              </a:spcBef>
            </a:pPr>
            <a:r>
              <a:rPr lang="en-US" sz="2300" b="1" dirty="0">
                <a:solidFill>
                  <a:srgbClr val="000000"/>
                </a:solidFill>
                <a:latin typeface="Times New Roman" panose="02020603050405020304" pitchFamily="18" charset="0"/>
              </a:rPr>
              <a:t>Tai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nằm</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ốc</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từ</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ốc</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a:t>
            </a:r>
          </a:p>
          <a:p>
            <a:pPr>
              <a:lnSpc>
                <a:spcPct val="120000"/>
              </a:lnSpc>
              <a:spcBef>
                <a:spcPct val="0"/>
              </a:spcBef>
            </a:pPr>
            <a:r>
              <a:rPr lang="vi-VN" sz="2300" b="1" dirty="0">
                <a:solidFill>
                  <a:srgbClr val="000000"/>
                </a:solidFill>
                <a:latin typeface="Times New Roman" panose="02020603050405020304" pitchFamily="18" charset="0"/>
              </a:rPr>
              <a:t>Tai trong có nhiệm vụ điều chỉnh sự cân bằng của cơ thể và chuyển xung động âm thanh thành các xung thần kinh. </a:t>
            </a:r>
            <a:endParaRPr lang="en-US" sz="23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49576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9" name="TextBox 9"/>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0" name="TextBox 10"/>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1" name="TextBox 11"/>
          <p:cNvSpPr txBox="1"/>
          <p:nvPr/>
        </p:nvSpPr>
        <p:spPr>
          <a:xfrm>
            <a:off x="6826666" y="5550376"/>
            <a:ext cx="5191574" cy="912942"/>
          </a:xfrm>
          <a:prstGeom prst="rect">
            <a:avLst/>
          </a:prstGeom>
        </p:spPr>
        <p:txBody>
          <a:bodyPr lIns="0" tIns="0" rIns="0" bIns="0" rtlCol="0" anchor="t">
            <a:spAutoFit/>
          </a:bodyPr>
          <a:lstStyle/>
          <a:p>
            <a:pPr algn="ctr">
              <a:lnSpc>
                <a:spcPct val="120000"/>
              </a:lnSpc>
            </a:pPr>
            <a:r>
              <a:rPr lang="en-US" sz="1700" b="1" i="1" dirty="0" err="1">
                <a:solidFill>
                  <a:srgbClr val="000000"/>
                </a:solidFill>
                <a:latin typeface="Times New Roman" panose="02020603050405020304" pitchFamily="18" charset="0"/>
              </a:rPr>
              <a:t>Nguồn</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âm</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thanh</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Ống</a:t>
            </a:r>
            <a:r>
              <a:rPr lang="en-US" sz="1700" b="1" i="1" dirty="0">
                <a:solidFill>
                  <a:srgbClr val="000000"/>
                </a:solidFill>
                <a:latin typeface="Times New Roman" panose="02020603050405020304" pitchFamily="18" charset="0"/>
              </a:rPr>
              <a:t> tai  </a:t>
            </a:r>
            <a:r>
              <a:rPr lang="en-US" sz="1700" b="1" i="1" dirty="0" err="1">
                <a:solidFill>
                  <a:srgbClr val="000000"/>
                </a:solidFill>
                <a:latin typeface="Times New Roman" panose="02020603050405020304" pitchFamily="18" charset="0"/>
              </a:rPr>
              <a:t>ngoài</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Màng</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nhĩ</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Xương</a:t>
            </a:r>
            <a:r>
              <a:rPr lang="en-US" sz="1700" b="1" i="1" dirty="0">
                <a:solidFill>
                  <a:srgbClr val="000000"/>
                </a:solidFill>
                <a:latin typeface="Times New Roman" panose="02020603050405020304" pitchFamily="18" charset="0"/>
              </a:rPr>
              <a:t> tai </a:t>
            </a:r>
            <a:r>
              <a:rPr lang="en-US" sz="1700" b="1" i="1" dirty="0" err="1">
                <a:solidFill>
                  <a:srgbClr val="000000"/>
                </a:solidFill>
                <a:latin typeface="Times New Roman" panose="02020603050405020304" pitchFamily="18" charset="0"/>
              </a:rPr>
              <a:t>giữa</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Ốc</a:t>
            </a:r>
            <a:r>
              <a:rPr lang="en-US" sz="1700" b="1" i="1" dirty="0">
                <a:solidFill>
                  <a:srgbClr val="000000"/>
                </a:solidFill>
                <a:latin typeface="Times New Roman" panose="02020603050405020304" pitchFamily="18" charset="0"/>
              </a:rPr>
              <a:t> tai =&gt; </a:t>
            </a:r>
            <a:r>
              <a:rPr lang="en-US" sz="1700" b="1" i="1" dirty="0" err="1">
                <a:solidFill>
                  <a:srgbClr val="000000"/>
                </a:solidFill>
                <a:latin typeface="Times New Roman" panose="02020603050405020304" pitchFamily="18" charset="0"/>
              </a:rPr>
              <a:t>Tế</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bào</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thụ</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cảm</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Dây</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thần</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kinh</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Trung</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khu</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thính</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giác</a:t>
            </a:r>
            <a:endParaRPr lang="en-US" sz="1700" b="1" i="1" dirty="0">
              <a:solidFill>
                <a:srgbClr val="000000"/>
              </a:solidFill>
              <a:latin typeface="Times New Roman" panose="02020603050405020304" pitchFamily="18" charset="0"/>
            </a:endParaRPr>
          </a:p>
        </p:txBody>
      </p:sp>
      <p:grpSp>
        <p:nvGrpSpPr>
          <p:cNvPr id="12" name="Group 12"/>
          <p:cNvGrpSpPr/>
          <p:nvPr/>
        </p:nvGrpSpPr>
        <p:grpSpPr>
          <a:xfrm>
            <a:off x="685622" y="1962868"/>
            <a:ext cx="5973595" cy="4827123"/>
            <a:chOff x="0" y="0"/>
            <a:chExt cx="11950302" cy="9654246"/>
          </a:xfrm>
        </p:grpSpPr>
        <p:grpSp>
          <p:nvGrpSpPr>
            <p:cNvPr id="13" name="Group 13"/>
            <p:cNvGrpSpPr/>
            <p:nvPr/>
          </p:nvGrpSpPr>
          <p:grpSpPr>
            <a:xfrm>
              <a:off x="0" y="0"/>
              <a:ext cx="11950302" cy="9000901"/>
              <a:chOff x="0" y="0"/>
              <a:chExt cx="2360554" cy="1777956"/>
            </a:xfrm>
          </p:grpSpPr>
          <p:sp>
            <p:nvSpPr>
              <p:cNvPr id="14" name="Freeform 14"/>
              <p:cNvSpPr/>
              <p:nvPr/>
            </p:nvSpPr>
            <p:spPr>
              <a:xfrm>
                <a:off x="0" y="0"/>
                <a:ext cx="2360554" cy="1777956"/>
              </a:xfrm>
              <a:custGeom>
                <a:avLst/>
                <a:gdLst/>
                <a:ahLst/>
                <a:cxnLst/>
                <a:rect l="l" t="t" r="r" b="b"/>
                <a:pathLst>
                  <a:path w="2360554" h="1777956">
                    <a:moveTo>
                      <a:pt x="44053" y="0"/>
                    </a:moveTo>
                    <a:lnTo>
                      <a:pt x="2316500" y="0"/>
                    </a:lnTo>
                    <a:cubicBezTo>
                      <a:pt x="2340830" y="0"/>
                      <a:pt x="2360554" y="19723"/>
                      <a:pt x="2360554" y="44053"/>
                    </a:cubicBezTo>
                    <a:lnTo>
                      <a:pt x="2360554" y="1733902"/>
                    </a:lnTo>
                    <a:cubicBezTo>
                      <a:pt x="2360554" y="1758232"/>
                      <a:pt x="2340830" y="1777956"/>
                      <a:pt x="2316500" y="1777956"/>
                    </a:cubicBezTo>
                    <a:lnTo>
                      <a:pt x="44053" y="1777956"/>
                    </a:lnTo>
                    <a:cubicBezTo>
                      <a:pt x="19723" y="1777956"/>
                      <a:pt x="0" y="1758232"/>
                      <a:pt x="0" y="1733902"/>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sp>
          <p:nvSpPr>
            <p:cNvPr id="16" name="TextBox 16"/>
            <p:cNvSpPr txBox="1"/>
            <p:nvPr/>
          </p:nvSpPr>
          <p:spPr>
            <a:xfrm>
              <a:off x="305646" y="1102424"/>
              <a:ext cx="11339007" cy="7645170"/>
            </a:xfrm>
            <a:prstGeom prst="rect">
              <a:avLst/>
            </a:prstGeom>
          </p:spPr>
          <p:txBody>
            <a:bodyPr lIns="0" tIns="0" rIns="0" bIns="0" rtlCol="0" anchor="t">
              <a:spAutoFit/>
            </a:bodyPr>
            <a:lstStyle/>
            <a:p>
              <a:pPr algn="just">
                <a:lnSpc>
                  <a:spcPct val="120000"/>
                </a:lnSpc>
              </a:pPr>
              <a:r>
                <a:rPr lang="en-US" sz="2300" b="1" dirty="0" smtClean="0">
                  <a:solidFill>
                    <a:srgbClr val="000000"/>
                  </a:solidFill>
                  <a:latin typeface="Times New Roman" panose="02020603050405020304" pitchFamily="18" charset="0"/>
                </a:rPr>
                <a:t>Tai </a:t>
              </a:r>
              <a:r>
                <a:rPr lang="en-US" sz="2300" b="1" dirty="0" err="1" smtClean="0">
                  <a:solidFill>
                    <a:srgbClr val="000000"/>
                  </a:solidFill>
                  <a:latin typeface="Times New Roman" panose="02020603050405020304" pitchFamily="18" charset="0"/>
                </a:rPr>
                <a:t>thu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theo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chế</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truyền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sóng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được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loa</a:t>
              </a:r>
              <a:r>
                <a:rPr lang="en-US" sz="2300" b="1" dirty="0" smtClean="0">
                  <a:solidFill>
                    <a:srgbClr val="000000"/>
                  </a:solidFill>
                  <a:latin typeface="Times New Roman" panose="02020603050405020304" pitchFamily="18" charset="0"/>
                </a:rPr>
                <a:t> tai </a:t>
              </a:r>
              <a:r>
                <a:rPr lang="en-US" sz="2300" b="1" dirty="0" err="1" smtClean="0">
                  <a:solidFill>
                    <a:srgbClr val="000000"/>
                  </a:solidFill>
                  <a:latin typeface="Times New Roman" panose="02020603050405020304" pitchFamily="18" charset="0"/>
                </a:rPr>
                <a:t>hứng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truyền</a:t>
              </a:r>
              <a:r>
                <a:rPr lang="en-US" sz="2300" b="1" dirty="0" smtClean="0">
                  <a:solidFill>
                    <a:srgbClr val="000000"/>
                  </a:solidFill>
                  <a:latin typeface="Times New Roman" panose="02020603050405020304" pitchFamily="18" charset="0"/>
                </a:rPr>
                <a:t> qua </a:t>
              </a:r>
              <a:r>
                <a:rPr lang="en-US" sz="2300" b="1" dirty="0" err="1" smtClean="0">
                  <a:solidFill>
                    <a:srgbClr val="000000"/>
                  </a:solidFill>
                  <a:latin typeface="Times New Roman" panose="02020603050405020304" pitchFamily="18" charset="0"/>
                </a:rPr>
                <a:t>ống</a:t>
              </a:r>
              <a:r>
                <a:rPr lang="en-US" sz="2300" b="1" dirty="0" smtClean="0">
                  <a:solidFill>
                    <a:srgbClr val="000000"/>
                  </a:solidFill>
                  <a:latin typeface="Times New Roman" panose="02020603050405020304" pitchFamily="18" charset="0"/>
                </a:rPr>
                <a:t> tai </a:t>
              </a:r>
              <a:r>
                <a:rPr lang="en-US" sz="2300" b="1" dirty="0" err="1" smtClean="0">
                  <a:solidFill>
                    <a:srgbClr val="000000"/>
                  </a:solidFill>
                  <a:latin typeface="Times New Roman" panose="02020603050405020304" pitchFamily="18" charset="0"/>
                </a:rPr>
                <a:t>làm</a:t>
              </a:r>
              <a:r>
                <a:rPr lang="en-US" sz="2300" b="1" dirty="0" smtClean="0">
                  <a:solidFill>
                    <a:srgbClr val="000000"/>
                  </a:solidFill>
                  <a:latin typeface="Times New Roman" panose="02020603050405020304" pitchFamily="18" charset="0"/>
                </a:rPr>
                <a:t> rung </a:t>
              </a:r>
              <a:r>
                <a:rPr lang="en-US" sz="2300" b="1" dirty="0" err="1" smtClean="0">
                  <a:solidFill>
                    <a:srgbClr val="000000"/>
                  </a:solidFill>
                  <a:latin typeface="Times New Roman" panose="02020603050405020304" pitchFamily="18" charset="0"/>
                </a:rPr>
                <a:t>màng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nhĩ</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động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chuỗi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xương</a:t>
              </a:r>
              <a:r>
                <a:rPr lang="en-US" sz="2300" b="1" dirty="0" smtClean="0">
                  <a:solidFill>
                    <a:srgbClr val="000000"/>
                  </a:solidFill>
                  <a:latin typeface="Times New Roman" panose="02020603050405020304" pitchFamily="18" charset="0"/>
                </a:rPr>
                <a:t> tai </a:t>
              </a:r>
              <a:r>
                <a:rPr lang="en-US" sz="2300" b="1" dirty="0" err="1" smtClean="0">
                  <a:solidFill>
                    <a:srgbClr val="000000"/>
                  </a:solidFill>
                  <a:latin typeface="Times New Roman" panose="02020603050405020304" pitchFamily="18" charset="0"/>
                </a:rPr>
                <a:t>làm</a:t>
              </a:r>
              <a:r>
                <a:rPr lang="en-US" sz="2300" b="1" dirty="0" smtClean="0">
                  <a:solidFill>
                    <a:srgbClr val="000000"/>
                  </a:solidFill>
                  <a:latin typeface="Times New Roman" panose="02020603050405020304" pitchFamily="18" charset="0"/>
                </a:rPr>
                <a:t> rung </a:t>
              </a:r>
              <a:r>
                <a:rPr lang="en-US" sz="2300" b="1" dirty="0" err="1" smtClean="0">
                  <a:solidFill>
                    <a:srgbClr val="000000"/>
                  </a:solidFill>
                  <a:latin typeface="Times New Roman" panose="02020603050405020304" pitchFamily="18" charset="0"/>
                </a:rPr>
                <a:t>các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màng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dịch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trong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ốc</a:t>
              </a:r>
              <a:r>
                <a:rPr lang="en-US" sz="2300" b="1" dirty="0" smtClean="0">
                  <a:solidFill>
                    <a:srgbClr val="000000"/>
                  </a:solidFill>
                  <a:latin typeface="Times New Roman" panose="02020603050405020304" pitchFamily="18" charset="0"/>
                </a:rPr>
                <a:t> tai. </a:t>
              </a:r>
            </a:p>
            <a:p>
              <a:pPr algn="just">
                <a:lnSpc>
                  <a:spcPct val="120000"/>
                </a:lnSpc>
              </a:pPr>
              <a:r>
                <a:rPr lang="en-US" sz="2300" b="1" dirty="0" err="1" smtClean="0">
                  <a:solidFill>
                    <a:srgbClr val="000000"/>
                  </a:solidFill>
                  <a:latin typeface="Times New Roman" panose="02020603050405020304" pitchFamily="18" charset="0"/>
                </a:rPr>
                <a:t>Những</a:t>
              </a:r>
              <a:r>
                <a:rPr lang="en-US" sz="2300" b="1" dirty="0" smtClean="0">
                  <a:solidFill>
                    <a:srgbClr val="000000"/>
                  </a:solidFill>
                  <a:latin typeface="Times New Roman" panose="02020603050405020304" pitchFamily="18" charset="0"/>
                </a:rPr>
                <a:t> rung </a:t>
              </a:r>
              <a:r>
                <a:rPr lang="en-US" sz="2300" b="1" dirty="0" err="1" smtClean="0">
                  <a:solidFill>
                    <a:srgbClr val="000000"/>
                  </a:solidFill>
                  <a:latin typeface="Times New Roman" panose="02020603050405020304" pitchFamily="18" charset="0"/>
                </a:rPr>
                <a:t>động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này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hứng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phấn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quan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thụ</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cảm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làm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xuất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hiện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xung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theo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dây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về</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não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cho</a:t>
              </a:r>
              <a:r>
                <a:rPr lang="en-US" sz="2300" b="1" dirty="0" smtClean="0">
                  <a:solidFill>
                    <a:srgbClr val="000000"/>
                  </a:solidFill>
                  <a:latin typeface="Times New Roman" panose="02020603050405020304" pitchFamily="18" charset="0"/>
                </a:rPr>
                <a:t> ta </a:t>
              </a:r>
              <a:r>
                <a:rPr lang="en-US" sz="2300" b="1" dirty="0" err="1" smtClean="0">
                  <a:solidFill>
                    <a:srgbClr val="000000"/>
                  </a:solidFill>
                  <a:latin typeface="Times New Roman" panose="02020603050405020304" pitchFamily="18" charset="0"/>
                </a:rPr>
                <a:t>cảm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thanh</a:t>
              </a:r>
              <a:r>
                <a:rPr lang="en-US"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sp>
          <p:nvSpPr>
            <p:cNvPr id="17" name="TextBox 17"/>
            <p:cNvSpPr txBox="1"/>
            <p:nvPr/>
          </p:nvSpPr>
          <p:spPr>
            <a:xfrm>
              <a:off x="586599" y="254560"/>
              <a:ext cx="10777106" cy="769058"/>
            </a:xfrm>
            <a:prstGeom prst="rect">
              <a:avLst/>
            </a:prstGeom>
          </p:spPr>
          <p:txBody>
            <a:bodyPr lIns="0" tIns="0" rIns="0" bIns="0" rtlCol="0" anchor="t">
              <a:spAutoFit/>
            </a:bodyPr>
            <a:lstStyle/>
            <a:p>
              <a:pPr algn="ctr">
                <a:lnSpc>
                  <a:spcPts val="3266"/>
                </a:lnSpc>
              </a:pPr>
              <a:r>
                <a:rPr lang="en-US" sz="2300" b="1" dirty="0">
                  <a:solidFill>
                    <a:srgbClr val="DF1E2D"/>
                  </a:solidFill>
                  <a:latin typeface="Times New Roman" panose="02020603050405020304" pitchFamily="18" charset="0"/>
                </a:rPr>
                <a:t>DẪN TRUYỀN ÂM THANH</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446827" y="8315871"/>
              <a:ext cx="1306693" cy="137005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9405824" y="8315871"/>
              <a:ext cx="1306693" cy="137005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375192" y="8315871"/>
              <a:ext cx="1306693" cy="137005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341139" y="8315871"/>
              <a:ext cx="1306693" cy="1370058"/>
            </a:xfrm>
            <a:prstGeom prst="rect">
              <a:avLst/>
            </a:prstGeom>
          </p:spPr>
        </p:pic>
      </p:grpSp>
      <p:pic>
        <p:nvPicPr>
          <p:cNvPr id="4098" name="Picture 2" descr="Tạo hình tai giữa"/>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672" r="18387"/>
          <a:stretch/>
        </p:blipFill>
        <p:spPr bwMode="auto">
          <a:xfrm>
            <a:off x="6826666" y="2431052"/>
            <a:ext cx="5074380" cy="2844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hông có mô tả ả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9" t="4267" r="4574" b="3192"/>
          <a:stretch/>
        </p:blipFill>
        <p:spPr bwMode="auto">
          <a:xfrm>
            <a:off x="5840580" y="2895600"/>
            <a:ext cx="5943598"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685621" y="1962859"/>
            <a:ext cx="11098557" cy="607287"/>
            <a:chOff x="815061" y="554958"/>
            <a:chExt cx="11074795" cy="5769166"/>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dirty="0">
                  <a:latin typeface="Times New Roman" panose="02020603050405020304" pitchFamily="18" charset="0"/>
                </a:endParaRPr>
              </a:p>
            </p:txBody>
          </p:sp>
        </p:grpSp>
        <p:sp>
          <p:nvSpPr>
            <p:cNvPr id="13" name="TextBox 13"/>
            <p:cNvSpPr txBox="1"/>
            <p:nvPr/>
          </p:nvSpPr>
          <p:spPr>
            <a:xfrm>
              <a:off x="1044910" y="1469770"/>
              <a:ext cx="10615095" cy="1533464"/>
            </a:xfrm>
            <a:prstGeom prst="rect">
              <a:avLst/>
            </a:prstGeom>
          </p:spPr>
          <p:txBody>
            <a:bodyPr wrap="square" lIns="0" tIns="0" rIns="0" bIns="0" rtlCol="0" anchor="t">
              <a:spAutoFit/>
            </a:bodyPr>
            <a:lstStyle/>
            <a:p>
              <a:r>
                <a:rPr lang="vi-VN" sz="2300" b="1" dirty="0">
                  <a:solidFill>
                    <a:srgbClr val="000000"/>
                  </a:solidFill>
                  <a:latin typeface="Times New Roman" panose="02020603050405020304" pitchFamily="18" charset="0"/>
                </a:rPr>
                <a:t>Đọc thông tin quan sát </a:t>
              </a:r>
              <a:r>
                <a:rPr lang="en-US" sz="2300" b="1" dirty="0" err="1" smtClean="0">
                  <a:solidFill>
                    <a:srgbClr val="000000"/>
                  </a:solidFill>
                  <a:latin typeface="Times New Roman" panose="02020603050405020304" pitchFamily="18" charset="0"/>
                </a:rPr>
                <a:t>hình</a:t>
              </a:r>
              <a:r>
                <a:rPr lang="en-US" sz="2300" b="1" dirty="0" smtClean="0">
                  <a:solidFill>
                    <a:srgbClr val="000000"/>
                  </a:solidFill>
                  <a:latin typeface="Times New Roman" panose="02020603050405020304" pitchFamily="18" charset="0"/>
                </a:rPr>
                <a:t> </a:t>
              </a:r>
              <a:r>
                <a:rPr lang="vi-VN" sz="2300" b="1" dirty="0" smtClean="0">
                  <a:solidFill>
                    <a:srgbClr val="000000"/>
                  </a:solidFill>
                  <a:latin typeface="Times New Roman" panose="02020603050405020304" pitchFamily="18" charset="0"/>
                </a:rPr>
                <a:t>và </a:t>
              </a:r>
              <a:r>
                <a:rPr lang="en-US" sz="2300" b="1" dirty="0">
                  <a:solidFill>
                    <a:srgbClr val="000000"/>
                  </a:solidFill>
                  <a:latin typeface="Times New Roman" panose="02020603050405020304" pitchFamily="18" charset="0"/>
                </a:rPr>
                <a:t>s</a:t>
              </a:r>
              <a:r>
                <a:rPr lang="vi-VN" sz="2300" b="1" dirty="0" smtClean="0">
                  <a:solidFill>
                    <a:srgbClr val="000000"/>
                  </a:solidFill>
                  <a:latin typeface="Times New Roman" panose="02020603050405020304" pitchFamily="18" charset="0"/>
                </a:rPr>
                <a:t>ơ </a:t>
              </a:r>
              <a:r>
                <a:rPr lang="vi-VN" sz="2300" b="1" dirty="0">
                  <a:solidFill>
                    <a:srgbClr val="000000"/>
                  </a:solidFill>
                  <a:latin typeface="Times New Roman" panose="02020603050405020304" pitchFamily="18" charset="0"/>
                </a:rPr>
                <a:t>đồ hóa quá trình thu nhận âm thanh của </a:t>
              </a:r>
              <a:r>
                <a:rPr lang="vi-VN" sz="2300" b="1" dirty="0" smtClean="0">
                  <a:solidFill>
                    <a:srgbClr val="000000"/>
                  </a:solidFill>
                  <a:latin typeface="Times New Roman" panose="02020603050405020304" pitchFamily="18" charset="0"/>
                </a:rPr>
                <a:t>tai</a:t>
              </a:r>
              <a:endParaRPr lang="vi-VN" sz="2300" b="1" dirty="0">
                <a:solidFill>
                  <a:srgbClr val="000000"/>
                </a:solidFill>
                <a:latin typeface="Times New Roman" panose="02020603050405020304" pitchFamily="18" charset="0"/>
              </a:endParaRPr>
            </a:p>
          </p:txBody>
        </p:sp>
      </p:grpSp>
      <p:sp>
        <p:nvSpPr>
          <p:cNvPr id="14" name="TextBox 14"/>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5" name="TextBox 15"/>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mc:AlternateContent xmlns:mc="http://schemas.openxmlformats.org/markup-compatibility/2006">
        <mc:Choice xmlns:a14="http://schemas.microsoft.com/office/drawing/2010/main" Requires="a14">
          <p:sp>
            <p:nvSpPr>
              <p:cNvPr id="35" name="TextBox 34"/>
              <p:cNvSpPr txBox="1"/>
              <p:nvPr/>
            </p:nvSpPr>
            <p:spPr>
              <a:xfrm>
                <a:off x="685618" y="2895600"/>
                <a:ext cx="5408792" cy="3016210"/>
              </a:xfrm>
              <a:prstGeom prst="rect">
                <a:avLst/>
              </a:prstGeom>
              <a:noFill/>
            </p:spPr>
            <p:txBody>
              <a:bodyPr wrap="square" rtlCol="0">
                <a:spAutoFit/>
              </a:bodyPr>
              <a:lstStyle/>
              <a:p>
                <a:r>
                  <a:rPr lang="vi-VN" sz="2200" b="1" dirty="0" smtClean="0">
                    <a:latin typeface="Times New Roman" panose="02020603050405020304" pitchFamily="18" charset="0"/>
                  </a:rPr>
                  <a:t>Sơ </a:t>
                </a:r>
                <a:r>
                  <a:rPr lang="vi-VN" sz="2200" b="1" dirty="0">
                    <a:latin typeface="Times New Roman" panose="02020603050405020304" pitchFamily="18" charset="0"/>
                  </a:rPr>
                  <a:t>đồ quá trình thu nhận âm thanh của tai:</a:t>
                </a:r>
              </a:p>
              <a:p>
                <a:r>
                  <a:rPr lang="vi-VN" sz="2400" i="1" dirty="0">
                    <a:latin typeface="Times New Roman" panose="02020603050405020304" pitchFamily="18" charset="0"/>
                  </a:rPr>
                  <a:t>Sóng âm đi từ ngoài theo ống tai vào rung màng nhĩ </a:t>
                </a:r>
                <a14:m>
                  <m:oMath xmlns:m="http://schemas.openxmlformats.org/officeDocument/2006/math">
                    <m:r>
                      <a:rPr lang="vi-VN" sz="2400" i="1" dirty="0" smtClean="0">
                        <a:latin typeface="Cambria Math" panose="02040503050406030204" pitchFamily="18" charset="0"/>
                        <a:ea typeface="Cambria Math" panose="02040503050406030204" pitchFamily="18" charset="0"/>
                      </a:rPr>
                      <m:t>→</m:t>
                    </m:r>
                  </m:oMath>
                </a14:m>
                <a:r>
                  <a:rPr lang="vi-VN" sz="2400" i="1" dirty="0">
                    <a:latin typeface="Times New Roman" panose="02020603050405020304" pitchFamily="18" charset="0"/>
                  </a:rPr>
                  <a:t>tác động vào chuỗi xương tai tác động vào ốc tai làm rung màng và dịch → tạo xung thần kinh theo dây thần kinh thính giác lên não (cho ta cảm giác về âm thanh). </a:t>
                </a:r>
              </a:p>
              <a:p>
                <a:endParaRPr lang="en-US" sz="2400" i="1" dirty="0"/>
              </a:p>
            </p:txBody>
          </p:sp>
        </mc:Choice>
        <mc:Fallback>
          <p:sp>
            <p:nvSpPr>
              <p:cNvPr id="35" name="TextBox 34"/>
              <p:cNvSpPr txBox="1">
                <a:spLocks noRot="1" noChangeAspect="1" noMove="1" noResize="1" noEditPoints="1" noAdjustHandles="1" noChangeArrowheads="1" noChangeShapeType="1" noTextEdit="1"/>
              </p:cNvSpPr>
              <p:nvPr/>
            </p:nvSpPr>
            <p:spPr>
              <a:xfrm>
                <a:off x="685618" y="2895600"/>
                <a:ext cx="5408792" cy="3016210"/>
              </a:xfrm>
              <a:prstGeom prst="rect">
                <a:avLst/>
              </a:prstGeom>
              <a:blipFill>
                <a:blip r:embed="rId4"/>
                <a:stretch>
                  <a:fillRect l="-1689" t="-1414" r="-2027"/>
                </a:stretch>
              </a:blipFill>
            </p:spPr>
            <p:txBody>
              <a:bodyPr/>
              <a:lstStyle/>
              <a:p>
                <a:r>
                  <a:rPr lang="en-US">
                    <a:noFill/>
                  </a:rPr>
                  <a:t> </a:t>
                </a:r>
              </a:p>
            </p:txBody>
          </p:sp>
        </mc:Fallback>
      </mc:AlternateContent>
    </p:spTree>
    <p:extLst>
      <p:ext uri="{BB962C8B-B14F-4D97-AF65-F5344CB8AC3E}">
        <p14:creationId xmlns:p14="http://schemas.microsoft.com/office/powerpoint/2010/main" val="1395802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grpSp>
        <p:nvGrpSpPr>
          <p:cNvPr id="8" name="Group 8"/>
          <p:cNvGrpSpPr/>
          <p:nvPr/>
        </p:nvGrpSpPr>
        <p:grpSpPr>
          <a:xfrm>
            <a:off x="558454" y="1847523"/>
            <a:ext cx="10743391" cy="1020462"/>
            <a:chOff x="815061" y="554958"/>
            <a:chExt cx="11074795" cy="5769166"/>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dirty="0">
                  <a:latin typeface="Times New Roman" panose="02020603050405020304" pitchFamily="18" charset="0"/>
                </a:endParaRPr>
              </a:p>
            </p:txBody>
          </p:sp>
        </p:grpSp>
        <p:sp>
          <p:nvSpPr>
            <p:cNvPr id="13" name="TextBox 13"/>
            <p:cNvSpPr txBox="1"/>
            <p:nvPr/>
          </p:nvSpPr>
          <p:spPr>
            <a:xfrm>
              <a:off x="1044910" y="1320061"/>
              <a:ext cx="10615095" cy="4002022"/>
            </a:xfrm>
            <a:prstGeom prst="rect">
              <a:avLst/>
            </a:prstGeom>
          </p:spPr>
          <p:txBody>
            <a:bodyPr wrap="square" lIns="0" tIns="0" rIns="0" bIns="0" rtlCol="0" anchor="t">
              <a:spAutoFit/>
            </a:bodyPr>
            <a:lstStyle/>
            <a:p>
              <a:r>
                <a:rPr lang="vi-VN" sz="2300" b="1" dirty="0" smtClean="0">
                  <a:solidFill>
                    <a:srgbClr val="000000"/>
                  </a:solidFill>
                  <a:latin typeface="Times New Roman" panose="02020603050405020304" pitchFamily="18" charset="0"/>
                </a:rPr>
                <a:t>Giải </a:t>
              </a:r>
              <a:r>
                <a:rPr lang="vi-VN" sz="2300" b="1" dirty="0">
                  <a:solidFill>
                    <a:srgbClr val="000000"/>
                  </a:solidFill>
                  <a:latin typeface="Times New Roman" panose="02020603050405020304" pitchFamily="18" charset="0"/>
                </a:rPr>
                <a:t>thích vai trò của vòi tai trong cân bằng áp suất không khí giữa </a:t>
              </a:r>
              <a:r>
                <a:rPr lang="vi-VN" sz="2300" b="1" dirty="0" smtClean="0">
                  <a:solidFill>
                    <a:srgbClr val="000000"/>
                  </a:solidFill>
                  <a:latin typeface="Times New Roman" panose="02020603050405020304" pitchFamily="18" charset="0"/>
                </a:rPr>
                <a:t>ta</a:t>
              </a:r>
              <a:r>
                <a:rPr lang="en-US" sz="2300" b="1" dirty="0" err="1" smtClean="0">
                  <a:solidFill>
                    <a:srgbClr val="000000"/>
                  </a:solidFill>
                  <a:latin typeface="Times New Roman" panose="02020603050405020304" pitchFamily="18" charset="0"/>
                </a:rPr>
                <a:t>i</a:t>
              </a:r>
              <a:r>
                <a:rPr lang="vi-VN" sz="2300" b="1" dirty="0" smtClean="0">
                  <a:solidFill>
                    <a:srgbClr val="000000"/>
                  </a:solidFill>
                  <a:latin typeface="Times New Roman" panose="02020603050405020304" pitchFamily="18" charset="0"/>
                </a:rPr>
                <a:t> </a:t>
              </a:r>
              <a:r>
                <a:rPr lang="vi-VN" sz="2300" b="1" dirty="0">
                  <a:solidFill>
                    <a:srgbClr val="000000"/>
                  </a:solidFill>
                  <a:latin typeface="Times New Roman" panose="02020603050405020304" pitchFamily="18" charset="0"/>
                </a:rPr>
                <a:t>và khoang miệng</a:t>
              </a:r>
              <a:r>
                <a:rPr lang="vi-VN" sz="2300" b="1" dirty="0" smtClean="0">
                  <a:solidFill>
                    <a:srgbClr val="000000"/>
                  </a:solidFill>
                  <a:latin typeface="Times New Roman" panose="02020603050405020304" pitchFamily="18" charset="0"/>
                </a:rPr>
                <a:t>.</a:t>
              </a:r>
              <a:endParaRPr lang="vi-VN" sz="2300" b="1" dirty="0">
                <a:solidFill>
                  <a:srgbClr val="000000"/>
                </a:solidFill>
                <a:latin typeface="Times New Roman" panose="02020603050405020304" pitchFamily="18" charset="0"/>
              </a:endParaRPr>
            </a:p>
          </p:txBody>
        </p:sp>
      </p:grpSp>
      <p:sp>
        <p:nvSpPr>
          <p:cNvPr id="14" name="TextBox 14"/>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5" name="TextBox 15"/>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35" name="TextBox 34"/>
          <p:cNvSpPr txBox="1"/>
          <p:nvPr/>
        </p:nvSpPr>
        <p:spPr>
          <a:xfrm>
            <a:off x="558454" y="3100770"/>
            <a:ext cx="6145558" cy="3631763"/>
          </a:xfrm>
          <a:prstGeom prst="rect">
            <a:avLst/>
          </a:prstGeom>
          <a:noFill/>
        </p:spPr>
        <p:txBody>
          <a:bodyPr wrap="square" rtlCol="0">
            <a:spAutoFit/>
          </a:bodyPr>
          <a:lstStyle/>
          <a:p>
            <a:r>
              <a:rPr lang="vi-VN" sz="2300" i="1" dirty="0" smtClean="0">
                <a:latin typeface="Times New Roman" panose="02020603050405020304" pitchFamily="18" charset="0"/>
              </a:rPr>
              <a:t>Vòi tai có vai </a:t>
            </a:r>
            <a:r>
              <a:rPr lang="vi-VN" sz="2300" i="1" dirty="0" smtClean="0">
                <a:solidFill>
                  <a:srgbClr val="FF0000"/>
                </a:solidFill>
                <a:latin typeface="Times New Roman" panose="02020603050405020304" pitchFamily="18" charset="0"/>
              </a:rPr>
              <a:t>trò cân bằng áp suất </a:t>
            </a:r>
            <a:r>
              <a:rPr lang="vi-VN" sz="2300" i="1" dirty="0" smtClean="0">
                <a:latin typeface="Times New Roman" panose="02020603050405020304" pitchFamily="18" charset="0"/>
              </a:rPr>
              <a:t>không khí giữa tai và khoang miệng: </a:t>
            </a:r>
            <a:endParaRPr lang="en-US" sz="2300" i="1" dirty="0" smtClean="0">
              <a:latin typeface="Times New Roman" panose="02020603050405020304" pitchFamily="18" charset="0"/>
            </a:endParaRPr>
          </a:p>
          <a:p>
            <a:r>
              <a:rPr lang="vi-VN" sz="2300" dirty="0" smtClean="0">
                <a:latin typeface="Times New Roman" panose="02020603050405020304" pitchFamily="18" charset="0"/>
              </a:rPr>
              <a:t>Khi áp suất không khí từ tai ngoài tác động đến màng nhĩ sẽ làm màng này cong về phía tai giữa, tuy nhiên do áp suất không khí cũng tác động tương tự vào khoang miệng, nhờ vòi tai đã làm cho áp suất không khí tác động lên phía đối diện của màng nhĩ. Nhờ đó áp suất hai bên màng nhĩ được cân bằng.</a:t>
            </a:r>
          </a:p>
          <a:p>
            <a:endParaRPr lang="en-US" sz="2300" dirty="0"/>
          </a:p>
        </p:txBody>
      </p:sp>
      <p:pic>
        <p:nvPicPr>
          <p:cNvPr id="1028" name="Picture 4" descr="Điếc dẫn truyền và điếc tiếp nh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128" y="3048000"/>
            <a:ext cx="4819826"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pic>
        <p:nvPicPr>
          <p:cNvPr id="8" name="Picture 8"/>
          <p:cNvPicPr>
            <a:picLocks noChangeAspect="1"/>
          </p:cNvPicPr>
          <p:nvPr/>
        </p:nvPicPr>
        <p:blipFill>
          <a:blip r:embed="rId3"/>
          <a:srcRect l="19609" r="19609"/>
          <a:stretch>
            <a:fillRect/>
          </a:stretch>
        </p:blipFill>
        <p:spPr>
          <a:xfrm>
            <a:off x="685621" y="1932177"/>
            <a:ext cx="3541856" cy="3885852"/>
          </a:xfrm>
          <a:prstGeom prst="rect">
            <a:avLst/>
          </a:prstGeom>
        </p:spPr>
      </p:pic>
      <p:pic>
        <p:nvPicPr>
          <p:cNvPr id="9" name="Picture 9"/>
          <p:cNvPicPr>
            <a:picLocks noChangeAspect="1"/>
          </p:cNvPicPr>
          <p:nvPr/>
        </p:nvPicPr>
        <p:blipFill>
          <a:blip r:embed="rId4"/>
          <a:srcRect l="17937" r="19254"/>
          <a:stretch>
            <a:fillRect/>
          </a:stretch>
        </p:blipFill>
        <p:spPr>
          <a:xfrm>
            <a:off x="4467753" y="1932177"/>
            <a:ext cx="3253319" cy="3885852"/>
          </a:xfrm>
          <a:prstGeom prst="rect">
            <a:avLst/>
          </a:prstGeom>
        </p:spPr>
      </p:pic>
      <p:pic>
        <p:nvPicPr>
          <p:cNvPr id="10" name="Picture 10"/>
          <p:cNvPicPr>
            <a:picLocks noChangeAspect="1"/>
          </p:cNvPicPr>
          <p:nvPr/>
        </p:nvPicPr>
        <p:blipFill>
          <a:blip r:embed="rId5"/>
          <a:srcRect l="19597" r="19597"/>
          <a:stretch>
            <a:fillRect/>
          </a:stretch>
        </p:blipFill>
        <p:spPr>
          <a:xfrm>
            <a:off x="7962310" y="1932177"/>
            <a:ext cx="3540894" cy="3885852"/>
          </a:xfrm>
          <a:prstGeom prst="rect">
            <a:avLst/>
          </a:prstGeom>
        </p:spPr>
      </p:pic>
      <p:sp>
        <p:nvSpPr>
          <p:cNvPr id="11" name="TextBox 11"/>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2" name="TextBox 12"/>
          <p:cNvSpPr txBox="1"/>
          <p:nvPr/>
        </p:nvSpPr>
        <p:spPr>
          <a:xfrm>
            <a:off x="4162582" y="1384435"/>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894784" y="5981700"/>
            <a:ext cx="3123531"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ngoài</a:t>
            </a:r>
            <a:endParaRPr lang="en-US" sz="2000" b="1" i="1" dirty="0">
              <a:solidFill>
                <a:srgbClr val="000000"/>
              </a:solidFill>
              <a:latin typeface="Times New Roman" panose="02020603050405020304" pitchFamily="18" charset="0"/>
            </a:endParaRPr>
          </a:p>
        </p:txBody>
      </p:sp>
      <p:sp>
        <p:nvSpPr>
          <p:cNvPr id="14" name="TextBox 14"/>
          <p:cNvSpPr txBox="1"/>
          <p:nvPr/>
        </p:nvSpPr>
        <p:spPr>
          <a:xfrm>
            <a:off x="4467753" y="5981700"/>
            <a:ext cx="3123531"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giữa</a:t>
            </a:r>
            <a:endParaRPr lang="en-US" sz="2000" b="1" i="1" dirty="0">
              <a:solidFill>
                <a:srgbClr val="000000"/>
              </a:solidFill>
              <a:latin typeface="Times New Roman" panose="02020603050405020304" pitchFamily="18" charset="0"/>
            </a:endParaRPr>
          </a:p>
        </p:txBody>
      </p:sp>
      <p:sp>
        <p:nvSpPr>
          <p:cNvPr id="15" name="TextBox 15"/>
          <p:cNvSpPr txBox="1"/>
          <p:nvPr/>
        </p:nvSpPr>
        <p:spPr>
          <a:xfrm>
            <a:off x="8170991" y="5981700"/>
            <a:ext cx="3123531" cy="327718"/>
          </a:xfrm>
          <a:prstGeom prst="rect">
            <a:avLst/>
          </a:prstGeom>
        </p:spPr>
        <p:txBody>
          <a:bodyPr lIns="0" tIns="0" rIns="0" bIns="0" rtlCol="0" anchor="t">
            <a:spAutoFit/>
          </a:bodyPr>
          <a:lstStyle/>
          <a:p>
            <a:pPr algn="ctr">
              <a:lnSpc>
                <a:spcPts val="2799"/>
              </a:lnSpc>
            </a:pPr>
            <a:r>
              <a:rPr lang="en-US" sz="2000" b="1" i="1" dirty="0" err="1">
                <a:solidFill>
                  <a:srgbClr val="000000"/>
                </a:solidFill>
                <a:latin typeface="Times New Roman" panose="02020603050405020304" pitchFamily="18" charset="0"/>
              </a:rPr>
              <a:t>Tổn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thương</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trong</a:t>
            </a:r>
            <a:endParaRPr lang="en-US" sz="2000" b="1" i="1" dirty="0">
              <a:solidFill>
                <a:srgbClr val="00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Viêm tai giữ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1349" y="1638893"/>
            <a:ext cx="3205718" cy="2762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73032"/>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a:t>
              </a:r>
              <a:r>
                <a:rPr lang="en-US" sz="2300" b="1" dirty="0" smtClean="0">
                  <a:solidFill>
                    <a:srgbClr val="FFFFFF"/>
                  </a:solidFill>
                  <a:latin typeface="Times New Roman" panose="02020603050405020304" pitchFamily="18" charset="0"/>
                </a:rPr>
                <a:t>CÁC GIÁC QUAN</a:t>
              </a:r>
              <a:endParaRPr lang="en-US" sz="2300" b="1" dirty="0">
                <a:solidFill>
                  <a:srgbClr val="FFFFFF"/>
                </a:solidFill>
                <a:latin typeface="Times New Roman" panose="02020603050405020304" pitchFamily="18" charset="0"/>
              </a:endParaRPr>
            </a:p>
          </p:txBody>
        </p:sp>
      </p:grpSp>
      <p:sp>
        <p:nvSpPr>
          <p:cNvPr id="8" name="TextBox 8"/>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9" name="TextBox 9"/>
          <p:cNvSpPr txBox="1"/>
          <p:nvPr/>
        </p:nvSpPr>
        <p:spPr>
          <a:xfrm>
            <a:off x="4227478" y="1369978"/>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10" name="Group 10"/>
          <p:cNvGrpSpPr/>
          <p:nvPr/>
        </p:nvGrpSpPr>
        <p:grpSpPr>
          <a:xfrm>
            <a:off x="685622" y="1828800"/>
            <a:ext cx="6780390"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Nếu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thêm</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tên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một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số</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bệnh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về</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sp>
        <p:nvSpPr>
          <p:cNvPr id="15" name="TextBox 15"/>
          <p:cNvSpPr txBox="1"/>
          <p:nvPr/>
        </p:nvSpPr>
        <p:spPr>
          <a:xfrm>
            <a:off x="685622" y="2613758"/>
            <a:ext cx="7085190" cy="849463"/>
          </a:xfrm>
          <a:prstGeom prst="rect">
            <a:avLst/>
          </a:prstGeom>
        </p:spPr>
        <p:txBody>
          <a:bodyPr wrap="square" lIns="0" tIns="0" rIns="0" bIns="0" rtlCol="0" anchor="t">
            <a:spAutoFit/>
          </a:bodyPr>
          <a:lstStyle/>
          <a:p>
            <a:pPr>
              <a:lnSpc>
                <a:spcPct val="12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bệnh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khác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về</a:t>
            </a:r>
            <a:r>
              <a:rPr lang="en-US" sz="2300" dirty="0">
                <a:latin typeface="Times New Roman" panose="02020603050405020304" pitchFamily="18" charset="0"/>
                <a:cs typeface="Times New Roman" panose="02020603050405020304" pitchFamily="18" charset="0"/>
              </a:rPr>
              <a:t> tai: </a:t>
            </a:r>
            <a:r>
              <a:rPr lang="en-US" sz="2300" dirty="0" err="1">
                <a:latin typeface="Times New Roman" panose="02020603050405020304" pitchFamily="18" charset="0"/>
                <a:cs typeface="Times New Roman" panose="02020603050405020304" pitchFamily="18" charset="0"/>
              </a:rPr>
              <a:t>Chàm</a:t>
            </a:r>
            <a:r>
              <a:rPr lang="en-US" sz="2300" dirty="0">
                <a:latin typeface="Times New Roman" panose="02020603050405020304" pitchFamily="18" charset="0"/>
                <a:cs typeface="Times New Roman" panose="02020603050405020304" pitchFamily="18" charset="0"/>
              </a:rPr>
              <a:t> tai, </a:t>
            </a:r>
            <a:r>
              <a:rPr lang="en-US" sz="2300" dirty="0" err="1">
                <a:latin typeface="Times New Roman" panose="02020603050405020304" pitchFamily="18" charset="0"/>
                <a:cs typeface="Times New Roman" panose="02020603050405020304" pitchFamily="18" charset="0"/>
              </a:rPr>
              <a:t>viêm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sụn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vành</a:t>
            </a:r>
            <a:r>
              <a:rPr lang="en-US" sz="2300" dirty="0">
                <a:latin typeface="Times New Roman" panose="02020603050405020304" pitchFamily="18" charset="0"/>
                <a:cs typeface="Times New Roman" panose="02020603050405020304" pitchFamily="18" charset="0"/>
              </a:rPr>
              <a:t> tai, ù tai, </a:t>
            </a:r>
            <a:r>
              <a:rPr lang="en-US" sz="2300" dirty="0" err="1">
                <a:latin typeface="Times New Roman" panose="02020603050405020304" pitchFamily="18" charset="0"/>
                <a:cs typeface="Times New Roman" panose="02020603050405020304" pitchFamily="18" charset="0"/>
              </a:rPr>
              <a:t>điếc</a:t>
            </a:r>
            <a:r>
              <a:rPr lang="en-US" sz="2300" dirty="0" smtClean="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pic>
        <p:nvPicPr>
          <p:cNvPr id="16" name="Picture 2" descr="Rối loạn chức năng và viêm vòi nhĩ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682" y="4401153"/>
            <a:ext cx="4182765" cy="23401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pinimg.com/564x/50/9c/c1/509cc141344e141dc2432244b50153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62" y="3619928"/>
            <a:ext cx="3120750" cy="31305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ệnh Chàm Tai: Nguyên Nhân Gây Bệnh Và Cách Điều Trị"/>
          <p:cNvPicPr>
            <a:picLocks noChangeAspect="1" noChangeArrowheads="1"/>
          </p:cNvPicPr>
          <p:nvPr/>
        </p:nvPicPr>
        <p:blipFill rotWithShape="1">
          <a:blip r:embed="rId6">
            <a:extLst>
              <a:ext uri="{28A0092B-C50C-407E-A947-70E740481C1C}">
                <a14:useLocalDpi xmlns:a14="http://schemas.microsoft.com/office/drawing/2010/main" val="0"/>
              </a:ext>
            </a:extLst>
          </a:blip>
          <a:srcRect l="20768" r="10482"/>
          <a:stretch/>
        </p:blipFill>
        <p:spPr bwMode="auto">
          <a:xfrm>
            <a:off x="3808412" y="3619928"/>
            <a:ext cx="3522444" cy="3121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3084"/>
                                        </p:tgtEl>
                                        <p:attrNameLst>
                                          <p:attrName>style.visibility</p:attrName>
                                        </p:attrNameLst>
                                      </p:cBhvr>
                                      <p:to>
                                        <p:strVal val="visible"/>
                                      </p:to>
                                    </p:set>
                                    <p:animEffect transition="in" filter="fade">
                                      <p:cBhvr>
                                        <p:cTn id="24" dur="500"/>
                                        <p:tgtEl>
                                          <p:spTgt spid="308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3086"/>
                                        </p:tgtEl>
                                        <p:attrNameLst>
                                          <p:attrName>style.visibility</p:attrName>
                                        </p:attrNameLst>
                                      </p:cBhvr>
                                      <p:to>
                                        <p:strVal val="visible"/>
                                      </p:to>
                                    </p:set>
                                    <p:animEffect transition="in" filter="fade">
                                      <p:cBhvr>
                                        <p:cTn id="30"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46212" y="1083985"/>
            <a:ext cx="9158545" cy="2788360"/>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39300" y="4203055"/>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38877" y="1466288"/>
            <a:ext cx="5005779" cy="1938992"/>
          </a:xfrm>
          <a:prstGeom prst="rect">
            <a:avLst/>
          </a:prstGeom>
          <a:noFill/>
          <a:ln>
            <a:noFill/>
          </a:ln>
        </p:spPr>
        <p:txBody>
          <a:bodyPr wrap="square">
            <a:spAutoFit/>
          </a:bodyPr>
          <a:lstStyle/>
          <a:p>
            <a:pPr algn="ctr"/>
            <a:r>
              <a:rPr lang="vi-VN" sz="4000" b="1" dirty="0">
                <a:solidFill>
                  <a:srgbClr val="EE4036"/>
                </a:solidFill>
                <a:latin typeface="Times New Roman" panose="02020603050405020304" pitchFamily="18" charset="0"/>
              </a:rPr>
              <a:t>Trong cơ thể, tế bào nằm chìm ngập trong loại dịch </a:t>
            </a:r>
            <a:r>
              <a:rPr lang="vi-VN" sz="4000" b="1" dirty="0" smtClean="0">
                <a:solidFill>
                  <a:srgbClr val="EE4036"/>
                </a:solidFill>
                <a:latin typeface="Times New Roman" panose="02020603050405020304" pitchFamily="18" charset="0"/>
              </a:rPr>
              <a:t>nào</a:t>
            </a:r>
            <a:r>
              <a:rPr lang="en-US" sz="4000" b="1" dirty="0" smtClean="0">
                <a:solidFill>
                  <a:srgbClr val="EE4036"/>
                </a:solidFill>
                <a:latin typeface="Times New Roman" panose="02020603050405020304" pitchFamily="18" charset="0"/>
              </a:rPr>
              <a:t>?</a:t>
            </a:r>
            <a:endParaRPr lang="vi-VN" sz="4000" b="1" dirty="0">
              <a:solidFill>
                <a:srgbClr val="EE4036"/>
              </a:solidFill>
              <a:latin typeface="Times New Roman" panose="02020603050405020304" pitchFamily="18" charset="0"/>
              <a:sym typeface="Times New Roman"/>
            </a:endParaRPr>
          </a:p>
        </p:txBody>
      </p:sp>
      <p:sp>
        <p:nvSpPr>
          <p:cNvPr id="99" name="!!o6a">
            <a:extLst>
              <a:ext uri="{FF2B5EF4-FFF2-40B4-BE49-F238E27FC236}">
                <a16:creationId xmlns:a16="http://schemas.microsoft.com/office/drawing/2014/main" id="{A69446C8-8AE1-4684-80C5-705063A5E993}"/>
              </a:ext>
            </a:extLst>
          </p:cNvPr>
          <p:cNvSpPr/>
          <p:nvPr/>
        </p:nvSpPr>
        <p:spPr>
          <a:xfrm>
            <a:off x="8202556"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6a">
            <a:extLst>
              <a:ext uri="{FF2B5EF4-FFF2-40B4-BE49-F238E27FC236}">
                <a16:creationId xmlns:a16="http://schemas.microsoft.com/office/drawing/2014/main" id="{1A2132AA-48E4-495E-A5D0-6D2BBB8C76E1}"/>
              </a:ext>
            </a:extLst>
          </p:cNvPr>
          <p:cNvSpPr txBox="1"/>
          <p:nvPr/>
        </p:nvSpPr>
        <p:spPr>
          <a:xfrm>
            <a:off x="8351681" y="5394757"/>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ô</a:t>
            </a:r>
          </a:p>
        </p:txBody>
      </p:sp>
      <p:sp>
        <p:nvSpPr>
          <p:cNvPr id="91" name="!!o6a">
            <a:extLst>
              <a:ext uri="{FF2B5EF4-FFF2-40B4-BE49-F238E27FC236}">
                <a16:creationId xmlns:a16="http://schemas.microsoft.com/office/drawing/2014/main" id="{A69446C8-8AE1-4684-80C5-705063A5E993}"/>
              </a:ext>
            </a:extLst>
          </p:cNvPr>
          <p:cNvSpPr/>
          <p:nvPr/>
        </p:nvSpPr>
        <p:spPr>
          <a:xfrm>
            <a:off x="7066656"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6a">
            <a:extLst>
              <a:ext uri="{FF2B5EF4-FFF2-40B4-BE49-F238E27FC236}">
                <a16:creationId xmlns:a16="http://schemas.microsoft.com/office/drawing/2014/main" id="{1A2132AA-48E4-495E-A5D0-6D2BBB8C76E1}"/>
              </a:ext>
            </a:extLst>
          </p:cNvPr>
          <p:cNvSpPr txBox="1"/>
          <p:nvPr/>
        </p:nvSpPr>
        <p:spPr>
          <a:xfrm>
            <a:off x="7229963" y="5396256"/>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93" name="!!o6a">
            <a:extLst>
              <a:ext uri="{FF2B5EF4-FFF2-40B4-BE49-F238E27FC236}">
                <a16:creationId xmlns:a16="http://schemas.microsoft.com/office/drawing/2014/main" id="{A69446C8-8AE1-4684-80C5-705063A5E993}"/>
              </a:ext>
            </a:extLst>
          </p:cNvPr>
          <p:cNvSpPr/>
          <p:nvPr/>
        </p:nvSpPr>
        <p:spPr>
          <a:xfrm>
            <a:off x="5952700"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4" name="!!6a">
            <a:extLst>
              <a:ext uri="{FF2B5EF4-FFF2-40B4-BE49-F238E27FC236}">
                <a16:creationId xmlns:a16="http://schemas.microsoft.com/office/drawing/2014/main" id="{1A2132AA-48E4-495E-A5D0-6D2BBB8C76E1}"/>
              </a:ext>
            </a:extLst>
          </p:cNvPr>
          <p:cNvSpPr txBox="1"/>
          <p:nvPr/>
        </p:nvSpPr>
        <p:spPr>
          <a:xfrm>
            <a:off x="6069571" y="540223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95" name="!!o6a">
            <a:extLst>
              <a:ext uri="{FF2B5EF4-FFF2-40B4-BE49-F238E27FC236}">
                <a16:creationId xmlns:a16="http://schemas.microsoft.com/office/drawing/2014/main" id="{A69446C8-8AE1-4684-80C5-705063A5E993}"/>
              </a:ext>
            </a:extLst>
          </p:cNvPr>
          <p:cNvSpPr/>
          <p:nvPr/>
        </p:nvSpPr>
        <p:spPr>
          <a:xfrm>
            <a:off x="4826694"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6" name="!!6a">
            <a:extLst>
              <a:ext uri="{FF2B5EF4-FFF2-40B4-BE49-F238E27FC236}">
                <a16:creationId xmlns:a16="http://schemas.microsoft.com/office/drawing/2014/main" id="{1A2132AA-48E4-495E-A5D0-6D2BBB8C76E1}"/>
              </a:ext>
            </a:extLst>
          </p:cNvPr>
          <p:cNvSpPr txBox="1"/>
          <p:nvPr/>
        </p:nvSpPr>
        <p:spPr>
          <a:xfrm>
            <a:off x="4966591" y="540151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ớ</a:t>
            </a:r>
          </a:p>
        </p:txBody>
      </p:sp>
      <p:sp>
        <p:nvSpPr>
          <p:cNvPr id="97" name="!!o6a">
            <a:extLst>
              <a:ext uri="{FF2B5EF4-FFF2-40B4-BE49-F238E27FC236}">
                <a16:creationId xmlns:a16="http://schemas.microsoft.com/office/drawing/2014/main" id="{A69446C8-8AE1-4684-80C5-705063A5E993}"/>
              </a:ext>
            </a:extLst>
          </p:cNvPr>
          <p:cNvSpPr/>
          <p:nvPr/>
        </p:nvSpPr>
        <p:spPr>
          <a:xfrm>
            <a:off x="3700687"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8" name="!!6a">
            <a:extLst>
              <a:ext uri="{FF2B5EF4-FFF2-40B4-BE49-F238E27FC236}">
                <a16:creationId xmlns:a16="http://schemas.microsoft.com/office/drawing/2014/main" id="{1A2132AA-48E4-495E-A5D0-6D2BBB8C76E1}"/>
              </a:ext>
            </a:extLst>
          </p:cNvPr>
          <p:cNvSpPr txBox="1"/>
          <p:nvPr/>
        </p:nvSpPr>
        <p:spPr>
          <a:xfrm>
            <a:off x="3854035" y="539066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1" name="!!o6a">
            <a:extLst>
              <a:ext uri="{FF2B5EF4-FFF2-40B4-BE49-F238E27FC236}">
                <a16:creationId xmlns:a16="http://schemas.microsoft.com/office/drawing/2014/main" id="{A69446C8-8AE1-4684-80C5-705063A5E993}"/>
              </a:ext>
            </a:extLst>
          </p:cNvPr>
          <p:cNvSpPr/>
          <p:nvPr/>
        </p:nvSpPr>
        <p:spPr>
          <a:xfrm>
            <a:off x="2576838" y="534865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2" name="!!6a">
            <a:extLst>
              <a:ext uri="{FF2B5EF4-FFF2-40B4-BE49-F238E27FC236}">
                <a16:creationId xmlns:a16="http://schemas.microsoft.com/office/drawing/2014/main" id="{1A2132AA-48E4-495E-A5D0-6D2BBB8C76E1}"/>
              </a:ext>
            </a:extLst>
          </p:cNvPr>
          <p:cNvSpPr txBox="1"/>
          <p:nvPr/>
        </p:nvSpPr>
        <p:spPr>
          <a:xfrm>
            <a:off x="2740145" y="5349898"/>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n</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03" name="Group 102">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4"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pic>
        <p:nvPicPr>
          <p:cNvPr id="2062" name="Picture 14" descr="Animal Cell Model Diagram Project Parts Structure Labeled Coloring and  Plant Cell Organelles Cake: Animal Cel… | Cell model, Animal cells model,  Animal cell anatomy"/>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9259" y="1083984"/>
            <a:ext cx="4328043" cy="28947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20"/>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21"/>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21"/>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21"/>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336075590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0"/>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9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p:cTn id="87" dur="500" fill="hold"/>
                                        <p:tgtEl>
                                          <p:spTgt spid="94"/>
                                        </p:tgtEl>
                                        <p:attrNameLst>
                                          <p:attrName>ppt_w</p:attrName>
                                        </p:attrNameLst>
                                      </p:cBhvr>
                                      <p:tavLst>
                                        <p:tav tm="0">
                                          <p:val>
                                            <p:fltVal val="0"/>
                                          </p:val>
                                        </p:tav>
                                        <p:tav tm="100000">
                                          <p:val>
                                            <p:strVal val="#ppt_w"/>
                                          </p:val>
                                        </p:tav>
                                      </p:tavLst>
                                    </p:anim>
                                    <p:anim calcmode="lin" valueType="num">
                                      <p:cBhvr>
                                        <p:cTn id="88" dur="500" fill="hold"/>
                                        <p:tgtEl>
                                          <p:spTgt spid="94"/>
                                        </p:tgtEl>
                                        <p:attrNameLst>
                                          <p:attrName>ppt_h</p:attrName>
                                        </p:attrNameLst>
                                      </p:cBhvr>
                                      <p:tavLst>
                                        <p:tav tm="0">
                                          <p:val>
                                            <p:fltVal val="0"/>
                                          </p:val>
                                        </p:tav>
                                        <p:tav tm="100000">
                                          <p:val>
                                            <p:strVal val="#ppt_h"/>
                                          </p:val>
                                        </p:tav>
                                      </p:tavLst>
                                    </p:anim>
                                    <p:animEffect transition="in" filter="fade">
                                      <p:cBhvr>
                                        <p:cTn id="89" dur="500"/>
                                        <p:tgtEl>
                                          <p:spTgt spid="9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4"/>
                                        </p:tgtEl>
                                      </p:cBhvr>
                                    </p:animEffect>
                                    <p:animScale>
                                      <p:cBhvr>
                                        <p:cTn id="92"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6"/>
                                        </p:tgtEl>
                                        <p:attrNameLst>
                                          <p:attrName>style.visibility</p:attrName>
                                        </p:attrNameLst>
                                      </p:cBhvr>
                                      <p:to>
                                        <p:strVal val="visible"/>
                                      </p:to>
                                    </p:set>
                                    <p:anim calcmode="lin" valueType="num">
                                      <p:cBhvr>
                                        <p:cTn id="98" dur="500" fill="hold"/>
                                        <p:tgtEl>
                                          <p:spTgt spid="96"/>
                                        </p:tgtEl>
                                        <p:attrNameLst>
                                          <p:attrName>ppt_w</p:attrName>
                                        </p:attrNameLst>
                                      </p:cBhvr>
                                      <p:tavLst>
                                        <p:tav tm="0">
                                          <p:val>
                                            <p:fltVal val="0"/>
                                          </p:val>
                                        </p:tav>
                                        <p:tav tm="100000">
                                          <p:val>
                                            <p:strVal val="#ppt_w"/>
                                          </p:val>
                                        </p:tav>
                                      </p:tavLst>
                                    </p:anim>
                                    <p:anim calcmode="lin" valueType="num">
                                      <p:cBhvr>
                                        <p:cTn id="99" dur="500" fill="hold"/>
                                        <p:tgtEl>
                                          <p:spTgt spid="96"/>
                                        </p:tgtEl>
                                        <p:attrNameLst>
                                          <p:attrName>ppt_h</p:attrName>
                                        </p:attrNameLst>
                                      </p:cBhvr>
                                      <p:tavLst>
                                        <p:tav tm="0">
                                          <p:val>
                                            <p:fltVal val="0"/>
                                          </p:val>
                                        </p:tav>
                                        <p:tav tm="100000">
                                          <p:val>
                                            <p:strVal val="#ppt_h"/>
                                          </p:val>
                                        </p:tav>
                                      </p:tavLst>
                                    </p:anim>
                                    <p:animEffect transition="in" filter="fade">
                                      <p:cBhvr>
                                        <p:cTn id="100" dur="500"/>
                                        <p:tgtEl>
                                          <p:spTgt spid="9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6"/>
                                        </p:tgtEl>
                                      </p:cBhvr>
                                    </p:animEffect>
                                    <p:animScale>
                                      <p:cBhvr>
                                        <p:cTn id="10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10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2"/>
                                        </p:tgtEl>
                                        <p:attrNameLst>
                                          <p:attrName>style.visibility</p:attrName>
                                        </p:attrNameLst>
                                      </p:cBhvr>
                                      <p:to>
                                        <p:strVal val="visible"/>
                                      </p:to>
                                    </p:set>
                                    <p:anim calcmode="lin" valueType="num">
                                      <p:cBhvr>
                                        <p:cTn id="120" dur="500" fill="hold"/>
                                        <p:tgtEl>
                                          <p:spTgt spid="102"/>
                                        </p:tgtEl>
                                        <p:attrNameLst>
                                          <p:attrName>ppt_w</p:attrName>
                                        </p:attrNameLst>
                                      </p:cBhvr>
                                      <p:tavLst>
                                        <p:tav tm="0">
                                          <p:val>
                                            <p:fltVal val="0"/>
                                          </p:val>
                                        </p:tav>
                                        <p:tav tm="100000">
                                          <p:val>
                                            <p:strVal val="#ppt_w"/>
                                          </p:val>
                                        </p:tav>
                                      </p:tavLst>
                                    </p:anim>
                                    <p:anim calcmode="lin" valueType="num">
                                      <p:cBhvr>
                                        <p:cTn id="121" dur="500" fill="hold"/>
                                        <p:tgtEl>
                                          <p:spTgt spid="102"/>
                                        </p:tgtEl>
                                        <p:attrNameLst>
                                          <p:attrName>ppt_h</p:attrName>
                                        </p:attrNameLst>
                                      </p:cBhvr>
                                      <p:tavLst>
                                        <p:tav tm="0">
                                          <p:val>
                                            <p:fltVal val="0"/>
                                          </p:val>
                                        </p:tav>
                                        <p:tav tm="100000">
                                          <p:val>
                                            <p:strVal val="#ppt_h"/>
                                          </p:val>
                                        </p:tav>
                                      </p:tavLst>
                                    </p:anim>
                                    <p:animEffect transition="in" filter="fade">
                                      <p:cBhvr>
                                        <p:cTn id="122" dur="500"/>
                                        <p:tgtEl>
                                          <p:spTgt spid="102"/>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2"/>
                                        </p:tgtEl>
                                      </p:cBhvr>
                                    </p:animEffect>
                                    <p:animScale>
                                      <p:cBhvr>
                                        <p:cTn id="125" dur="250" autoRev="1" fill="hold"/>
                                        <p:tgtEl>
                                          <p:spTgt spid="102"/>
                                        </p:tgtEl>
                                      </p:cBhvr>
                                      <p:by x="105000" y="105000"/>
                                    </p:animScale>
                                  </p:childTnLst>
                                </p:cTn>
                              </p:par>
                            </p:childTnLst>
                          </p:cTn>
                        </p:par>
                      </p:childTnLst>
                    </p:cTn>
                  </p:par>
                </p:childTnLst>
              </p:cTn>
              <p:nextCondLst>
                <p:cond evt="onClick" delay="0">
                  <p:tgtEl>
                    <p:spTgt spid="101"/>
                  </p:tgtEl>
                </p:cond>
              </p:nextCondLst>
            </p:seq>
          </p:childTnLst>
        </p:cTn>
      </p:par>
    </p:tnLst>
    <p:bldLst>
      <p:bldP spid="100" grpId="0"/>
      <p:bldP spid="100" grpId="1"/>
      <p:bldP spid="92" grpId="0"/>
      <p:bldP spid="92" grpId="1"/>
      <p:bldP spid="94" grpId="0"/>
      <p:bldP spid="94" grpId="1"/>
      <p:bldP spid="96" grpId="0"/>
      <p:bldP spid="96" grpId="1"/>
      <p:bldP spid="98" grpId="0"/>
      <p:bldP spid="98" grpId="1"/>
      <p:bldP spid="102" grpId="0"/>
      <p:bldP spid="10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CÁC GIÁC QUAN</a:t>
              </a:r>
            </a:p>
          </p:txBody>
        </p:sp>
      </p:grpSp>
      <p:sp>
        <p:nvSpPr>
          <p:cNvPr id="20" name="TextBox 20"/>
          <p:cNvSpPr txBox="1"/>
          <p:nvPr/>
        </p:nvSpPr>
        <p:spPr>
          <a:xfrm>
            <a:off x="6094413" y="422806"/>
            <a:ext cx="5207432" cy="386516"/>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21" name="TextBox 21"/>
          <p:cNvSpPr txBox="1"/>
          <p:nvPr/>
        </p:nvSpPr>
        <p:spPr>
          <a:xfrm>
            <a:off x="4227478" y="1388194"/>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25" name="Group 24"/>
          <p:cNvGrpSpPr/>
          <p:nvPr/>
        </p:nvGrpSpPr>
        <p:grpSpPr>
          <a:xfrm>
            <a:off x="685622" y="1932177"/>
            <a:ext cx="10817582" cy="4605791"/>
            <a:chOff x="685622" y="1932177"/>
            <a:chExt cx="10817582" cy="4605791"/>
          </a:xfrm>
        </p:grpSpPr>
        <p:grpSp>
          <p:nvGrpSpPr>
            <p:cNvPr id="8" name="Group 8"/>
            <p:cNvGrpSpPr/>
            <p:nvPr/>
          </p:nvGrpSpPr>
          <p:grpSpPr>
            <a:xfrm>
              <a:off x="685622" y="1932177"/>
              <a:ext cx="10817582" cy="4605791"/>
              <a:chOff x="0" y="0"/>
              <a:chExt cx="4274726" cy="1819572"/>
            </a:xfrm>
          </p:grpSpPr>
          <p:sp>
            <p:nvSpPr>
              <p:cNvPr id="9" name="Freeform 9"/>
              <p:cNvSpPr/>
              <p:nvPr/>
            </p:nvSpPr>
            <p:spPr>
              <a:xfrm>
                <a:off x="0" y="0"/>
                <a:ext cx="4274726" cy="1819572"/>
              </a:xfrm>
              <a:custGeom>
                <a:avLst/>
                <a:gdLst/>
                <a:ahLst/>
                <a:cxnLst/>
                <a:rect l="l" t="t" r="r" b="b"/>
                <a:pathLst>
                  <a:path w="4274726" h="1819572">
                    <a:moveTo>
                      <a:pt x="24327" y="0"/>
                    </a:moveTo>
                    <a:lnTo>
                      <a:pt x="4250399" y="0"/>
                    </a:lnTo>
                    <a:cubicBezTo>
                      <a:pt x="4263834" y="0"/>
                      <a:pt x="4274726" y="10891"/>
                      <a:pt x="4274726" y="24327"/>
                    </a:cubicBezTo>
                    <a:lnTo>
                      <a:pt x="4274726" y="1795245"/>
                    </a:lnTo>
                    <a:cubicBezTo>
                      <a:pt x="4274726" y="1801697"/>
                      <a:pt x="4272163" y="1807884"/>
                      <a:pt x="4267601" y="1812447"/>
                    </a:cubicBezTo>
                    <a:cubicBezTo>
                      <a:pt x="4263039" y="1817009"/>
                      <a:pt x="4256851" y="1819572"/>
                      <a:pt x="4250399" y="1819572"/>
                    </a:cubicBezTo>
                    <a:lnTo>
                      <a:pt x="24327" y="1819572"/>
                    </a:lnTo>
                    <a:cubicBezTo>
                      <a:pt x="10891" y="1819572"/>
                      <a:pt x="0" y="1808680"/>
                      <a:pt x="0" y="179524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5438" y="2294909"/>
              <a:ext cx="2296296" cy="2268183"/>
            </a:xfrm>
            <a:prstGeom prst="rect">
              <a:avLst/>
            </a:prstGeom>
          </p:spPr>
        </p:pic>
        <p:grpSp>
          <p:nvGrpSpPr>
            <p:cNvPr id="12" name="Group 12"/>
            <p:cNvGrpSpPr/>
            <p:nvPr/>
          </p:nvGrpSpPr>
          <p:grpSpPr>
            <a:xfrm>
              <a:off x="685622" y="1932177"/>
              <a:ext cx="6018225" cy="4605791"/>
              <a:chOff x="0" y="0"/>
              <a:chExt cx="2378190" cy="1819572"/>
            </a:xfrm>
          </p:grpSpPr>
          <p:sp>
            <p:nvSpPr>
              <p:cNvPr id="13" name="Freeform 13"/>
              <p:cNvSpPr/>
              <p:nvPr/>
            </p:nvSpPr>
            <p:spPr>
              <a:xfrm>
                <a:off x="0" y="0"/>
                <a:ext cx="2378190" cy="1819572"/>
              </a:xfrm>
              <a:custGeom>
                <a:avLst/>
                <a:gdLst/>
                <a:ahLst/>
                <a:cxnLst/>
                <a:rect l="l" t="t" r="r" b="b"/>
                <a:pathLst>
                  <a:path w="2378190" h="1819572">
                    <a:moveTo>
                      <a:pt x="43727" y="0"/>
                    </a:moveTo>
                    <a:lnTo>
                      <a:pt x="2334463" y="0"/>
                    </a:lnTo>
                    <a:cubicBezTo>
                      <a:pt x="2358612" y="0"/>
                      <a:pt x="2378190" y="19577"/>
                      <a:pt x="2378190" y="43727"/>
                    </a:cubicBezTo>
                    <a:lnTo>
                      <a:pt x="2378190" y="1775845"/>
                    </a:lnTo>
                    <a:cubicBezTo>
                      <a:pt x="2378190" y="1787442"/>
                      <a:pt x="2373583" y="1798564"/>
                      <a:pt x="2365382" y="1806765"/>
                    </a:cubicBezTo>
                    <a:cubicBezTo>
                      <a:pt x="2357182" y="1814965"/>
                      <a:pt x="2346060" y="1819572"/>
                      <a:pt x="2334463" y="1819572"/>
                    </a:cubicBezTo>
                    <a:lnTo>
                      <a:pt x="43727" y="1819572"/>
                    </a:lnTo>
                    <a:cubicBezTo>
                      <a:pt x="19577" y="1819572"/>
                      <a:pt x="0" y="1799995"/>
                      <a:pt x="0" y="1775845"/>
                    </a:cubicBezTo>
                    <a:lnTo>
                      <a:pt x="0" y="43727"/>
                    </a:lnTo>
                    <a:cubicBezTo>
                      <a:pt x="0" y="32130"/>
                      <a:pt x="4607" y="21008"/>
                      <a:pt x="12807" y="12807"/>
                    </a:cubicBezTo>
                    <a:cubicBezTo>
                      <a:pt x="21008" y="4607"/>
                      <a:pt x="32130" y="0"/>
                      <a:pt x="43727" y="0"/>
                    </a:cubicBez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dirty="0">
                  <a:latin typeface="Times New Roman" panose="02020603050405020304" pitchFamily="18" charset="0"/>
                </a:endParaRPr>
              </a:p>
            </p:txBody>
          </p:sp>
        </p:grpSp>
        <p:pic>
          <p:nvPicPr>
            <p:cNvPr id="15" name="Picture 15"/>
            <p:cNvPicPr>
              <a:picLocks noChangeAspect="1"/>
            </p:cNvPicPr>
            <p:nvPr/>
          </p:nvPicPr>
          <p:blipFill>
            <a:blip r:embed="rId5"/>
            <a:srcRect/>
            <a:stretch>
              <a:fillRect/>
            </a:stretch>
          </p:blipFill>
          <p:spPr>
            <a:xfrm>
              <a:off x="6828261" y="3404670"/>
              <a:ext cx="1938044" cy="2909641"/>
            </a:xfrm>
            <a:prstGeom prst="rect">
              <a:avLst/>
            </a:prstGeom>
          </p:spPr>
        </p:pic>
        <p:pic>
          <p:nvPicPr>
            <p:cNvPr id="16" name="Picture 16"/>
            <p:cNvPicPr>
              <a:picLocks noChangeAspect="1"/>
            </p:cNvPicPr>
            <p:nvPr/>
          </p:nvPicPr>
          <p:blipFill>
            <a:blip r:embed="rId6"/>
            <a:srcRect/>
            <a:stretch>
              <a:fillRect/>
            </a:stretch>
          </p:blipFill>
          <p:spPr>
            <a:xfrm>
              <a:off x="8995438" y="4859491"/>
              <a:ext cx="2306408" cy="144764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57074" y="4870181"/>
              <a:ext cx="1383010" cy="132803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815419" y="2204682"/>
              <a:ext cx="2068445" cy="145346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0587" y="2204682"/>
              <a:ext cx="908919" cy="896655"/>
            </a:xfrm>
            <a:prstGeom prst="rect">
              <a:avLst/>
            </a:prstGeom>
          </p:spPr>
        </p:pic>
        <p:sp>
          <p:nvSpPr>
            <p:cNvPr id="22" name="TextBox 22"/>
            <p:cNvSpPr txBox="1"/>
            <p:nvPr/>
          </p:nvSpPr>
          <p:spPr>
            <a:xfrm>
              <a:off x="2062469" y="2225442"/>
              <a:ext cx="4330017" cy="807722"/>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a:t>
              </a:r>
            </a:p>
          </p:txBody>
        </p:sp>
        <p:sp>
          <p:nvSpPr>
            <p:cNvPr id="23" name="TextBox 23"/>
            <p:cNvSpPr txBox="1"/>
            <p:nvPr/>
          </p:nvSpPr>
          <p:spPr>
            <a:xfrm>
              <a:off x="1106655" y="3297767"/>
              <a:ext cx="5225583" cy="2962349"/>
            </a:xfrm>
            <a:prstGeom prst="rect">
              <a:avLst/>
            </a:prstGeom>
          </p:spPr>
          <p:txBody>
            <a:bodyPr lIns="0" tIns="0" rIns="0" bIns="0" rtlCol="0" anchor="t">
              <a:spAutoFit/>
            </a:bodyPr>
            <a:lstStyle/>
            <a:p>
              <a:pPr algn="just">
                <a:lnSpc>
                  <a:spcPct val="120000"/>
                </a:lnSpc>
                <a:spcBef>
                  <a:spcPct val="0"/>
                </a:spcBef>
              </a:pPr>
              <a:r>
                <a:rPr lang="en-US" sz="2300" b="1" i="1" dirty="0">
                  <a:solidFill>
                    <a:srgbClr val="000000"/>
                  </a:solidFill>
                  <a:latin typeface="Times New Roman" panose="02020603050405020304" pitchFamily="18" charset="0"/>
                </a:rPr>
                <a:t> .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tại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đúng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cách</a:t>
              </a:r>
              <a:endParaRPr lang="en-US" sz="2300" b="1" i="1" dirty="0">
                <a:solidFill>
                  <a:srgbClr val="000000"/>
                </a:solidFill>
                <a:latin typeface="Times New Roman" panose="02020603050405020304" pitchFamily="18" charset="0"/>
              </a:endParaRPr>
            </a:p>
            <a:p>
              <a:pPr algn="just">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dùng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vật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nhọn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sắc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ngoáy</a:t>
              </a:r>
              <a:r>
                <a:rPr lang="en-US" sz="2300" b="1" i="1" dirty="0">
                  <a:solidFill>
                    <a:srgbClr val="000000"/>
                  </a:solidFill>
                  <a:latin typeface="Times New Roman" panose="02020603050405020304" pitchFamily="18" charset="0"/>
                </a:rPr>
                <a:t> tai hay </a:t>
              </a:r>
              <a:r>
                <a:rPr lang="en-US" sz="2300" b="1" i="1" dirty="0" err="1">
                  <a:solidFill>
                    <a:srgbClr val="000000"/>
                  </a:solidFill>
                  <a:latin typeface="Times New Roman" panose="02020603050405020304" pitchFamily="18" charset="0"/>
                </a:rPr>
                <a:t>lấy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ráy</a:t>
              </a:r>
              <a:r>
                <a:rPr lang="en-US" sz="2300" b="1" i="1" dirty="0">
                  <a:solidFill>
                    <a:srgbClr val="000000"/>
                  </a:solidFill>
                  <a:latin typeface="Times New Roman" panose="02020603050405020304" pitchFamily="18" charset="0"/>
                </a:rPr>
                <a:t> tai</a:t>
              </a:r>
            </a:p>
            <a:p>
              <a:pPr algn="just">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giữ</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viêm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họng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nhiễm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khuẩn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gây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viêm</a:t>
              </a:r>
              <a:r>
                <a:rPr lang="en-US" sz="2300" b="1" i="1" dirty="0">
                  <a:solidFill>
                    <a:srgbClr val="000000"/>
                  </a:solidFill>
                  <a:latin typeface="Times New Roman" panose="02020603050405020304" pitchFamily="18" charset="0"/>
                </a:rPr>
                <a:t> tai</a:t>
              </a:r>
            </a:p>
            <a:p>
              <a:pPr algn="just">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Hạn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chế</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tiếng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ồn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không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nghe</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âm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thanh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có</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cường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cao</a:t>
              </a:r>
              <a:endParaRPr lang="en-US" sz="2300" b="1" i="1" dirty="0">
                <a:solidFill>
                  <a:srgbClr val="000000"/>
                </a:solidFill>
                <a:latin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Nhập viện vì lấy ráy tai không đúng cách | VTV.VN"/>
          <p:cNvPicPr>
            <a:picLocks noChangeAspect="1" noChangeArrowheads="1"/>
          </p:cNvPicPr>
          <p:nvPr/>
        </p:nvPicPr>
        <p:blipFill rotWithShape="1">
          <a:blip r:embed="rId2">
            <a:extLst>
              <a:ext uri="{28A0092B-C50C-407E-A947-70E740481C1C}">
                <a14:useLocalDpi xmlns:a14="http://schemas.microsoft.com/office/drawing/2010/main" val="0"/>
              </a:ext>
            </a:extLst>
          </a:blip>
          <a:srcRect l="3321" t="16000" r="6678" b="10000"/>
          <a:stretch/>
        </p:blipFill>
        <p:spPr bwMode="auto">
          <a:xfrm>
            <a:off x="4547066" y="3621146"/>
            <a:ext cx="4224568" cy="21709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dirty="0">
                  <a:latin typeface="Times New Roman" panose="02020603050405020304" pitchFamily="18"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II. CÁC GIÁC QUAN</a:t>
              </a:r>
            </a:p>
          </p:txBody>
        </p:sp>
      </p:grpSp>
      <p:sp>
        <p:nvSpPr>
          <p:cNvPr id="8" name="TextBox 8"/>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dirty="0">
                <a:solidFill>
                  <a:srgbClr val="FFFFFF"/>
                </a:solidFill>
                <a:latin typeface="Times New Roman" panose="02020603050405020304" pitchFamily="18" charset="0"/>
              </a:rPr>
              <a:t>2. </a:t>
            </a:r>
            <a:r>
              <a:rPr lang="en-US" sz="2300" b="1" dirty="0" err="1" smtClean="0">
                <a:solidFill>
                  <a:srgbClr val="FFFFFF"/>
                </a:solidFill>
                <a:latin typeface="Times New Roman" panose="02020603050405020304" pitchFamily="18" charset="0"/>
              </a:rPr>
              <a:t>Thính</a:t>
            </a:r>
            <a:r>
              <a:rPr lang="en-US" sz="2300" b="1" dirty="0" smtClean="0">
                <a:solidFill>
                  <a:srgbClr val="FFFFFF"/>
                </a:solidFill>
                <a:latin typeface="Times New Roman" panose="02020603050405020304" pitchFamily="18" charset="0"/>
              </a:rPr>
              <a:t> </a:t>
            </a:r>
            <a:r>
              <a:rPr lang="en-US" sz="2300" b="1" dirty="0" err="1" smtClean="0">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9" name="TextBox 9"/>
          <p:cNvSpPr txBox="1"/>
          <p:nvPr/>
        </p:nvSpPr>
        <p:spPr>
          <a:xfrm>
            <a:off x="4227478" y="1371600"/>
            <a:ext cx="3733871"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10" name="Group 10"/>
          <p:cNvGrpSpPr/>
          <p:nvPr/>
        </p:nvGrpSpPr>
        <p:grpSpPr>
          <a:xfrm>
            <a:off x="608012" y="1839946"/>
            <a:ext cx="11201400" cy="901921"/>
            <a:chOff x="815061" y="554958"/>
            <a:chExt cx="20825739" cy="3208240"/>
          </a:xfrm>
        </p:grpSpPr>
        <p:grpSp>
          <p:nvGrpSpPr>
            <p:cNvPr id="11" name="Group 11"/>
            <p:cNvGrpSpPr/>
            <p:nvPr/>
          </p:nvGrpSpPr>
          <p:grpSpPr>
            <a:xfrm>
              <a:off x="815061" y="554958"/>
              <a:ext cx="20825739" cy="3208240"/>
              <a:chOff x="0" y="0"/>
              <a:chExt cx="4113726" cy="633726"/>
            </a:xfrm>
          </p:grpSpPr>
          <p:sp>
            <p:nvSpPr>
              <p:cNvPr id="12" name="Freeform 12"/>
              <p:cNvSpPr/>
              <p:nvPr/>
            </p:nvSpPr>
            <p:spPr>
              <a:xfrm>
                <a:off x="0" y="0"/>
                <a:ext cx="4113726" cy="633726"/>
              </a:xfrm>
              <a:custGeom>
                <a:avLst/>
                <a:gdLst/>
                <a:ahLst/>
                <a:cxnLst/>
                <a:rect l="l" t="t" r="r" b="b"/>
                <a:pathLst>
                  <a:path w="4113726" h="633726">
                    <a:moveTo>
                      <a:pt x="0" y="0"/>
                    </a:moveTo>
                    <a:lnTo>
                      <a:pt x="4113726" y="0"/>
                    </a:lnTo>
                    <a:lnTo>
                      <a:pt x="4113726" y="633726"/>
                    </a:lnTo>
                    <a:lnTo>
                      <a:pt x="0" y="633726"/>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dirty="0">
                  <a:latin typeface="Times New Roman" panose="02020603050405020304" pitchFamily="18" charset="0"/>
                </a:endParaRPr>
              </a:p>
            </p:txBody>
          </p:sp>
        </p:grpSp>
        <p:sp>
          <p:nvSpPr>
            <p:cNvPr id="15" name="TextBox 15"/>
            <p:cNvSpPr txBox="1"/>
            <p:nvPr/>
          </p:nvSpPr>
          <p:spPr>
            <a:xfrm>
              <a:off x="1332144" y="591860"/>
              <a:ext cx="19284770" cy="2210162"/>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Dựa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thông</a:t>
              </a:r>
              <a:r>
                <a:rPr lang="en-US" sz="2300" b="1" dirty="0">
                  <a:solidFill>
                    <a:srgbClr val="000000"/>
                  </a:solidFill>
                  <a:latin typeface="Times New Roman" panose="02020603050405020304" pitchFamily="18" charset="0"/>
                </a:rPr>
                <a:t> tin </a:t>
              </a:r>
              <a:r>
                <a:rPr lang="en-US" sz="2300" b="1" dirty="0" err="1">
                  <a:solidFill>
                    <a:srgbClr val="000000"/>
                  </a:solidFill>
                  <a:latin typeface="Times New Roman" panose="02020603050405020304" pitchFamily="18" charset="0"/>
                </a:rPr>
                <a:t>trên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em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hãy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nêu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chống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viêm</a:t>
              </a:r>
              <a:r>
                <a:rPr lang="en-US" sz="2300" b="1" dirty="0">
                  <a:solidFill>
                    <a:srgbClr val="000000"/>
                  </a:solidFill>
                  <a:latin typeface="Times New Roman" panose="02020603050405020304" pitchFamily="18" charset="0"/>
                </a:rPr>
                <a:t> tai </a:t>
              </a:r>
              <a:r>
                <a:rPr lang="en-US" sz="2300" b="1" dirty="0" err="1" smtClean="0">
                  <a:solidFill>
                    <a:srgbClr val="000000"/>
                  </a:solidFill>
                  <a:latin typeface="Times New Roman" panose="02020603050405020304" pitchFamily="18" charset="0"/>
                </a:rPr>
                <a:t>giữa</a:t>
              </a:r>
              <a:r>
                <a:rPr lang="en-US" sz="2300" b="1" dirty="0" smtClean="0">
                  <a:solidFill>
                    <a:srgbClr val="000000"/>
                  </a:solidFill>
                  <a:latin typeface="Times New Roman" panose="02020603050405020304" pitchFamily="18" charset="0"/>
                </a:rPr>
                <a:t>, ù </a:t>
              </a:r>
              <a:r>
                <a:rPr lang="en-US" sz="2300" b="1" dirty="0">
                  <a:solidFill>
                    <a:srgbClr val="000000"/>
                  </a:solidFill>
                  <a:latin typeface="Times New Roman" panose="02020603050405020304" pitchFamily="18" charset="0"/>
                </a:rPr>
                <a:t>tai </a:t>
              </a: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bản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thân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đình</a:t>
              </a:r>
              <a:endParaRPr lang="en-US" sz="2300" b="1" dirty="0">
                <a:solidFill>
                  <a:srgbClr val="000000"/>
                </a:solidFill>
                <a:latin typeface="Times New Roman" panose="02020603050405020304" pitchFamily="18" charset="0"/>
              </a:endParaRPr>
            </a:p>
          </p:txBody>
        </p:sp>
      </p:grpSp>
      <p:sp>
        <p:nvSpPr>
          <p:cNvPr id="16" name="Rectangle 15"/>
          <p:cNvSpPr/>
          <p:nvPr/>
        </p:nvSpPr>
        <p:spPr>
          <a:xfrm>
            <a:off x="608012" y="3016479"/>
            <a:ext cx="4114800" cy="3065455"/>
          </a:xfrm>
          <a:prstGeom prst="rect">
            <a:avLst/>
          </a:prstGeom>
        </p:spPr>
        <p:txBody>
          <a:bodyPr wrap="square">
            <a:spAutoFit/>
          </a:bodyPr>
          <a:lstStyle/>
          <a:p>
            <a:pPr>
              <a:lnSpc>
                <a:spcPct val="120000"/>
              </a:lnSpc>
              <a:spcBef>
                <a:spcPct val="0"/>
              </a:spcBef>
            </a:pPr>
            <a:r>
              <a:rPr lang="vi-VN" sz="2300" i="1" dirty="0">
                <a:latin typeface="Times New Roman" panose="02020603050405020304" pitchFamily="18" charset="0"/>
                <a:cs typeface="Times New Roman" panose="02020603050405020304" pitchFamily="18" charset="0"/>
              </a:rPr>
              <a:t>Cách phòng một số bệnh về tai</a:t>
            </a:r>
            <a:br>
              <a:rPr lang="vi-VN" sz="2300" i="1" dirty="0">
                <a:latin typeface="Times New Roman" panose="02020603050405020304" pitchFamily="18" charset="0"/>
                <a:cs typeface="Times New Roman" panose="02020603050405020304" pitchFamily="18" charset="0"/>
              </a:rPr>
            </a:br>
            <a:r>
              <a:rPr lang="vi-VN" sz="2300" dirty="0">
                <a:latin typeface="Times New Roman" panose="02020603050405020304" pitchFamily="18" charset="0"/>
                <a:cs typeface="Times New Roman" panose="02020603050405020304" pitchFamily="18" charset="0"/>
              </a:rPr>
              <a:t>- Bệnh viêm tai giữa: tránh không để nước bẩn lọt vào tai; phòng các bệnh vùng mũi, họng. </a:t>
            </a:r>
            <a:br>
              <a:rPr lang="vi-VN" sz="2300" dirty="0">
                <a:latin typeface="Times New Roman" panose="02020603050405020304" pitchFamily="18" charset="0"/>
                <a:cs typeface="Times New Roman" panose="02020603050405020304" pitchFamily="18" charset="0"/>
              </a:rPr>
            </a:br>
            <a:r>
              <a:rPr lang="vi-VN" sz="2300" dirty="0">
                <a:latin typeface="Times New Roman" panose="02020603050405020304" pitchFamily="18" charset="0"/>
                <a:cs typeface="Times New Roman" panose="02020603050405020304" pitchFamily="18" charset="0"/>
              </a:rPr>
              <a:t>- Bệnh ù tai tránh tiếp xúc với môi trường có tiếng ồn lớn, tránh để lọt dị vật vào tai.</a:t>
            </a:r>
            <a:r>
              <a:rPr lang="vi-VN" sz="2300" i="1" dirty="0">
                <a:latin typeface="Times New Roman" panose="02020603050405020304" pitchFamily="18" charset="0"/>
                <a:cs typeface="Times New Roman" panose="02020603050405020304" pitchFamily="18" charset="0"/>
              </a:rPr>
              <a:t> </a:t>
            </a:r>
            <a:endParaRPr lang="en-US" sz="2300" i="1" dirty="0">
              <a:latin typeface="Times New Roman" panose="02020603050405020304" pitchFamily="18" charset="0"/>
              <a:cs typeface="Times New Roman" panose="02020603050405020304" pitchFamily="18" charset="0"/>
            </a:endParaRPr>
          </a:p>
        </p:txBody>
      </p:sp>
      <p:pic>
        <p:nvPicPr>
          <p:cNvPr id="2054" name="Picture 6" descr="Giải Tự nhiên và Xã hội 1 - Bài 4: Bảo vệ mắt và tai - Soạn bài 4 Tự nhiên  và Xã hội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9513" y="2738275"/>
            <a:ext cx="3515764" cy="4054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9"/>
            <a:ext cx="11131100" cy="5818282"/>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dirty="0">
                <a:latin typeface="Times New Roman" panose="02020603050405020304" pitchFamily="18" charset="0"/>
              </a:endParaRPr>
            </a:p>
          </p:txBody>
        </p:sp>
      </p:grpSp>
      <p:grpSp>
        <p:nvGrpSpPr>
          <p:cNvPr id="5" name="Group 5"/>
          <p:cNvGrpSpPr/>
          <p:nvPr/>
        </p:nvGrpSpPr>
        <p:grpSpPr>
          <a:xfrm>
            <a:off x="864956" y="746069"/>
            <a:ext cx="10458915" cy="1704928"/>
            <a:chOff x="0" y="0"/>
            <a:chExt cx="20923278" cy="340985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9" name="TextBox 9"/>
            <p:cNvSpPr txBox="1"/>
            <p:nvPr/>
          </p:nvSpPr>
          <p:spPr>
            <a:xfrm>
              <a:off x="1454675" y="12002"/>
              <a:ext cx="19468603" cy="339785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Times New Roman" panose="02020603050405020304" pitchFamily="18" charset="0"/>
                </a:rPr>
                <a:t>Hệ</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ở </a:t>
              </a:r>
              <a:r>
                <a:rPr lang="en-US" sz="2300" b="1" dirty="0" err="1" smtClean="0">
                  <a:solidFill>
                    <a:srgbClr val="000000"/>
                  </a:solidFill>
                  <a:latin typeface="Times New Roman" panose="02020603050405020304" pitchFamily="18" charset="0"/>
                </a:rPr>
                <a:t>người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năng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điều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khiển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điều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hòa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phối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hợp</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hoạt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động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quan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hệ</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quan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trong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thể</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Hệ</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người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gồm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hai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trung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ương</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gồm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não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tủy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sống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bộ</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phận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ngoại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biên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gồm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hạch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dây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endParaRPr lang="en-US" sz="2300" b="1" dirty="0">
                <a:solidFill>
                  <a:srgbClr val="000000"/>
                </a:solidFill>
                <a:latin typeface="Times New Roman" panose="02020603050405020304" pitchFamily="18" charset="0"/>
              </a:endParaRPr>
            </a:p>
          </p:txBody>
        </p:sp>
      </p:grpSp>
      <p:grpSp>
        <p:nvGrpSpPr>
          <p:cNvPr id="15" name="Group 15"/>
          <p:cNvGrpSpPr/>
          <p:nvPr/>
        </p:nvGrpSpPr>
        <p:grpSpPr>
          <a:xfrm>
            <a:off x="901773" y="2581804"/>
            <a:ext cx="10458915" cy="812402"/>
            <a:chOff x="0" y="-66675"/>
            <a:chExt cx="20923278" cy="1624802"/>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9" name="TextBox 19"/>
            <p:cNvSpPr txBox="1"/>
            <p:nvPr/>
          </p:nvSpPr>
          <p:spPr>
            <a:xfrm>
              <a:off x="1454675" y="-66675"/>
              <a:ext cx="19468603" cy="1624802"/>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Times New Roman" panose="02020603050405020304" pitchFamily="18" charset="0"/>
                </a:rPr>
                <a:t>Những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chất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kích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thích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làm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đổi</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năng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bình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thường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cơ</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thể</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như</a:t>
              </a:r>
              <a:r>
                <a:rPr lang="en-US" sz="2300" b="1" dirty="0" smtClean="0">
                  <a:solidFill>
                    <a:srgbClr val="000000"/>
                  </a:solidFill>
                  <a:latin typeface="Times New Roman" panose="02020603050405020304" pitchFamily="18" charset="0"/>
                </a:rPr>
                <a:t> ma </a:t>
              </a:r>
              <a:r>
                <a:rPr lang="en-US" sz="2300" b="1" dirty="0" err="1" smtClean="0">
                  <a:solidFill>
                    <a:srgbClr val="000000"/>
                  </a:solidFill>
                  <a:latin typeface="Times New Roman" panose="02020603050405020304" pitchFamily="18" charset="0"/>
                </a:rPr>
                <a:t>túy</a:t>
              </a:r>
              <a:r>
                <a:rPr lang="en-US" sz="2300" b="1" dirty="0" smtClean="0">
                  <a:solidFill>
                    <a:srgbClr val="000000"/>
                  </a:solidFill>
                  <a:latin typeface="Times New Roman" panose="02020603050405020304" pitchFamily="18" charset="0"/>
                </a:rPr>
                <a:t>, nicotine, </a:t>
              </a:r>
              <a:r>
                <a:rPr lang="en-US" sz="2300" b="1" dirty="0" err="1" smtClean="0">
                  <a:solidFill>
                    <a:srgbClr val="000000"/>
                  </a:solidFill>
                  <a:latin typeface="Times New Roman" panose="02020603050405020304" pitchFamily="18" charset="0"/>
                </a:rPr>
                <a:t>etanoln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là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những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chất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nghiện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hệ</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endParaRPr lang="en-US" sz="2300" b="1" dirty="0">
                <a:solidFill>
                  <a:srgbClr val="000000"/>
                </a:solidFill>
                <a:latin typeface="Times New Roman" panose="02020603050405020304" pitchFamily="18" charset="0"/>
              </a:endParaRPr>
            </a:p>
          </p:txBody>
        </p:sp>
      </p:grpSp>
      <p:grpSp>
        <p:nvGrpSpPr>
          <p:cNvPr id="20" name="Group 20"/>
          <p:cNvGrpSpPr/>
          <p:nvPr/>
        </p:nvGrpSpPr>
        <p:grpSpPr>
          <a:xfrm>
            <a:off x="865832" y="3657600"/>
            <a:ext cx="10458915" cy="1274195"/>
            <a:chOff x="0" y="-66675"/>
            <a:chExt cx="20923278" cy="2548387"/>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24" name="TextBox 24"/>
            <p:cNvSpPr txBox="1"/>
            <p:nvPr/>
          </p:nvSpPr>
          <p:spPr>
            <a:xfrm>
              <a:off x="1454675" y="-66675"/>
              <a:ext cx="19468603" cy="2548387"/>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Times New Roman" panose="02020603050405020304" pitchFamily="18" charset="0"/>
                </a:rPr>
                <a:t>Thị</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cấu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gồm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mắt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dây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thị</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vùng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thị</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ở </a:t>
              </a:r>
              <a:r>
                <a:rPr lang="en-US" sz="2300" b="1" dirty="0" err="1" smtClean="0">
                  <a:solidFill>
                    <a:srgbClr val="000000"/>
                  </a:solidFill>
                  <a:latin typeface="Times New Roman" panose="02020603050405020304" pitchFamily="18" charset="0"/>
                </a:rPr>
                <a:t>não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Thị</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năng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quan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sát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hình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ảnh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màu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sắc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của</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sự</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vật</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hiện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tượng</a:t>
              </a:r>
              <a:r>
                <a:rPr lang="en-US"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grpSp>
      <p:grpSp>
        <p:nvGrpSpPr>
          <p:cNvPr id="25" name="Group 20"/>
          <p:cNvGrpSpPr/>
          <p:nvPr/>
        </p:nvGrpSpPr>
        <p:grpSpPr>
          <a:xfrm>
            <a:off x="864955" y="5095940"/>
            <a:ext cx="10458915" cy="812402"/>
            <a:chOff x="0" y="-66675"/>
            <a:chExt cx="20923278" cy="1624802"/>
          </a:xfrm>
        </p:grpSpPr>
        <p:grpSp>
          <p:nvGrpSpPr>
            <p:cNvPr id="26" name="Group 21"/>
            <p:cNvGrpSpPr/>
            <p:nvPr/>
          </p:nvGrpSpPr>
          <p:grpSpPr>
            <a:xfrm>
              <a:off x="0" y="0"/>
              <a:ext cx="785642" cy="785642"/>
              <a:chOff x="0" y="0"/>
              <a:chExt cx="812800" cy="812800"/>
            </a:xfrm>
          </p:grpSpPr>
          <p:sp>
            <p:nvSpPr>
              <p:cNvPr id="28"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9"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27" name="TextBox 24"/>
            <p:cNvSpPr txBox="1"/>
            <p:nvPr/>
          </p:nvSpPr>
          <p:spPr>
            <a:xfrm>
              <a:off x="1454675" y="-66675"/>
              <a:ext cx="19468603" cy="1624802"/>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cấu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tạo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gồm</a:t>
              </a:r>
              <a:r>
                <a:rPr lang="en-US" sz="2300" b="1" dirty="0" smtClean="0">
                  <a:solidFill>
                    <a:srgbClr val="000000"/>
                  </a:solidFill>
                  <a:latin typeface="Times New Roman" panose="02020603050405020304" pitchFamily="18" charset="0"/>
                </a:rPr>
                <a:t> tai, </a:t>
              </a:r>
              <a:r>
                <a:rPr lang="en-US" sz="2300" b="1" dirty="0" err="1" smtClean="0">
                  <a:solidFill>
                    <a:srgbClr val="000000"/>
                  </a:solidFill>
                  <a:latin typeface="Times New Roman" panose="02020603050405020304" pitchFamily="18" charset="0"/>
                </a:rPr>
                <a:t>dây</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thần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kinh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và</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vùng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ở </a:t>
              </a:r>
              <a:r>
                <a:rPr lang="en-US" sz="2300" b="1" dirty="0" err="1" smtClean="0">
                  <a:solidFill>
                    <a:srgbClr val="000000"/>
                  </a:solidFill>
                  <a:latin typeface="Times New Roman" panose="02020603050405020304" pitchFamily="18" charset="0"/>
                </a:rPr>
                <a:t>não</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Thính</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giác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có</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chức</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năng</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thu</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nhận</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âm</a:t>
              </a:r>
              <a:r>
                <a:rPr lang="en-US" sz="2300" b="1" dirty="0" smtClean="0">
                  <a:solidFill>
                    <a:srgbClr val="000000"/>
                  </a:solidFill>
                  <a:latin typeface="Times New Roman" panose="02020603050405020304" pitchFamily="18" charset="0"/>
                </a:rPr>
                <a:t> </a:t>
              </a:r>
              <a:r>
                <a:rPr lang="en-US" sz="2300" b="1" dirty="0" err="1" smtClean="0">
                  <a:solidFill>
                    <a:srgbClr val="000000"/>
                  </a:solidFill>
                  <a:latin typeface="Times New Roman" panose="02020603050405020304" pitchFamily="18" charset="0"/>
                </a:rPr>
                <a:t>thanh</a:t>
              </a:r>
              <a:r>
                <a:rPr lang="en-US" sz="2300" b="1" dirty="0" smtClean="0">
                  <a:solidFill>
                    <a:srgbClr val="000000"/>
                  </a:solidFill>
                  <a:latin typeface="Times New Roman" panose="02020603050405020304" pitchFamily="18" charset="0"/>
                </a:rPr>
                <a:t>.</a:t>
              </a:r>
              <a:endParaRPr lang="en-US" sz="2300" b="1" dirty="0">
                <a:solidFill>
                  <a:srgbClr val="000000"/>
                </a:solidFill>
                <a:latin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dirty="0">
                <a:latin typeface="Times New Roman" panose="02020603050405020304" pitchFamily="18" charset="0"/>
              </a:endParaRPr>
            </a:p>
          </p:txBody>
        </p:sp>
      </p:grpSp>
      <p:grpSp>
        <p:nvGrpSpPr>
          <p:cNvPr id="5" name="Group 5"/>
          <p:cNvGrpSpPr/>
          <p:nvPr/>
        </p:nvGrpSpPr>
        <p:grpSpPr>
          <a:xfrm>
            <a:off x="864956" y="746070"/>
            <a:ext cx="10458915" cy="1243135"/>
            <a:chOff x="0" y="0"/>
            <a:chExt cx="20923278" cy="2486270"/>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9" name="TextBox 9"/>
            <p:cNvSpPr txBox="1"/>
            <p:nvPr/>
          </p:nvSpPr>
          <p:spPr>
            <a:xfrm>
              <a:off x="1454675" y="12002"/>
              <a:ext cx="19468603" cy="247426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độ</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dưỡng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thời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ngủ</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phù</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hợp</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đọc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khoảng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thiếu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dụng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thiết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tử</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liên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tục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thời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dài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đúng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a:t>
              </a:r>
            </a:p>
          </p:txBody>
        </p:sp>
      </p:grpSp>
      <p:grpSp>
        <p:nvGrpSpPr>
          <p:cNvPr id="10" name="Group 10"/>
          <p:cNvGrpSpPr/>
          <p:nvPr/>
        </p:nvGrpSpPr>
        <p:grpSpPr>
          <a:xfrm>
            <a:off x="864956" y="2392678"/>
            <a:ext cx="10458915" cy="807722"/>
            <a:chOff x="0" y="-66675"/>
            <a:chExt cx="20923278" cy="1615444"/>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dirty="0">
                  <a:latin typeface="Times New Roman" panose="02020603050405020304" pitchFamily="18" charset="0"/>
                </a:endParaRPr>
              </a:p>
            </p:txBody>
          </p:sp>
        </p:grpSp>
        <p:sp>
          <p:nvSpPr>
            <p:cNvPr id="14" name="TextBox 14"/>
            <p:cNvSpPr txBox="1"/>
            <p:nvPr/>
          </p:nvSpPr>
          <p:spPr>
            <a:xfrm>
              <a:off x="1454675" y="-66675"/>
              <a:ext cx="19468603"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sinh</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đúng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viêm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họng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nhiễm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khuẩn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không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nghe</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độ</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cao</a:t>
              </a:r>
              <a:r>
                <a:rPr lang="en-US" sz="2300" b="1" dirty="0">
                  <a:solidFill>
                    <a:srgbClr val="000000"/>
                  </a:solidFill>
                  <a:latin typeface="Times New Roman" panose="02020603050405020304" pitchFamily="18"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470060" y="977816"/>
            <a:ext cx="9372600" cy="2988083"/>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04449" y="4368238"/>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6861368" y="5514679"/>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9" name="!!o2c">
            <a:extLst>
              <a:ext uri="{FF2B5EF4-FFF2-40B4-BE49-F238E27FC236}">
                <a16:creationId xmlns:a16="http://schemas.microsoft.com/office/drawing/2014/main" id="{25117B70-0FC6-4C2D-91BD-44B574FE73BA}"/>
              </a:ext>
            </a:extLst>
          </p:cNvPr>
          <p:cNvSpPr/>
          <p:nvPr/>
        </p:nvSpPr>
        <p:spPr>
          <a:xfrm>
            <a:off x="8009594" y="5514695"/>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0" name="!!2a">
            <a:extLst>
              <a:ext uri="{FF2B5EF4-FFF2-40B4-BE49-F238E27FC236}">
                <a16:creationId xmlns:a16="http://schemas.microsoft.com/office/drawing/2014/main" id="{BC6B0D28-E661-4560-AE7B-10549049C7B9}"/>
              </a:ext>
            </a:extLst>
          </p:cNvPr>
          <p:cNvSpPr txBox="1"/>
          <p:nvPr/>
        </p:nvSpPr>
        <p:spPr>
          <a:xfrm>
            <a:off x="7015452" y="561955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42" name="!!2c">
            <a:extLst>
              <a:ext uri="{FF2B5EF4-FFF2-40B4-BE49-F238E27FC236}">
                <a16:creationId xmlns:a16="http://schemas.microsoft.com/office/drawing/2014/main" id="{F4982626-B297-4298-81A0-46C7C0A1CACB}"/>
              </a:ext>
            </a:extLst>
          </p:cNvPr>
          <p:cNvSpPr txBox="1"/>
          <p:nvPr/>
        </p:nvSpPr>
        <p:spPr>
          <a:xfrm>
            <a:off x="8173135" y="563422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ờ</a:t>
            </a:r>
          </a:p>
        </p:txBody>
      </p:sp>
      <p:sp>
        <p:nvSpPr>
          <p:cNvPr id="78" name="TextBox 77">
            <a:extLst>
              <a:ext uri="{FF2B5EF4-FFF2-40B4-BE49-F238E27FC236}">
                <a16:creationId xmlns:a16="http://schemas.microsoft.com/office/drawing/2014/main" id="{32846A3D-BAE2-4FFE-B054-AE802C1398BF}"/>
              </a:ext>
            </a:extLst>
          </p:cNvPr>
          <p:cNvSpPr txBox="1"/>
          <p:nvPr/>
        </p:nvSpPr>
        <p:spPr>
          <a:xfrm>
            <a:off x="5715661" y="1238197"/>
            <a:ext cx="4829338" cy="2554545"/>
          </a:xfrm>
          <a:prstGeom prst="rect">
            <a:avLst/>
          </a:prstGeom>
          <a:noFill/>
          <a:ln>
            <a:noFill/>
          </a:ln>
        </p:spPr>
        <p:txBody>
          <a:bodyPr wrap="square">
            <a:spAutoFit/>
          </a:bodyPr>
          <a:lstStyle/>
          <a:p>
            <a:pPr algn="ctr"/>
            <a:r>
              <a:rPr lang="vi-VN" sz="3200" b="1" dirty="0">
                <a:solidFill>
                  <a:srgbClr val="EE4036"/>
                </a:solidFill>
                <a:latin typeface="Times New Roman" panose="02020603050405020304" pitchFamily="18" charset="0"/>
              </a:rPr>
              <a:t>Đo chỉ số Glucose lúc đói (trong khoảng 8 tiếng chưa ăn) ra kết quả là </a:t>
            </a:r>
            <a:r>
              <a:rPr lang="vi-VN" sz="3200" b="1" dirty="0" smtClean="0">
                <a:solidFill>
                  <a:srgbClr val="EE4036"/>
                </a:solidFill>
                <a:latin typeface="Times New Roman" panose="02020603050405020304" pitchFamily="18" charset="0"/>
              </a:rPr>
              <a:t>1</a:t>
            </a:r>
            <a:r>
              <a:rPr lang="en-US" sz="3200" b="1" dirty="0" smtClean="0">
                <a:solidFill>
                  <a:srgbClr val="EE4036"/>
                </a:solidFill>
                <a:latin typeface="Times New Roman" panose="02020603050405020304" pitchFamily="18" charset="0"/>
              </a:rPr>
              <a:t>35</a:t>
            </a:r>
            <a:r>
              <a:rPr lang="vi-VN" sz="3200" b="1" dirty="0" smtClean="0">
                <a:solidFill>
                  <a:srgbClr val="EE4036"/>
                </a:solidFill>
                <a:latin typeface="Times New Roman" panose="02020603050405020304" pitchFamily="18" charset="0"/>
              </a:rPr>
              <a:t> </a:t>
            </a:r>
            <a:r>
              <a:rPr lang="vi-VN" sz="3200" b="1" dirty="0">
                <a:solidFill>
                  <a:srgbClr val="EE4036"/>
                </a:solidFill>
                <a:latin typeface="Times New Roman" panose="02020603050405020304" pitchFamily="18" charset="0"/>
              </a:rPr>
              <a:t>mg/dl (7 mmol/l) trở lên thì chứng tỏ đã bị</a:t>
            </a:r>
            <a:r>
              <a:rPr lang="en-US" sz="3200" b="1" dirty="0">
                <a:solidFill>
                  <a:srgbClr val="EE4036"/>
                </a:solidFill>
                <a:latin typeface="Times New Roman" panose="02020603050405020304" pitchFamily="18" charset="0"/>
              </a:rPr>
              <a:t> </a:t>
            </a:r>
            <a:r>
              <a:rPr lang="en-US" sz="3200" b="1" dirty="0" err="1">
                <a:solidFill>
                  <a:srgbClr val="EE4036"/>
                </a:solidFill>
                <a:latin typeface="Times New Roman" panose="02020603050405020304" pitchFamily="18" charset="0"/>
              </a:rPr>
              <a:t>bệnh</a:t>
            </a:r>
            <a:r>
              <a:rPr lang="en-US" sz="3200" b="1" dirty="0">
                <a:solidFill>
                  <a:srgbClr val="EE4036"/>
                </a:solidFill>
                <a:latin typeface="Times New Roman" panose="02020603050405020304" pitchFamily="18" charset="0"/>
              </a:rPr>
              <a:t> </a:t>
            </a:r>
            <a:r>
              <a:rPr lang="en-US" sz="3200" b="1" dirty="0" err="1">
                <a:solidFill>
                  <a:srgbClr val="EE4036"/>
                </a:solidFill>
                <a:latin typeface="Times New Roman" panose="02020603050405020304" pitchFamily="18" charset="0"/>
              </a:rPr>
              <a:t>gì</a:t>
            </a:r>
            <a:r>
              <a:rPr lang="en-US" sz="3200" b="1" dirty="0" smtClean="0">
                <a:solidFill>
                  <a:srgbClr val="EE4036"/>
                </a:solidFill>
                <a:latin typeface="Times New Roman" panose="02020603050405020304" pitchFamily="18" charset="0"/>
              </a:rPr>
              <a:t>?</a:t>
            </a:r>
            <a:endParaRPr lang="en-US" sz="3200" b="1" dirty="0">
              <a:solidFill>
                <a:srgbClr val="EE4036"/>
              </a:solidFill>
              <a:latin typeface="Times New Roman" panose="02020603050405020304" pitchFamily="18" charset="0"/>
            </a:endParaRPr>
          </a:p>
        </p:txBody>
      </p:sp>
      <p:sp>
        <p:nvSpPr>
          <p:cNvPr id="55" name="!!o2c">
            <a:extLst>
              <a:ext uri="{FF2B5EF4-FFF2-40B4-BE49-F238E27FC236}">
                <a16:creationId xmlns:a16="http://schemas.microsoft.com/office/drawing/2014/main" id="{25117B70-0FC6-4C2D-91BD-44B574FE73BA}"/>
              </a:ext>
            </a:extLst>
          </p:cNvPr>
          <p:cNvSpPr/>
          <p:nvPr/>
        </p:nvSpPr>
        <p:spPr>
          <a:xfrm>
            <a:off x="9156703" y="5514679"/>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6" name="!!2c">
            <a:extLst>
              <a:ext uri="{FF2B5EF4-FFF2-40B4-BE49-F238E27FC236}">
                <a16:creationId xmlns:a16="http://schemas.microsoft.com/office/drawing/2014/main" id="{F4982626-B297-4298-81A0-46C7C0A1CACB}"/>
              </a:ext>
            </a:extLst>
          </p:cNvPr>
          <p:cNvSpPr txBox="1"/>
          <p:nvPr/>
        </p:nvSpPr>
        <p:spPr>
          <a:xfrm>
            <a:off x="9323611" y="561955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7" name="!!o2c">
            <a:extLst>
              <a:ext uri="{FF2B5EF4-FFF2-40B4-BE49-F238E27FC236}">
                <a16:creationId xmlns:a16="http://schemas.microsoft.com/office/drawing/2014/main" id="{25117B70-0FC6-4C2D-91BD-44B574FE73BA}"/>
              </a:ext>
            </a:extLst>
          </p:cNvPr>
          <p:cNvSpPr/>
          <p:nvPr/>
        </p:nvSpPr>
        <p:spPr>
          <a:xfrm>
            <a:off x="10301948" y="5521485"/>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2c">
            <a:extLst>
              <a:ext uri="{FF2B5EF4-FFF2-40B4-BE49-F238E27FC236}">
                <a16:creationId xmlns:a16="http://schemas.microsoft.com/office/drawing/2014/main" id="{F4982626-B297-4298-81A0-46C7C0A1CACB}"/>
              </a:ext>
            </a:extLst>
          </p:cNvPr>
          <p:cNvSpPr txBox="1"/>
          <p:nvPr/>
        </p:nvSpPr>
        <p:spPr>
          <a:xfrm>
            <a:off x="10457585" y="5634221"/>
            <a:ext cx="695485"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g</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62" name="!!o2a">
            <a:extLst>
              <a:ext uri="{FF2B5EF4-FFF2-40B4-BE49-F238E27FC236}">
                <a16:creationId xmlns:a16="http://schemas.microsoft.com/office/drawing/2014/main" id="{6EC9969B-21CB-4D98-8627-337ABB761D81}"/>
              </a:ext>
            </a:extLst>
          </p:cNvPr>
          <p:cNvSpPr/>
          <p:nvPr/>
        </p:nvSpPr>
        <p:spPr>
          <a:xfrm>
            <a:off x="5715661" y="5514993"/>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5" name="!!2a">
            <a:extLst>
              <a:ext uri="{FF2B5EF4-FFF2-40B4-BE49-F238E27FC236}">
                <a16:creationId xmlns:a16="http://schemas.microsoft.com/office/drawing/2014/main" id="{BC6B0D28-E661-4560-AE7B-10549049C7B9}"/>
              </a:ext>
            </a:extLst>
          </p:cNvPr>
          <p:cNvSpPr txBox="1"/>
          <p:nvPr/>
        </p:nvSpPr>
        <p:spPr>
          <a:xfrm>
            <a:off x="5879683" y="563422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60" name="!!o2a">
            <a:extLst>
              <a:ext uri="{FF2B5EF4-FFF2-40B4-BE49-F238E27FC236}">
                <a16:creationId xmlns:a16="http://schemas.microsoft.com/office/drawing/2014/main" id="{6EC9969B-21CB-4D98-8627-337ABB761D81}"/>
              </a:ext>
            </a:extLst>
          </p:cNvPr>
          <p:cNvSpPr/>
          <p:nvPr/>
        </p:nvSpPr>
        <p:spPr>
          <a:xfrm>
            <a:off x="2258575" y="5514679"/>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6" name="!!o2c">
            <a:extLst>
              <a:ext uri="{FF2B5EF4-FFF2-40B4-BE49-F238E27FC236}">
                <a16:creationId xmlns:a16="http://schemas.microsoft.com/office/drawing/2014/main" id="{25117B70-0FC6-4C2D-91BD-44B574FE73BA}"/>
              </a:ext>
            </a:extLst>
          </p:cNvPr>
          <p:cNvSpPr/>
          <p:nvPr/>
        </p:nvSpPr>
        <p:spPr>
          <a:xfrm>
            <a:off x="3406801" y="5514695"/>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7" name="!!2a">
            <a:extLst>
              <a:ext uri="{FF2B5EF4-FFF2-40B4-BE49-F238E27FC236}">
                <a16:creationId xmlns:a16="http://schemas.microsoft.com/office/drawing/2014/main" id="{BC6B0D28-E661-4560-AE7B-10549049C7B9}"/>
              </a:ext>
            </a:extLst>
          </p:cNvPr>
          <p:cNvSpPr txBox="1"/>
          <p:nvPr/>
        </p:nvSpPr>
        <p:spPr>
          <a:xfrm>
            <a:off x="2412659" y="561955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76" name="!!2c">
            <a:extLst>
              <a:ext uri="{FF2B5EF4-FFF2-40B4-BE49-F238E27FC236}">
                <a16:creationId xmlns:a16="http://schemas.microsoft.com/office/drawing/2014/main" id="{F4982626-B297-4298-81A0-46C7C0A1CACB}"/>
              </a:ext>
            </a:extLst>
          </p:cNvPr>
          <p:cNvSpPr txBox="1"/>
          <p:nvPr/>
        </p:nvSpPr>
        <p:spPr>
          <a:xfrm>
            <a:off x="3570342" y="563422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ể</a:t>
            </a:r>
          </a:p>
        </p:txBody>
      </p:sp>
      <p:sp>
        <p:nvSpPr>
          <p:cNvPr id="77" name="!!o2c">
            <a:extLst>
              <a:ext uri="{FF2B5EF4-FFF2-40B4-BE49-F238E27FC236}">
                <a16:creationId xmlns:a16="http://schemas.microsoft.com/office/drawing/2014/main" id="{25117B70-0FC6-4C2D-91BD-44B574FE73BA}"/>
              </a:ext>
            </a:extLst>
          </p:cNvPr>
          <p:cNvSpPr/>
          <p:nvPr/>
        </p:nvSpPr>
        <p:spPr>
          <a:xfrm>
            <a:off x="4553910" y="5514679"/>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79" name="!!2c">
            <a:extLst>
              <a:ext uri="{FF2B5EF4-FFF2-40B4-BE49-F238E27FC236}">
                <a16:creationId xmlns:a16="http://schemas.microsoft.com/office/drawing/2014/main" id="{F4982626-B297-4298-81A0-46C7C0A1CACB}"/>
              </a:ext>
            </a:extLst>
          </p:cNvPr>
          <p:cNvSpPr txBox="1"/>
          <p:nvPr/>
        </p:nvSpPr>
        <p:spPr>
          <a:xfrm>
            <a:off x="4720818" y="5619558"/>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80" name="!!o2a">
            <a:extLst>
              <a:ext uri="{FF2B5EF4-FFF2-40B4-BE49-F238E27FC236}">
                <a16:creationId xmlns:a16="http://schemas.microsoft.com/office/drawing/2014/main" id="{6EC9969B-21CB-4D98-8627-337ABB761D81}"/>
              </a:ext>
            </a:extLst>
          </p:cNvPr>
          <p:cNvSpPr/>
          <p:nvPr/>
        </p:nvSpPr>
        <p:spPr>
          <a:xfrm>
            <a:off x="1112868" y="5514993"/>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81" name="!!2a">
            <a:extLst>
              <a:ext uri="{FF2B5EF4-FFF2-40B4-BE49-F238E27FC236}">
                <a16:creationId xmlns:a16="http://schemas.microsoft.com/office/drawing/2014/main" id="{BC6B0D28-E661-4560-AE7B-10549049C7B9}"/>
              </a:ext>
            </a:extLst>
          </p:cNvPr>
          <p:cNvSpPr txBox="1"/>
          <p:nvPr/>
        </p:nvSpPr>
        <p:spPr>
          <a:xfrm>
            <a:off x="1276890" y="563422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grpSp>
        <p:nvGrpSpPr>
          <p:cNvPr id="82" name="Group 8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3"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4"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3074" name="Picture 2" descr="Top 6 Máy Đo Đường Huyết Tốt Nhất Hiện Nay 20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4357" y="1202144"/>
            <a:ext cx="4305326" cy="2610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21"/>
          <a:stretch>
            <a:fillRect/>
          </a:stretch>
        </p:blipFill>
        <p:spPr>
          <a:xfrm>
            <a:off x="10148971" y="-649354"/>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22"/>
          <a:stretch>
            <a:fillRect/>
          </a:stretch>
        </p:blipFill>
        <p:spPr>
          <a:xfrm>
            <a:off x="9156703" y="-634549"/>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23"/>
          <a:stretch>
            <a:fillRect/>
          </a:stretch>
        </p:blipFill>
        <p:spPr>
          <a:xfrm>
            <a:off x="4552971" y="-329583"/>
            <a:ext cx="359906" cy="214559"/>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24"/>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25"/>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23"/>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26"/>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27"/>
          <a:stretch>
            <a:fillRect/>
          </a:stretch>
        </p:blipFill>
        <p:spPr>
          <a:xfrm>
            <a:off x="5328308" y="-719058"/>
            <a:ext cx="359906" cy="218018"/>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28"/>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29"/>
          <a:stretch>
            <a:fillRect/>
          </a:stretch>
        </p:blipFill>
        <p:spPr>
          <a:xfrm>
            <a:off x="8381505" y="-592875"/>
            <a:ext cx="359906" cy="214559"/>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30"/>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24"/>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23"/>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26"/>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24"/>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27"/>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21"/>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28"/>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23"/>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26"/>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24"/>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26"/>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21"/>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28"/>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26"/>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28"/>
          <a:stretch>
            <a:fillRect/>
          </a:stretch>
        </p:blipFill>
        <p:spPr>
          <a:xfrm>
            <a:off x="5158989" y="-577380"/>
            <a:ext cx="359906" cy="218018"/>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26"/>
          <a:stretch>
            <a:fillRect/>
          </a:stretch>
        </p:blipFill>
        <p:spPr>
          <a:xfrm>
            <a:off x="6092085" y="-66000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26"/>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26"/>
          <a:stretch>
            <a:fillRect/>
          </a:stretch>
        </p:blipFill>
        <p:spPr>
          <a:xfrm>
            <a:off x="3882001" y="-503957"/>
            <a:ext cx="359906" cy="218018"/>
          </a:xfrm>
          <a:prstGeom prst="rect">
            <a:avLst/>
          </a:prstGeom>
        </p:spPr>
      </p:pic>
    </p:spTree>
    <p:extLst>
      <p:ext uri="{BB962C8B-B14F-4D97-AF65-F5344CB8AC3E}">
        <p14:creationId xmlns:p14="http://schemas.microsoft.com/office/powerpoint/2010/main" val="5674556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9 0.01719 0.19143 C 0.02448 0.1956 0.03204 0.19722 0.03959 0.19977 C 0.04858 0.20301 0.05769 0.20555 0.06668 0.20833 C 0.06082 0.21319 0.05392 0.21504 0.0491 0.22222 C 0.03725 0.2412 0.03855 0.26574 0.03633 0.29074 C 0.03542 0.30208 0.03425 0.31342 0.03321 0.32477 C 0.03425 0.34838 0.03438 0.37222 0.03633 0.3956 C 0.03803 0.41574 0.04701 0.44352 0.05548 0.45509 C 0.06551 0.46875 0.08908 0.48634 0.08908 0.48657 C 0.08426 0.4949 0.07866 0.50208 0.07462 0.5118 C 0.06994 0.52338 0.06733 0.54352 0.06512 0.5574 C 0.07111 0.60694 0.0659 0.64352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39 0.1348 0.73703 0.13532 0.74444 C 0.13649 0.75902 0.14717 0.77546 0.1529 0.78148 C 0.17895 0.8081 0.18299 0.80439 0.21203 0.8125 C 0.20187 0.82685 0.18963 0.83727 0.18168 0.85509 C 0.17348 0.87361 0.17765 0.92338 0.17999 0.94027 C 0.18807 0.99745 0.21464 1.07245 0.22948 1.11342 C 0.2429 1.15 0.24902 1.16296 0.25814 1.20115 C 0.26152 1.21504 0.26126 1.21527 0.26126 1.22384 " pathEditMode="relative" rAng="0" ptsTypes="AAAAAAAAAAAAAAAAAAAAAAAAAAAAAAA">
                                      <p:cBhvr>
                                        <p:cTn id="47" dur="2000" fill="hold"/>
                                        <p:tgtEl>
                                          <p:spTgt spid="92"/>
                                        </p:tgtEl>
                                        <p:attrNameLst>
                                          <p:attrName>ppt_x</p:attrName>
                                          <p:attrName>ppt_y</p:attrName>
                                        </p:attrNameLst>
                                      </p:cBhvr>
                                      <p:rCtr x="12673" y="60556"/>
                                    </p:animMotion>
                                  </p:childTnLst>
                                </p:cTn>
                              </p:par>
                              <p:par>
                                <p:cTn id="48" presetID="0" presetClass="path" presetSubtype="0" fill="hold" nodeType="withEffect">
                                  <p:stCondLst>
                                    <p:cond delay="500"/>
                                  </p:stCondLst>
                                  <p:childTnLst>
                                    <p:animMotion origin="layout" path="M 0.00065 0.00186 L 0.00065 0.00209 C -0.01537 0.047 -0.02332 0.05394 -0.02332 0.10672 C -0.02332 0.11968 -0.02553 0.24815 -0.00417 0.27408 C 0.03112 0.31644 0.1292 0.32454 0.15707 0.33033 C 0.16775 0.34491 0.17908 0.35764 0.18898 0.37315 C 0.19927 0.39005 0.21464 0.43033 0.22245 0.45 C 0.2231 0.46042 0.2248 0.47084 0.22414 0.48125 C 0.22206 0.51598 0.2149 0.55463 0.19862 0.57755 C 0.18064 0.60278 0.14561 0.61019 0.12516 0.61737 C 0.09911 0.60834 0.04545 0.61204 0.01979 0.56621 C 0.01641 0.56042 0.0155 0.55116 0.01341 0.54329 C 0.0155 0.53612 0.0155 0.52431 0.01979 0.52084 C 0.06473 0.48496 0.1753 0.50857 0.19692 0.5095 C 0.22818 0.52061 0.24563 0.5213 0.27181 0.54653 C 0.28406 0.55811 0.29513 0.57338 0.30698 0.58612 C 0.32222 0.60278 0.35321 0.6345 0.35321 0.63473 C 0.35842 0.65695 0.36415 0.67037 0.35803 0.6963 C 0.35647 0.70325 0.35243 0.70903 0.34853 0.71088 C 0.34084 0.71436 0.33251 0.71297 0.32456 0.71389 C 0.2894 0.71297 0.25423 0.71783 0.21932 0.71088 C 0.21594 0.70996 0.21932 0.69584 0.22245 0.69352 C 0.23574 0.68635 0.25006 0.6882 0.264 0.68542 C 0.32378 0.69815 0.35282 0.67639 0.38994 0.7507 C 0.39802 0.7669 0.40166 0.78843 0.40752 0.80695 C 0.41013 0.88936 0.41 0.83727 0.4044 0.94306 C 0.40323 0.96528 0.40362 0.9875 0.40114 1.0088 C 0.39281 1.08357 0.39645 1.04653 0.38994 1.11945 C 0.38825 1.18565 0.38838 1.15903 0.38838 1.19885 " pathEditMode="relative" rAng="0" ptsTypes="AAAAAAAAAAAAAAAAAAAAAAAAAAAAA">
                                      <p:cBhvr>
                                        <p:cTn id="49" dur="2000" fill="hold"/>
                                        <p:tgtEl>
                                          <p:spTgt spid="100"/>
                                        </p:tgtEl>
                                        <p:attrNameLst>
                                          <p:attrName>ppt_x</p:attrName>
                                          <p:attrName>ppt_y</p:attrName>
                                        </p:attrNameLst>
                                      </p:cBhvr>
                                      <p:rCtr x="19211" y="59838"/>
                                    </p:animMotion>
                                  </p:childTnLst>
                                </p:cTn>
                              </p:par>
                              <p:par>
                                <p:cTn id="50" presetID="0" presetClass="path" presetSubtype="0" fill="hold" nodeType="withEffect">
                                  <p:stCondLst>
                                    <p:cond delay="500"/>
                                  </p:stCondLst>
                                  <p:childTnLst>
                                    <p:animMotion origin="layout" path="M -0.0086 0.00393 L -0.0086 0.00417 C -0.00964 0.03611 -0.01172 0.06829 -0.0086 0.10092 C -0.0069 0.1169 -0.00365 0.13264 -0.00052 0.14861 C 0.00795 0.19259 0.01589 0.23032 0.03777 0.26204 C 0.06942 0.30787 0.11006 0.3081 0.14783 0.32153 C 0.23444 0.35231 0.17726 0.33819 0.24837 0.35278 C 0.26218 0.35092 0.27611 0.35092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7 0.40544 0.51273 0.40466 0.50879 C 0.40297 0.49907 0.40063 0.48588 0.39516 0.48333 C 0.37406 0.47292 0.35152 0.47569 0.32964 0.47199 C 0.27221 0.48356 0.22415 0.48241 0.17179 0.52569 C 0.1516 0.54259 0.12373 0.58935 0.10641 0.61667 C 0.10159 0.63171 0.09482 0.64537 0.09195 0.66204 C 0.08804 0.68542 0.09013 0.74467 0.09833 0.76412 C 0.10732 0.78518 0.12034 0.80046 0.1335 0.81227 C 0.18677 0.85972 0.22311 0.85463 0.28341 0.8662 C 0.34189 0.86342 0.40063 0.86458 0.45897 0.85764 C 0.49492 0.85347 0.46236 0.79583 0.44465 0.78403 C 0.4212 0.76805 0.39463 0.77639 0.36963 0.77268 C 0.34775 0.78773 0.32274 0.79259 0.30412 0.81805 C 0.29539 0.83009 0.29474 0.85509 0.29461 0.87477 C 0.29422 0.93264 0.29891 0.99028 0.30255 1.04768 C 0.30425 1.07454 0.30985 1.10023 0.3105 1.12731 C 0.31258 1.21227 0.3105 1.29745 0.3105 1.38264 " pathEditMode="relative" rAng="0" ptsTypes="AAAAAAAAAAAAAAAAAAAAAAAAAAAAAAAAA">
                                      <p:cBhvr>
                                        <p:cTn id="51" dur="2000" fill="hold"/>
                                        <p:tgtEl>
                                          <p:spTgt spid="93"/>
                                        </p:tgtEl>
                                        <p:attrNameLst>
                                          <p:attrName>ppt_x</p:attrName>
                                          <p:attrName>ppt_y</p:attrName>
                                        </p:attrNameLst>
                                      </p:cBhvr>
                                      <p:rCtr x="24095" y="68935"/>
                                    </p:animMotion>
                                  </p:childTnLst>
                                </p:cTn>
                              </p:par>
                              <p:par>
                                <p:cTn id="52" presetID="0" presetClass="path" presetSubtype="0" fill="hold" nodeType="withEffect">
                                  <p:stCondLst>
                                    <p:cond delay="500"/>
                                  </p:stCondLst>
                                  <p:childTnLst>
                                    <p:animMotion origin="layout" path="M -0.00026 0.00833 L -0.00026 0.00857 L 0.14666 0.11042 C 0.19224 0.14236 0.20162 0.13958 0.23288 0.18982 C 0.23548 0.19445 0.23704 0.20116 0.23926 0.20671 C 0.23118 0.23148 0.22832 0.26435 0.21529 0.28056 C 0.19602 0.30463 0.17101 0.30949 0.14822 0.32037 C 0.13103 0.32847 0.11305 0.33125 0.0956 0.33727 C 0.05288 0.35185 0.06017 0.35 0.01733 0.3713 C 0.01251 0.38171 0.00638 0.39051 0.003 0.40255 C 0.00026 0.41204 -0.00065 0.42315 -0.00026 0.4338 C 0.00261 0.49769 0.00118 0.51296 0.02696 0.54722 C 0.04858 0.57616 0.07867 0.58982 0.10355 0.60116 C 0.13741 0.61644 0.15239 0.6162 0.18651 0.62107 C 0.21581 0.61806 0.24499 0.61667 0.27416 0.6125 C 0.27755 0.61204 0.28628 0.61088 0.2838 0.60671 C 0.27534 0.59306 0.26348 0.58796 0.25345 0.57847 C 0.20605 0.58033 0.17244 0.57454 0.12751 0.60116 C 0.08948 0.62361 0.01576 0.68056 0.01576 0.68079 C 0.00104 0.70671 -0.01628 0.72431 0.03647 0.74861 C 0.06591 0.76227 0.09716 0.7544 0.12751 0.75718 C 0.16046 0.76389 0.19367 0.76736 0.22649 0.77708 C 0.36364 0.81806 0.34944 0.81412 0.44491 0.86783 C 0.44712 0.87546 0.45233 0.88218 0.45129 0.89051 C 0.444 0.94908 0.37015 0.93218 0.3652 0.9331 L 0.21204 0.92732 C 0.17101 0.92269 0.13011 0.91597 0.08922 0.91042 C 0.07802 0.90093 0.06486 0.89676 0.05562 0.88195 C 0.03986 0.85671 0.03947 0.82894 0.03647 0.79699 C 0.04442 0.79306 0.05223 0.78542 0.06044 0.78565 C 0.14392 0.7875 0.15538 0.79537 0.22949 0.8537 C 0.2756 0.88982 0.31988 0.91065 0.35244 0.9757 C 0.35895 0.98889 0.36481 1.00301 0.36989 1.01829 C 0.37445 1.03171 0.37744 1.04653 0.38109 1.06065 C 0.38956 1.16134 0.38409 1.11227 0.39711 1.20833 L 0.39711 1.20857 L 0.40024 1.23958 " pathEditMode="relative" rAng="0" ptsTypes="AAAAAAAAAAAAAAAAAAAAAAAAAAAAAAAAAAAAA">
                                      <p:cBhvr>
                                        <p:cTn id="53" dur="2000" fill="hold"/>
                                        <p:tgtEl>
                                          <p:spTgt spid="91"/>
                                        </p:tgtEl>
                                        <p:attrNameLst>
                                          <p:attrName>ppt_x</p:attrName>
                                          <p:attrName>ppt_y</p:attrName>
                                        </p:attrNameLst>
                                      </p:cBhvr>
                                      <p:rCtr x="22571" y="61551"/>
                                    </p:animMotion>
                                  </p:childTnLst>
                                </p:cTn>
                              </p:par>
                              <p:par>
                                <p:cTn id="54" presetID="0" presetClass="path" presetSubtype="0" fill="hold" nodeType="withEffect">
                                  <p:stCondLst>
                                    <p:cond delay="500"/>
                                  </p:stCondLst>
                                  <p:childTnLst>
                                    <p:animMotion origin="layout" path="M -0.00026 0.00671 L -0.00026 0.00695 C 0.00873 0.0713 0.00599 0.07454 0.02527 0.12847 C 0.02826 0.13704 0.03204 0.14491 0.03634 0.15139 C 0.05483 0.17824 0.07606 0.18982 0.09859 0.20509 C 0.1516 0.24097 0.13754 0.23218 0.18638 0.25046 C 0.20448 0.24769 0.22324 0.2507 0.24069 0.24213 C 0.24902 0.23773 0.22363 0.23357 0.21516 0.23634 C 0.2063 0.23935 0.19914 0.25162 0.1912 0.25903 C 0.18963 0.26667 0.18612 0.27361 0.18638 0.28148 C 0.18885 0.33727 0.19354 0.37778 0.21516 0.41783 C 0.24147 0.46667 0.28224 0.52107 0.31245 0.56551 C 0.33603 0.6 0.34618 0.61088 0.36181 0.65347 C 0.36468 0.66088 0.36611 0.67037 0.3682 0.6787 C 0.36898 0.69028 0.3721 0.72593 0.3682 0.73565 C 0.36025 0.75602 0.3428 0.75394 0.3316 0.75556 C 0.30698 0.74537 0.29891 0.74745 0.27885 0.71551 C 0.27234 0.70509 0.26817 0.6912 0.26296 0.6787 C 0.26127 0.66667 0.25697 0.65463 0.25827 0.64213 C 0.26101 0.60972 0.29943 0.62755 0.30125 0.62755 C 0.31688 0.63333 0.35335 0.63472 0.3682 0.66482 C 0.3721 0.67222 0.37249 0.6831 0.37471 0.69283 C 0.37406 0.71204 0.37562 0.73148 0.37301 0.74954 C 0.36937 0.77708 0.35843 0.80579 0.34749 0.82616 C 0.34254 0.83565 0.33616 0.84213 0.3316 0.85185 C 0.32704 0.86111 0.32378 0.87222 0.3204 0.88287 C 0.31258 0.90764 0.32365 0.8912 0.30763 0.92292 C 0.29448 0.94884 0.26986 0.98125 0.25501 0.99954 C 0.24525 1.01158 0.23522 1.02338 0.2248 1.03357 C 0.20487 1.05278 0.18351 1.0669 0.16411 1.0875 C 0.14809 1.1044 0.13037 1.11667 0.11618 1.13843 C 0.11253 1.14421 0.10836 1.14908 0.10498 1.15556 C 0.09456 1.17593 0.10498 1.16551 0.09703 1.17222 " pathEditMode="relative" rAng="0" ptsTypes="AAAAAAAAAAAAAAAAAAAAAAAAAAAAAAAAA">
                                      <p:cBhvr>
                                        <p:cTn id="55" dur="2000" fill="hold"/>
                                        <p:tgtEl>
                                          <p:spTgt spid="94"/>
                                        </p:tgtEl>
                                        <p:attrNameLst>
                                          <p:attrName>ppt_x</p:attrName>
                                          <p:attrName>ppt_y</p:attrName>
                                        </p:attrNameLst>
                                      </p:cBhvr>
                                      <p:rCtr x="18742" y="58264"/>
                                    </p:animMotion>
                                  </p:childTnLst>
                                </p:cTn>
                              </p:par>
                              <p:par>
                                <p:cTn id="56" presetID="0" presetClass="path" presetSubtype="0" fill="hold" nodeType="withEffect">
                                  <p:stCondLst>
                                    <p:cond delay="500"/>
                                  </p:stCondLst>
                                  <p:childTnLst>
                                    <p:animMotion origin="layout" path="M -0.00013 0.0051 L -0.00013 0.00533 C -0.0452 0.08542 -0.04832 0.08288 -0.07984 0.16088 C -0.08883 0.18311 -0.09834 0.20487 -0.10537 0.22917 C -0.11279 0.2544 -0.11709 0.28195 -0.12295 0.30857 C -0.12621 0.33982 -0.13428 0.38241 -0.12621 0.41621 C -0.11488 0.46274 -0.09339 0.47176 -0.06708 0.48426 C -0.02735 0.50325 0.00117 0.49954 0.04298 0.50139 C 0.05795 0.49561 0.07345 0.49399 0.08765 0.48426 C 0.09455 0.47963 0.1051 0.44815 0.09403 0.43612 C 0.08036 0.42107 0.06316 0.41922 0.04779 0.41065 C 0.02761 0.41436 0.00716 0.41575 -0.0129 0.422 C -0.03387 0.42848 -0.06187 0.44815 -0.08154 0.46389 C -0.09078 0.47223 -0.09964 0.48149 -0.10863 0.49005 C -0.11344 0.50232 -0.11983 0.51297 -0.12295 0.52686 C -0.12582 0.53936 -0.12595 0.55325 -0.12621 0.56667 C -0.12647 0.57987 -0.12829 0.59491 -0.12452 0.60625 C -0.1197 0.62153 -0.11084 0.63195 -0.10224 0.64028 C -0.06265 0.67871 -0.01381 0.66875 0.02865 0.67454 C 0.05678 0.67246 0.08517 0.67362 0.11318 0.66806 C 0.12529 0.66667 0.13831 0.6426 0.11956 0.62061 C 0.10614 0.60463 0.08869 0.60348 0.07332 0.59491 C 0.04128 0.59908 0.00026 0.59885 -0.03204 0.6176 C -0.04741 0.62663 -0.06161 0.64098 -0.07672 0.65163 C -0.09625 0.66551 -0.11631 0.67709 -0.13572 0.69075 C -0.14718 0.69977 -0.15851 0.7088 -0.16932 0.71991 C -0.18482 0.73588 -0.20644 0.76644 -0.21868 0.79075 C -0.22168 0.79561 -0.22298 0.80394 -0.22506 0.81065 C -0.22246 0.82894 -0.22207 0.84977 -0.21712 0.86737 C -0.21321 0.88102 -0.20735 0.89468 -0.19954 0.90139 C -0.17961 0.91829 -0.07854 0.9463 -0.07033 0.94954 C -0.05653 0.95996 -0.04155 0.96667 -0.02879 0.98079 C -0.00899 1.00278 -0.02188 1.07084 -0.03035 1.08866 C -0.03816 1.10487 -0.05379 1.09792 -0.06552 1.10278 C -0.1576 1.09213 -0.17818 1.15024 -0.20435 1.04028 C -0.20787 1.02593 -0.20865 1.01019 -0.21074 0.99491 C -0.20709 0.98264 -0.2067 0.96413 -0.19954 0.95811 C -0.15252 0.91806 -0.0986 0.93426 -0.04963 0.9382 C -0.02436 0.95186 0.04272 0.97547 0.06694 1.02338 C 0.07202 1.03334 0.06902 1.04977 0.0702 1.06297 C 0.06486 1.09051 0.06108 1.11899 0.05418 1.14538 C 0.03907 1.20348 0.02604 1.22431 0.00468 1.27292 C 0.00195 1.2794 -0.00039 1.28658 -0.00326 1.29283 C -0.01029 1.30834 -0.01186 1.31088 -0.01759 1.3213 " pathEditMode="relative" rAng="0" ptsTypes="AAAAAAAAAAAAAAAAAAAAAAAAAAAAAAAAAAAAAAAAAAAA">
                                      <p:cBhvr>
                                        <p:cTn id="57" dur="2000" fill="hold"/>
                                        <p:tgtEl>
                                          <p:spTgt spid="95"/>
                                        </p:tgtEl>
                                        <p:attrNameLst>
                                          <p:attrName>ppt_x</p:attrName>
                                          <p:attrName>ppt_y</p:attrName>
                                        </p:attrNameLst>
                                      </p:cBhvr>
                                      <p:rCtr x="-4793" y="65810"/>
                                    </p:animMotion>
                                  </p:childTnLst>
                                </p:cTn>
                              </p:par>
                              <p:par>
                                <p:cTn id="58" presetID="0" presetClass="path" presetSubtype="0" fill="hold" nodeType="withEffect">
                                  <p:stCondLst>
                                    <p:cond delay="500"/>
                                  </p:stCondLst>
                                  <p:childTnLst>
                                    <p:animMotion origin="layout" path="M 0.00052 0.00834 L 0.00052 0.00857 C 0.11006 0.08542 0.06682 0.0375 0.13624 0.13311 C 0.15213 0.21783 0.15981 0.22014 0.13298 0.32593 C 0.12972 0.33866 0.11917 0.33912 0.11227 0.34584 C 0.08779 0.3382 0.06213 0.3382 0.03881 0.32315 C 0.02527 0.31436 0.03347 0.28125 0.04038 0.275 C 0.06043 0.25625 0.08258 0.25602 0.1042 0.25232 C 0.16867 0.29792 0.1404 0.28565 0.18729 0.30047 C 0.20031 0.32361 0.19276 0.30625 0.20005 0.35996 C 0.20162 0.3713 0.20487 0.39399 0.20487 0.39422 C 0.20318 0.41019 0.20305 0.42686 0.20005 0.44236 C 0.19497 0.46783 0.18234 0.49838 0.16814 0.51042 C 0.15812 0.51875 0.14679 0.51991 0.13624 0.52454 C 0.10472 0.52223 0.10016 0.53172 0.07711 0.50186 C 0.07515 0.49931 0.07502 0.49422 0.07398 0.49051 C 0.07502 0.48473 0.07411 0.47593 0.07711 0.47338 C 0.11123 0.44561 0.12503 0.46436 0.16176 0.47917 C 0.16919 0.48959 0.17804 0.49723 0.18403 0.51042 C 0.19966 0.54422 0.20409 0.57639 0.18091 0.60973 C 0.17414 0.61922 0.16385 0.61505 0.15538 0.61528 C 0.10315 0.61783 0.05106 0.61713 -0.00104 0.61829 C -0.00286 0.61899 -0.04285 0.6338 -0.05223 0.64653 C -0.05522 0.6507 -0.05639 0.65787 -0.05861 0.66366 C -0.05991 0.68658 -0.06212 0.71158 -0.05861 0.73449 C -0.05691 0.74514 -0.05379 0.75579 -0.04897 0.76297 C -0.0405 0.77524 -0.03087 0.78635 -0.02019 0.79121 C -0.00208 0.79977 0.01693 0.79885 0.03556 0.80255 C 0.0702 0.79792 0.10537 0.80047 0.13936 0.78843 C 0.1447 0.78658 0.14809 0.77246 0.14731 0.76297 C 0.14574 0.74144 0.14327 0.71482 0.13298 0.70324 C 0.12126 0.69028 0.10537 0.70139 0.09143 0.70047 C 0.05145 0.71459 0.04389 0.70787 0.01329 0.74861 C 0.00339 0.76204 -0.00351 0.78195 -0.0138 0.79399 C -0.04363 0.82848 -0.07658 0.85348 -0.10641 0.88774 C -0.15772 0.9463 -0.17075 0.95556 -0.21177 1.01829 C -0.2218 1.03334 -0.2317 1.04885 -0.24043 1.06644 C -0.24485 1.07547 -0.25723 1.11968 -0.25957 1.12894 C -0.26322 1.14329 -0.26517 1.15625 -0.26752 1.1713 C -0.26934 1.18357 -0.26686 1.18264 -0.27064 1.18264 " pathEditMode="relative" rAng="0" ptsTypes="AAAAAAAAAAAAAAAAAAAAAAAAAAAAAAAAAAAAAAAA">
                                      <p:cBhvr>
                                        <p:cTn id="59" dur="2000" fill="hold"/>
                                        <p:tgtEl>
                                          <p:spTgt spid="99"/>
                                        </p:tgtEl>
                                        <p:attrNameLst>
                                          <p:attrName>ppt_x</p:attrName>
                                          <p:attrName>ppt_y</p:attrName>
                                        </p:attrNameLst>
                                      </p:cBhvr>
                                      <p:rCtr x="-3347" y="58704"/>
                                    </p:animMotion>
                                  </p:childTnLst>
                                </p:cTn>
                              </p:par>
                              <p:par>
                                <p:cTn id="60" presetID="0" presetClass="path" presetSubtype="0" fill="hold" nodeType="withEffect">
                                  <p:stCondLst>
                                    <p:cond delay="500"/>
                                  </p:stCondLst>
                                  <p:childTnLst>
                                    <p:animMotion origin="layout" path="M 0.00365 -0.01713 L 0.00365 -0.01689 C -0.00925 0.01783 -0.05119 0.12755 -0.06174 0.16991 C -0.08453 0.26227 -0.12399 0.45093 -0.12399 0.45116 C -0.13181 0.52176 -0.15421 0.63125 -0.13363 0.70903 C -0.12842 0.72871 -0.11605 0.74028 -0.10485 0.74885 C -0.08831 0.76158 -0.06981 0.76389 -0.05223 0.77153 C 0.00872 0.75996 0.06186 0.77199 0.11057 0.69769 C 0.11774 0.68681 0.11591 0.66551 0.11865 0.64954 C 0.10641 0.6125 0.10002 0.5669 0.08192 0.53889 C 0.06473 0.5125 -0.00703 0.52385 -0.02188 0.52477 C -0.04415 0.53311 -0.06747 0.53612 -0.08896 0.55024 C -0.16736 0.60186 -0.13676 0.58936 -0.1783 0.60417 C -0.19901 0.59838 -0.22115 0.60139 -0.24056 0.58704 C -0.24902 0.58079 -0.26387 0.5088 -0.26609 0.49908 C -0.26452 0.48496 -0.26674 0.46713 -0.26114 0.45649 C -0.24342 0.42199 -0.21086 0.42061 -0.18781 0.41412 C -0.146 0.42824 -0.09078 0.43774 -0.05535 0.48774 C -0.04363 0.5044 -0.04155 0.53496 -0.03465 0.5588 C -0.03569 0.58056 -0.03204 0.60463 -0.03777 0.62408 C -0.05366 0.67709 -0.11995 0.76551 -0.14001 0.79699 C -0.21972 0.92246 -0.16176 0.83241 -0.23261 0.9757 C -0.2627 1.03704 -0.25072 1.00255 -0.2851 1.04676 C -0.28992 1.05301 -0.29292 1.06343 -0.29787 1.06945 C -0.30164 1.07408 -0.30646 1.07477 -0.31063 1.07801 C -0.31284 1.07963 -0.31493 1.08172 -0.31701 1.08357 C -0.33915 1.07524 -0.35074 1.075 -0.36963 1.04375 C -0.37549 1.03449 -0.37718 1.01922 -0.38083 1.00695 C -0.38135 0.99746 -0.38409 0.98774 -0.38252 0.97871 C -0.37549 0.94005 -0.37419 0.94144 -0.36168 0.93033 C -0.34306 0.93797 -0.32261 0.93681 -0.30581 0.95301 C -0.29396 0.96482 -0.2864 0.9882 -0.28028 1.00973 C -0.27234 1.0382 -0.26869 1.06991 -0.26452 1.1007 C -0.25358 1.17686 -0.2597 1.31644 -0.2597 1.36459 " pathEditMode="relative" rAng="0" ptsTypes="AAAAAAAAAAAAAAAAAAAAAAAAAAAAAAAAAA">
                                      <p:cBhvr>
                                        <p:cTn id="61" dur="2000" fill="hold"/>
                                        <p:tgtEl>
                                          <p:spTgt spid="96"/>
                                        </p:tgtEl>
                                        <p:attrNameLst>
                                          <p:attrName>ppt_x</p:attrName>
                                          <p:attrName>ppt_y</p:attrName>
                                        </p:attrNameLst>
                                      </p:cBhvr>
                                      <p:rCtr x="-13584" y="69074"/>
                                    </p:animMotion>
                                  </p:childTnLst>
                                </p:cTn>
                              </p:par>
                              <p:par>
                                <p:cTn id="62" presetID="0" presetClass="path" presetSubtype="0" fill="hold" nodeType="withEffect">
                                  <p:stCondLst>
                                    <p:cond delay="500"/>
                                  </p:stCondLst>
                                  <p:childTnLst>
                                    <p:animMotion origin="layout" path="M -0.00665 0.00278 L -0.00665 0.00301 C 0.00716 0.0162 0.02305 0.02407 0.0349 0.04259 C 0.07775 0.10949 0.07814 0.15231 0.09716 0.24653 C 0.09924 0.2787 0.10523 0.31088 0.10354 0.34305 C 0.09924 0.4243 0.0758 0.46852 0.03803 0.51319 C 0.02123 0.53333 0.00078 0.54166 -0.01785 0.55579 C -0.03803 0.55393 -0.05861 0.55741 -0.07841 0.55023 C -0.1279 0.53194 -0.14014 0.50324 -0.17896 0.45092 C -0.18703 0.42616 -0.19862 0.4044 -0.20292 0.37685 C -0.21373 0.30879 -0.18065 0.29004 -0.1503 0.26944 C -0.12621 0.25278 -0.10029 0.24653 -0.07528 0.23518 C -0.04976 0.25416 -0.02201 0.26551 0.0013 0.29213 C 0.02162 0.31504 0.03972 0.37407 0.05248 0.41111 C 0.05353 0.42893 0.05665 0.44722 0.05561 0.46481 C 0.05496 0.47546 0.05144 0.48541 0.04767 0.49352 C 0.04272 0.5037 0.03686 0.51273 0.03008 0.51898 C 0.01185 0.53588 -0.04663 0.54051 -0.05288 0.54166 C -0.18221 0.54004 -0.2321 0.58403 -0.32248 0.5162 C -0.33082 0.50995 -0.3385 0.50092 -0.34645 0.49352 C -0.35127 0.48403 -0.35804 0.47685 -0.36077 0.46481 C -0.36442 0.44977 -0.36533 0.40972 -0.35283 0.39954 C -0.34254 0.39143 -0.33056 0.39421 -0.31936 0.39143 C -0.29461 0.40625 -0.26869 0.41829 -0.24746 0.44815 C -0.24069 0.45764 -0.23704 0.47268 -0.2317 0.48495 C -0.22936 0.50092 -0.22389 0.5169 -0.22532 0.5331 C -0.22884 0.58055 -0.23262 0.63055 -0.2459 0.67222 C -0.25645 0.70463 -0.27716 0.72291 -0.29383 0.7456 C -0.33994 0.80949 -0.32691 0.79629 -0.37523 0.81111 C -0.39281 0.79977 -0.41261 0.79629 -0.42785 0.77685 C -0.43671 0.7662 -0.43618 0.71528 -0.42785 0.70347 C -0.42251 0.69514 -0.41404 0.69954 -0.40714 0.69768 C -0.3837 0.70139 -0.35986 0.70069 -0.33694 0.70903 C -0.28732 0.72685 -0.28966 0.75278 -0.24108 0.77685 C -0.21256 0.79143 -0.1826 0.79699 -0.15343 0.80833 C -0.10237 0.82824 -0.062 0.84028 -0.01615 0.87916 C 0.01875 0.90903 0.05874 0.94259 0.08439 0.99838 C 0.09416 1.01967 0.10028 1.0456 0.10823 1.06944 C 0.1094 1.07963 0.11474 1.12361 0.11474 1.14028 C 0.11474 1.14977 0.11305 1.16875 0.11305 1.16898 " pathEditMode="relative" rAng="0" ptsTypes="AAAAAAAAAAAAAAAAAAAAAAAAAAAAAAAAAAAAAAAA">
                                      <p:cBhvr>
                                        <p:cTn id="63" dur="2000" fill="hold"/>
                                        <p:tgtEl>
                                          <p:spTgt spid="97"/>
                                        </p:tgtEl>
                                        <p:attrNameLst>
                                          <p:attrName>ppt_x</p:attrName>
                                          <p:attrName>ppt_y</p:attrName>
                                        </p:attrNameLst>
                                      </p:cBhvr>
                                      <p:rCtr x="-15316" y="58310"/>
                                    </p:animMotion>
                                  </p:childTnLst>
                                </p:cTn>
                              </p:par>
                              <p:par>
                                <p:cTn id="64" presetID="0" presetClass="path" presetSubtype="0" fill="hold" nodeType="withEffect">
                                  <p:stCondLst>
                                    <p:cond delay="500"/>
                                  </p:stCondLst>
                                  <p:childTnLst>
                                    <p:animMotion origin="layout" path="M 0.00144 0.01412 L 0.00144 0.01435 C -0.0039 0.04074 -0.00612 0.06968 -0.01445 0.09352 C -0.02461 0.12245 -0.0379 0.14838 -0.05274 0.16991 C -0.09755 0.23518 -0.12633 0.25833 -0.17895 0.28634 C -0.18611 0.29028 -0.19367 0.2912 -0.20122 0.29213 C -0.24107 0.29676 -0.32078 0.30324 -0.32078 0.3037 C -0.33602 0.30185 -0.39489 0.31944 -0.41495 0.27477 C -0.41977 0.26435 -0.42133 0.25046 -0.42459 0.23819 C -0.42081 0.2206 -0.42081 0.19954 -0.41338 0.18704 C -0.39189 0.15023 -0.34787 0.17431 -0.32716 0.17824 C -0.30698 0.19792 -0.28431 0.21181 -0.2666 0.23819 C -0.25579 0.25393 -0.2468 0.27639 -0.24433 0.30046 C -0.24016 0.3419 -0.26491 0.39398 -0.27936 0.4169 C -0.29135 0.43518 -0.30463 0.45278 -0.31922 0.46505 C -0.33537 0.4787 -0.35295 0.48657 -0.37027 0.49352 C -0.41599 0.51181 -0.44126 0.51134 -0.48684 0.5162 C -0.50599 0.50602 -0.52656 0.50231 -0.53946 0.4706 C -0.5448 0.45764 -0.54584 0.44051 -0.5491 0.42523 C -0.54584 0.41018 -0.54623 0.39051 -0.53946 0.37986 C -0.51914 0.34653 -0.46796 0.36204 -0.45011 0.36296 C -0.42367 0.38912 -0.3876 0.40417 -0.37666 0.46227 C -0.37366 0.47847 -0.37561 0.4963 -0.37509 0.51343 C -0.37718 0.53125 -0.37783 0.55 -0.38147 0.56736 C -0.39202 0.61667 -0.41104 0.66227 -0.43097 0.70069 C -0.43917 0.71643 -0.44777 0.73194 -0.45806 0.74282 C -0.46574 0.75093 -0.47512 0.75231 -0.48358 0.75741 C -0.52227 0.74699 -0.5392 0.76134 -0.56186 0.70903 C -0.56681 0.69768 -0.56824 0.68264 -0.57137 0.66944 C -0.57085 0.65995 -0.57345 0.64792 -0.56981 0.64097 C -0.55053 0.60486 -0.51862 0.61273 -0.49479 0.60949 C -0.46183 0.61736 -0.42862 0.62222 -0.3958 0.63241 C -0.37692 0.63843 -0.35868 0.65023 -0.33993 0.6581 C -0.33302 0.66088 -0.25957 0.6875 -0.25071 0.68935 C -0.22688 0.69282 -0.20278 0.6912 -0.17895 0.69213 C -0.07033 0.68611 0.03843 0.68866 0.14679 0.675 C 0.15317 0.67384 0.16059 0.66065 0.15955 0.64954 C 0.15577 0.61366 0.14913 0.57477 0.13402 0.55023 C 0.12191 0.53056 0.10198 0.53704 0.08609 0.53032 C 0.06695 0.5456 0.04689 0.55764 0.02866 0.57569 C 0.01186 0.59259 0.00027 0.62153 -0.00963 0.64954 C -0.03034 0.70718 -0.04011 0.75301 -0.06876 0.80509 C -0.08739 0.83981 -0.1107 0.86481 -0.13102 0.89583 C -0.14456 0.91713 -0.18663 0.98542 -0.19966 1.01551 C -0.26152 1.15903 -0.23235 1.10208 -0.2666 1.18866 C -0.27324 1.20556 -0.29109 1.24259 -0.29682 1.26806 C -0.30072 1.28472 -0.30646 1.31875 -0.30646 1.31921 " pathEditMode="relative" rAng="0" ptsTypes="AAAAAAAAAAAAAAAAAAAAAAAAAAAAAAAAAAAAAAAAAAAAAAA">
                                      <p:cBhvr>
                                        <p:cTn id="65" dur="2000" fill="hold"/>
                                        <p:tgtEl>
                                          <p:spTgt spid="98"/>
                                        </p:tgtEl>
                                        <p:attrNameLst>
                                          <p:attrName>ppt_x</p:attrName>
                                          <p:attrName>ppt_y</p:attrName>
                                        </p:attrNameLst>
                                      </p:cBhvr>
                                      <p:rCtr x="-20761" y="65255"/>
                                    </p:animMotion>
                                  </p:childTnLst>
                                </p:cTn>
                              </p:par>
                              <p:par>
                                <p:cTn id="66" presetID="0" presetClass="path" presetSubtype="0" fill="hold" nodeType="withEffect">
                                  <p:stCondLst>
                                    <p:cond delay="500"/>
                                  </p:stCondLst>
                                  <p:childTnLst>
                                    <p:animMotion origin="layout" path="M 0.00442 0.01273 L 0.00442 0.01296 C 0.00338 0.02314 0.0013 0.03356 0.0013 0.04398 C 0.00078 0.08541 0.00143 0.12708 0.00286 0.16875 C 0.00299 0.17291 0.00429 0.17708 0.00599 0.18009 C 0.00924 0.18495 0.01315 0.18888 0.01719 0.19143 C 0.02448 0.1956 0.03204 0.19722 0.03959 0.19976 C 0.04858 0.203 0.05769 0.20555 0.06668 0.20833 C 0.06082 0.21319 0.05392 0.21504 0.0491 0.22222 C 0.03725 0.2412 0.03855 0.26574 0.03633 0.29074 C 0.03542 0.30208 0.03425 0.31342 0.03321 0.32476 C 0.03425 0.34837 0.03438 0.37222 0.03633 0.3956 C 0.03803 0.41574 0.04701 0.44351 0.05548 0.45509 C 0.06551 0.46875 0.08908 0.48634 0.08908 0.48657 C 0.08426 0.4949 0.07866 0.50208 0.07462 0.5118 C 0.06994 0.52337 0.06733 0.54351 0.06512 0.5574 C 0.07111 0.60694 0.0659 0.64351 0.09377 0.66504 C 0.10276 0.67199 0.11305 0.67083 0.12255 0.67337 C 0.14391 0.67175 0.1654 0.67453 0.18637 0.66782 C 0.18911 0.66712 0.18728 0.65555 0.18481 0.6537 C 0.17791 0.64884 0.16996 0.65185 0.16254 0.65092 C 0.15785 0.65717 0.14782 0.66712 0.14496 0.67916 C 0.1417 0.69305 0.13688 0.72175 0.13688 0.72199 C 0.13636 0.72939 0.1348 0.73703 0.13532 0.74444 C 0.13649 0.75902 0.14717 0.77546 0.1529 0.78148 C 0.17895 0.8081 0.18299 0.80439 0.21203 0.8125 C 0.20187 0.82685 0.18963 0.83726 0.18168 0.85509 C 0.17348 0.87361 0.17765 0.92337 0.17999 0.94027 C 0.18807 0.99745 0.21464 1.07245 0.22948 1.11342 C 0.2429 1.15 0.24902 1.16296 0.25814 1.20115 C 0.26152 1.21504 0.26126 1.21527 0.26126 1.22384 " pathEditMode="relative" rAng="0" ptsTypes="AAAAAAAAAAAAAAAAAAAAAAAAAAAAAAA">
                                      <p:cBhvr>
                                        <p:cTn id="67" dur="2000" fill="hold"/>
                                        <p:tgtEl>
                                          <p:spTgt spid="101"/>
                                        </p:tgtEl>
                                        <p:attrNameLst>
                                          <p:attrName>ppt_x</p:attrName>
                                          <p:attrName>ppt_y</p:attrName>
                                        </p:attrNameLst>
                                      </p:cBhvr>
                                      <p:rCtr x="12673" y="60556"/>
                                    </p:animMotion>
                                  </p:childTnLst>
                                </p:cTn>
                              </p:par>
                              <p:par>
                                <p:cTn id="68" presetID="0" presetClass="path" presetSubtype="0" fill="hold" nodeType="withEffect">
                                  <p:stCondLst>
                                    <p:cond delay="500"/>
                                  </p:stCondLst>
                                  <p:childTnLst>
                                    <p:animMotion origin="layout" path="M 0.00065 0.00185 L 0.00065 0.00209 C -0.01537 0.04699 -0.02332 0.05394 -0.02332 0.10672 C -0.02332 0.11968 -0.02553 0.24815 -0.00417 0.27408 C 0.03112 0.31644 0.1292 0.32454 0.15707 0.33033 C 0.16775 0.34491 0.17908 0.35764 0.18898 0.37315 C 0.19927 0.39005 0.21464 0.43033 0.22245 0.45 C 0.2231 0.46042 0.22479 0.47084 0.22414 0.48125 C 0.22206 0.51598 0.2149 0.55463 0.19862 0.57755 C 0.18064 0.60278 0.14561 0.61019 0.12516 0.61736 C 0.09911 0.60834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3 C 0.35842 0.65695 0.36415 0.67037 0.35803 0.6963 C 0.35647 0.70324 0.35243 0.70903 0.34853 0.71088 C 0.34084 0.71435 0.33251 0.71297 0.32456 0.71389 C 0.2894 0.71297 0.25423 0.71783 0.21932 0.71088 C 0.21594 0.70996 0.21932 0.69584 0.22245 0.69352 C 0.23574 0.68635 0.25006 0.6882 0.264 0.68542 C 0.32378 0.69815 0.35282 0.67639 0.38994 0.7507 C 0.39802 0.7669 0.40166 0.78843 0.40752 0.80695 C 0.41013 0.88935 0.41 0.83727 0.4044 0.94306 C 0.40323 0.96528 0.40362 0.9875 0.40114 1.0088 C 0.39281 1.08357 0.39645 1.04653 0.38994 1.11945 C 0.38825 1.18565 0.38838 1.15903 0.38838 1.19885 " pathEditMode="relative" rAng="0" ptsTypes="AAAAAAAAAAAAAAAAAAAAAAAAAAAAA">
                                      <p:cBhvr>
                                        <p:cTn id="69" dur="2000" fill="hold"/>
                                        <p:tgtEl>
                                          <p:spTgt spid="103"/>
                                        </p:tgtEl>
                                        <p:attrNameLst>
                                          <p:attrName>ppt_x</p:attrName>
                                          <p:attrName>ppt_y</p:attrName>
                                        </p:attrNameLst>
                                      </p:cBhvr>
                                      <p:rCtr x="19211" y="59838"/>
                                    </p:animMotion>
                                  </p:childTnLst>
                                </p:cTn>
                              </p:par>
                              <p:par>
                                <p:cTn id="70" presetID="0" presetClass="path" presetSubtype="0" fill="hold" nodeType="withEffect">
                                  <p:stCondLst>
                                    <p:cond delay="500"/>
                                  </p:stCondLst>
                                  <p:childTnLst>
                                    <p:animMotion origin="layout" path="M -0.0086 0.00393 L -0.0086 0.00416 C -0.00964 0.03611 -0.01172 0.06828 -0.0086 0.10092 C -0.0069 0.1169 -0.00365 0.13264 -0.00052 0.14861 C 0.00795 0.19259 0.01589 0.23032 0.03777 0.26203 C 0.06942 0.30787 0.11006 0.3081 0.14783 0.32152 C 0.23444 0.35231 0.17726 0.33819 0.24837 0.35277 C 0.26218 0.35092 0.27611 0.35092 0.28979 0.34699 C 0.29331 0.34606 0.29695 0.34328 0.29943 0.33865 C 0.30164 0.33402 0.30151 0.32731 0.30255 0.32152 C 0.29669 0.31296 0.29226 0.29977 0.28497 0.29606 C 0.23509 0.26944 0.20344 0.28634 0.15108 0.29606 C 0.14822 0.29791 0.08713 0.32731 0.08401 0.36134 C 0.07749 0.4331 0.09469 0.46852 0.13037 0.48611 C 0.19732 0.51921 0.23535 0.52338 0.29617 0.53426 C 0.33134 0.52963 0.36663 0.52824 0.40154 0.52014 C 0.40388 0.51967 0.40544 0.51273 0.40466 0.50879 C 0.40297 0.49907 0.40063 0.48588 0.39516 0.48333 C 0.37406 0.47291 0.35152 0.47569 0.32964 0.47199 C 0.27221 0.48356 0.22415 0.4824 0.17179 0.52569 C 0.1516 0.54259 0.12373 0.58935 0.10641 0.61666 C 0.10159 0.63171 0.09482 0.64537 0.09195 0.66203 C 0.08804 0.68541 0.09013 0.74467 0.09833 0.76412 C 0.10732 0.78518 0.12034 0.80046 0.1335 0.81227 C 0.18677 0.85972 0.22311 0.85463 0.28341 0.8662 C 0.34189 0.86342 0.40063 0.86458 0.45897 0.85764 C 0.49492 0.85347 0.46236 0.79583 0.44465 0.78402 C 0.4212 0.76805 0.39463 0.77639 0.36963 0.77268 C 0.34775 0.78773 0.32274 0.79259 0.30412 0.81805 C 0.29539 0.83009 0.29474 0.85509 0.29461 0.87477 C 0.29422 0.93264 0.29891 0.99027 0.30255 1.04768 C 0.30425 1.07453 0.30985 1.10023 0.3105 1.12731 C 0.31258 1.21227 0.3105 1.29745 0.3105 1.38264 " pathEditMode="relative" rAng="0" ptsTypes="AAAAAAAAAAAAAAAAAAAAAAAAAAAAAAAAA">
                                      <p:cBhvr>
                                        <p:cTn id="71" dur="2000" fill="hold"/>
                                        <p:tgtEl>
                                          <p:spTgt spid="102"/>
                                        </p:tgtEl>
                                        <p:attrNameLst>
                                          <p:attrName>ppt_x</p:attrName>
                                          <p:attrName>ppt_y</p:attrName>
                                        </p:attrNameLst>
                                      </p:cBhvr>
                                      <p:rCtr x="24095" y="68935"/>
                                    </p:animMotion>
                                  </p:childTnLst>
                                </p:cTn>
                              </p:par>
                              <p:par>
                                <p:cTn id="72" presetID="0" presetClass="path" presetSubtype="0" fill="hold" nodeType="withEffect">
                                  <p:stCondLst>
                                    <p:cond delay="500"/>
                                  </p:stCondLst>
                                  <p:childTnLst>
                                    <p:animMotion origin="layout" path="M -4.20682E-6 -4.81481E-6 L -4.20682E-6 0.00024 C 0.00899 0.06459 0.00626 0.06783 0.02553 0.12176 C 0.02853 0.13033 0.0323 0.1382 0.0366 0.14468 C 0.0551 0.17153 0.07633 0.18311 0.09886 0.19838 C 0.15174 0.23426 0.1378 0.22547 0.18664 0.24375 C 0.20475 0.24098 0.2235 0.24399 0.24095 0.23542 C 0.24929 0.23102 0.22389 0.22686 0.21542 0.22963 C 0.20657 0.23264 0.19941 0.24491 0.19146 0.25232 C 0.1899 0.25996 0.18638 0.2669 0.18664 0.27477 C 0.18912 0.33056 0.1938 0.37107 0.21542 0.41112 C 0.24173 0.45996 0.2825 0.51436 0.31259 0.5588 C 0.33629 0.59329 0.34645 0.60417 0.36208 0.64676 C 0.36494 0.65417 0.36625 0.66366 0.36846 0.672 C 0.36911 0.68357 0.37237 0.71922 0.36846 0.72894 C 0.36051 0.74931 0.34306 0.74723 0.33186 0.74885 C 0.30725 0.73866 0.29904 0.74075 0.27911 0.7088 C 0.27247 0.69838 0.26843 0.6845 0.26322 0.672 C 0.26153 0.65996 0.25736 0.64792 0.25854 0.63542 C 0.26127 0.60301 0.29969 0.62084 0.30152 0.62084 C 0.31714 0.62663 0.35361 0.62801 0.36846 0.65811 C 0.37237 0.66551 0.37276 0.67639 0.37497 0.68612 C 0.37419 0.70533 0.37588 0.72477 0.37328 0.74283 C 0.36963 0.77038 0.35869 0.79908 0.34762 0.81945 C 0.3428 0.82894 0.33629 0.83542 0.33186 0.84514 C 0.3273 0.8544 0.32392 0.86551 0.32053 0.87616 C 0.31285 0.90093 0.32392 0.8845 0.3079 0.91621 C 0.29474 0.94213 0.27026 0.97454 0.25528 0.99283 C 0.24551 1.00487 0.23548 1.01667 0.22506 1.02686 C 0.20514 1.04607 0.18365 1.06019 0.16437 1.08079 C 0.14835 1.09769 0.13064 1.10996 0.11644 1.13172 C 0.11279 1.1375 0.10863 1.14237 0.10524 1.14885 C 0.09482 1.16922 0.10524 1.1588 0.0973 1.16551 " pathEditMode="relative" rAng="0" ptsTypes="AAAAAAAAAAAAAAAAAAAAAAAAAAAAAAAAA">
                                      <p:cBhvr>
                                        <p:cTn id="73" dur="2000" fill="hold"/>
                                        <p:tgtEl>
                                          <p:spTgt spid="104"/>
                                        </p:tgtEl>
                                        <p:attrNameLst>
                                          <p:attrName>ppt_x</p:attrName>
                                          <p:attrName>ppt_y</p:attrName>
                                        </p:attrNameLst>
                                      </p:cBhvr>
                                      <p:rCtr x="18742" y="58264"/>
                                    </p:animMotion>
                                  </p:childTnLst>
                                </p:cTn>
                              </p:par>
                              <p:par>
                                <p:cTn id="74" presetID="0" presetClass="path" presetSubtype="0" fill="hold" nodeType="withEffect">
                                  <p:stCondLst>
                                    <p:cond delay="500"/>
                                  </p:stCondLst>
                                  <p:childTnLst>
                                    <p:animMotion origin="layout" path="M -0.00026 0.00509 L -0.00026 0.00532 C -0.0452 0.08541 -0.04832 0.08287 -0.07984 0.16088 C -0.08883 0.1831 -0.09834 0.20486 -0.1055 0.22916 C -0.11292 0.25439 -0.11709 0.28194 -0.12308 0.30856 C -0.12634 0.33981 -0.13428 0.38264 -0.12634 0.4162 C -0.11488 0.46273 -0.09352 0.47176 -0.06708 0.48426 C -0.02748 0.50324 0.00104 0.49953 0.04298 0.50139 C 0.05795 0.4956 0.07345 0.49398 0.08765 0.48426 C 0.09455 0.47963 0.1051 0.44814 0.09403 0.43611 C 0.08036 0.42106 0.06316 0.41921 0.0478 0.41064 C 0.02761 0.41435 0.00716 0.41574 -0.01303 0.42199 C -0.03413 0.42847 -0.06187 0.44814 -0.08154 0.46412 C -0.09078 0.47222 -0.09977 0.48148 -0.10863 0.49004 C -0.11344 0.50231 -0.11983 0.51296 -0.12308 0.52685 C -0.12582 0.53935 -0.12595 0.55324 -0.12634 0.56666 C -0.12647 0.57986 -0.12829 0.5949 -0.12452 0.60625 C -0.11983 0.62152 -0.11097 0.63194 -0.10237 0.64027 C -0.06265 0.67893 -0.01381 0.66898 0.02865 0.67453 C 0.05678 0.67245 0.08517 0.67361 0.11318 0.66828 C 0.12529 0.66666 0.13818 0.64259 0.11956 0.6206 C 0.10614 0.60463 0.08869 0.60347 0.07332 0.5949 C 0.04128 0.59907 0.00013 0.59884 -0.03204 0.61759 C -0.04741 0.62662 -0.06161 0.64097 -0.07672 0.65162 C -0.09625 0.66551 -0.11657 0.67708 -0.13572 0.69097 C -0.14718 0.69977 -0.15851 0.70879 -0.16932 0.7199 C -0.18482 0.73588 -0.20644 0.76643 -0.21868 0.79074 C -0.22168 0.79583 -0.22298 0.80393 -0.22506 0.81064 C -0.22246 0.82893 -0.22207 0.84977 -0.21712 0.86736 C -0.21321 0.88102 -0.20735 0.89467 -0.19953 0.90139 C -0.17961 0.91828 -0.07854 0.94652 -0.07033 0.94953 C -0.05653 0.95995 -0.04155 0.96666 -0.02879 0.98078 C -0.00899 1.00277 -0.02188 1.07083 -0.03035 1.08865 C -0.0383 1.10486 -0.05379 1.09791 -0.06552 1.10277 C -0.1576 1.09213 -0.17818 1.15023 -0.20435 1.04027 C -0.20787 1.02592 -0.20865 1.01018 -0.21074 0.9949 C -0.20709 0.98264 -0.2067 0.96412 -0.19953 0.9581 C -0.15252 0.91805 -0.09873 0.93449 -0.04963 0.93819 C -0.02436 0.95185 0.04272 0.97546 0.06694 1.02338 C 0.07202 1.03333 0.06902 1.04977 0.0702 1.06296 C 0.06486 1.09051 0.06108 1.11898 0.05418 1.14537 C 0.03907 1.20347 0.02604 1.2243 0.00468 1.27291 C 0.00182 1.27939 -0.00039 1.28657 -0.00339 1.29282 C -0.01029 1.30833 -0.01186 1.31088 -0.01759 1.32129 " pathEditMode="relative" rAng="0" ptsTypes="AAAAAAAAAAAAAAAAAAAAAAAAAAAAAAAAAAAAAAAAAAAA">
                                      <p:cBhvr>
                                        <p:cTn id="75" dur="2000" fill="hold"/>
                                        <p:tgtEl>
                                          <p:spTgt spid="105"/>
                                        </p:tgtEl>
                                        <p:attrNameLst>
                                          <p:attrName>ppt_x</p:attrName>
                                          <p:attrName>ppt_y</p:attrName>
                                        </p:attrNameLst>
                                      </p:cBhvr>
                                      <p:rCtr x="-4793" y="65810"/>
                                    </p:animMotion>
                                  </p:childTnLst>
                                </p:cTn>
                              </p:par>
                              <p:par>
                                <p:cTn id="76" presetID="0" presetClass="path" presetSubtype="0" fill="hold" nodeType="withEffect">
                                  <p:stCondLst>
                                    <p:cond delay="500"/>
                                  </p:stCondLst>
                                  <p:childTnLst>
                                    <p:animMotion origin="layout" path="M 0.00365 -0.01713 L 0.00365 -0.0169 C -0.00925 0.01782 -0.05118 0.12755 -0.06173 0.16991 C -0.08453 0.26227 -0.12399 0.45093 -0.12399 0.45116 C -0.13193 0.52176 -0.1542 0.63125 -0.13363 0.70903 C -0.12842 0.7287 -0.11604 0.74028 -0.10484 0.74884 C -0.0883 0.76157 -0.06981 0.76389 -0.05223 0.77153 C 0.00873 0.75995 0.06187 0.77199 0.11058 0.69768 C 0.11774 0.6868 0.11592 0.66551 0.11865 0.64954 C 0.10641 0.6125 0.10003 0.5669 0.08192 0.53889 C 0.06473 0.5125 -0.00703 0.52384 -0.02188 0.52477 C -0.04415 0.5331 -0.06746 0.53611 -0.08895 0.55023 C -0.16736 0.60185 -0.13675 0.58935 -0.1783 0.60417 C -0.19901 0.59838 -0.22115 0.60139 -0.24056 0.58704 C -0.24902 0.58079 -0.26387 0.5088 -0.26608 0.49907 C -0.26452 0.48495 -0.26673 0.46713 -0.26113 0.45648 C -0.24342 0.42199 -0.21086 0.4206 -0.18781 0.41412 C -0.146 0.42824 -0.09078 0.43773 -0.05535 0.48773 C -0.04363 0.5044 -0.04155 0.53495 -0.03464 0.5588 C -0.03568 0.58055 -0.03204 0.60463 -0.03777 0.62407 C -0.05366 0.67708 -0.11995 0.76551 -0.14001 0.79699 C -0.21972 0.92245 -0.16176 0.83241 -0.23261 0.97569 C -0.2627 1.03704 -0.25071 1.00255 -0.2851 1.04676 C -0.28992 1.05301 -0.29291 1.06343 -0.29786 1.06944 C -0.30164 1.07407 -0.30646 1.07477 -0.31063 1.07801 C -0.31284 1.07963 -0.31492 1.08171 -0.31701 1.08356 C -0.33915 1.07523 -0.35074 1.075 -0.36963 1.04375 C -0.37549 1.03449 -0.37718 1.01921 -0.38083 1.00694 C -0.38135 0.99745 -0.38408 0.98773 -0.38252 0.9787 C -0.37549 0.94005 -0.37418 0.94143 -0.36168 0.93032 C -0.34306 0.93796 -0.32261 0.9368 -0.30581 0.95301 C -0.29395 0.96481 -0.2864 0.98819 -0.28028 1.00972 C -0.27233 1.03819 -0.26869 1.06991 -0.26452 1.10069 C -0.25358 1.17685 -0.2597 1.31643 -0.2597 1.36458 " pathEditMode="relative" rAng="0" ptsTypes="AAAAAAAAAAAAAAAAAAAAAAAAAAAAAAAAAA">
                                      <p:cBhvr>
                                        <p:cTn id="77" dur="2000" fill="hold"/>
                                        <p:tgtEl>
                                          <p:spTgt spid="106"/>
                                        </p:tgtEl>
                                        <p:attrNameLst>
                                          <p:attrName>ppt_x</p:attrName>
                                          <p:attrName>ppt_y</p:attrName>
                                        </p:attrNameLst>
                                      </p:cBhvr>
                                      <p:rCtr x="-13584" y="69074"/>
                                    </p:animMotion>
                                  </p:childTnLst>
                                </p:cTn>
                              </p:par>
                              <p:par>
                                <p:cTn id="78"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9 0.1956 0.03204 0.19722 0.03959 0.19977 C 0.04858 0.20301 0.0577 0.20555 0.06668 0.20833 C 0.06082 0.21319 0.05392 0.21505 0.0491 0.22222 C 0.03725 0.2412 0.03855 0.26574 0.03634 0.29074 C 0.03543 0.30208 0.03425 0.31342 0.03321 0.32477 C 0.03425 0.34838 0.03438 0.37222 0.03634 0.3956 C 0.03803 0.41574 0.04702 0.44352 0.05548 0.45509 C 0.06551 0.46875 0.08909 0.48634 0.08909 0.48657 C 0.08427 0.49491 0.07867 0.50208 0.07463 0.5118 C 0.06994 0.52338 0.06733 0.54352 0.06512 0.55741 C 0.07111 0.60694 0.0659 0.64352 0.09377 0.66505 C 0.10276 0.67199 0.11305 0.67083 0.12256 0.67338 C 0.14392 0.67176 0.16541 0.67454 0.18638 0.66782 C 0.18911 0.66713 0.18729 0.65555 0.18481 0.6537 C 0.17791 0.64884 0.16997 0.65185 0.16254 0.65092 C 0.15785 0.65717 0.14782 0.66713 0.14496 0.67917 C 0.1417 0.69305 0.13688 0.72176 0.13688 0.72199 C 0.13636 0.7294 0.1348 0.73704 0.13532 0.74444 C 0.13649 0.75903 0.14717 0.77546 0.1529 0.78148 C 0.17895 0.8081 0.18299 0.8044 0.21203 0.8125 C 0.20188 0.82685 0.18963 0.83727 0.18169 0.85509 C 0.17348 0.87361 0.17765 0.92338 0.17999 0.94028 C 0.18807 0.99745 0.21464 1.07245 0.22949 1.11342 C 0.2429 1.15 0.24902 1.16296 0.25814 1.20116 C 0.26153 1.21505 0.26127 1.21528 0.26127 1.22384 " pathEditMode="relative" rAng="0" ptsTypes="AAAAAAAAAAAAAAAAAAAAAAAAAAAAAAA">
                                      <p:cBhvr>
                                        <p:cTn id="79" dur="2000" fill="hold"/>
                                        <p:tgtEl>
                                          <p:spTgt spid="107"/>
                                        </p:tgtEl>
                                        <p:attrNameLst>
                                          <p:attrName>ppt_x</p:attrName>
                                          <p:attrName>ppt_y</p:attrName>
                                        </p:attrNameLst>
                                      </p:cBhvr>
                                      <p:rCtr x="12673" y="60556"/>
                                    </p:animMotion>
                                  </p:childTnLst>
                                </p:cTn>
                              </p:par>
                              <p:par>
                                <p:cTn id="80" presetID="0" presetClass="path" presetSubtype="0" fill="hold" nodeType="withEffect">
                                  <p:stCondLst>
                                    <p:cond delay="500"/>
                                  </p:stCondLst>
                                  <p:childTnLst>
                                    <p:animMotion origin="layout" path="M 0.00065 0.00185 L 0.00065 0.00208 C -0.01537 0.04699 -0.02331 0.05393 -0.02331 0.10671 C -0.02331 0.11967 -0.02553 0.24814 -0.00417 0.27407 C 0.03113 0.31643 0.1292 0.32453 0.15707 0.33032 C 0.16775 0.3449 0.17908 0.35764 0.18898 0.37314 C 0.19927 0.39004 0.21464 0.43032 0.22245 0.45 C 0.22311 0.46041 0.2248 0.47083 0.22415 0.48125 C 0.22206 0.51597 0.2149 0.55463 0.19862 0.57754 C 0.18065 0.60277 0.14561 0.61018 0.12516 0.61736 C 0.09911 0.60833 0.04546 0.61203 0.0198 0.5662 C 0.01641 0.56041 0.0155 0.55115 0.01342 0.54328 C 0.0155 0.53611 0.0155 0.5243 0.0198 0.52083 C 0.06473 0.48495 0.17531 0.50856 0.19693 0.50949 C 0.22819 0.5206 0.24564 0.52129 0.27182 0.54652 C 0.28406 0.5581 0.29513 0.57338 0.30698 0.58611 C 0.32222 0.60277 0.35322 0.63449 0.35322 0.63472 C 0.35843 0.65694 0.36416 0.67037 0.35804 0.69629 C 0.35647 0.70324 0.35244 0.70902 0.34853 0.71088 C 0.34084 0.71435 0.33251 0.71296 0.32456 0.71389 C 0.2894 0.71296 0.25423 0.71782 0.21933 0.71088 C 0.21594 0.70995 0.21933 0.69583 0.22245 0.69352 C 0.23574 0.68634 0.25007 0.68819 0.264 0.68541 C 0.32378 0.69814 0.35283 0.67639 0.38995 0.75069 C 0.39802 0.76689 0.40167 0.78842 0.40753 0.80694 C 0.41013 0.88935 0.41 0.83727 0.4044 0.94305 C 0.40323 0.96527 0.40362 0.9875 0.40115 1.00879 C 0.39281 1.08356 0.39646 1.04652 0.38995 1.11944 C 0.38825 1.18564 0.38838 1.15902 0.38838 1.19884 " pathEditMode="relative" rAng="0" ptsTypes="AAAAAAAAAAAAAAAAAAAAAAAAAAAAA">
                                      <p:cBhvr>
                                        <p:cTn id="81" dur="2000" fill="hold"/>
                                        <p:tgtEl>
                                          <p:spTgt spid="109"/>
                                        </p:tgtEl>
                                        <p:attrNameLst>
                                          <p:attrName>ppt_x</p:attrName>
                                          <p:attrName>ppt_y</p:attrName>
                                        </p:attrNameLst>
                                      </p:cBhvr>
                                      <p:rCtr x="19211" y="59838"/>
                                    </p:animMotion>
                                  </p:childTnLst>
                                </p:cTn>
                              </p:par>
                              <p:par>
                                <p:cTn id="82" presetID="0" presetClass="path" presetSubtype="0" fill="hold" nodeType="withEffect">
                                  <p:stCondLst>
                                    <p:cond delay="500"/>
                                  </p:stCondLst>
                                  <p:childTnLst>
                                    <p:animMotion origin="layout" path="M -0.00859 0.00394 L -0.00859 0.00417 C -0.00963 0.03611 -0.01172 0.06829 -0.00859 0.10093 C -0.0069 0.1169 -0.00364 0.13264 -0.00052 0.14861 C 0.00795 0.19259 0.01589 0.23033 0.03777 0.26204 C 0.06942 0.30787 0.11006 0.3081 0.14783 0.32153 C 0.23444 0.35232 0.17726 0.3382 0.24838 0.35278 C 0.26218 0.35093 0.27612 0.35093 0.28979 0.34699 C 0.29331 0.34607 0.29696 0.34329 0.29943 0.33866 C 0.30165 0.33403 0.30152 0.32732 0.30256 0.32153 C 0.2967 0.31297 0.29227 0.29977 0.28497 0.29607 C 0.23509 0.26945 0.20344 0.28634 0.15109 0.29607 C 0.14822 0.29792 0.08714 0.32732 0.08401 0.36134 C 0.0775 0.4331 0.09469 0.46852 0.13038 0.48611 C 0.19732 0.51922 0.23535 0.52338 0.29618 0.53426 C 0.33134 0.52963 0.36664 0.52824 0.40154 0.52014 C 0.40389 0.51968 0.40545 0.51273 0.40467 0.5088 C 0.40297 0.49908 0.40063 0.48588 0.39516 0.48334 C 0.37406 0.47292 0.35153 0.4757 0.32965 0.47199 C 0.27221 0.48357 0.22415 0.48241 0.17179 0.5257 C 0.15161 0.54259 0.12373 0.58935 0.10641 0.61667 C 0.10159 0.63172 0.09482 0.64537 0.09196 0.66204 C 0.08805 0.68542 0.09013 0.74468 0.09834 0.76412 C 0.10732 0.78519 0.12035 0.80047 0.1335 0.81227 C 0.18677 0.85972 0.22311 0.85463 0.28341 0.86621 C 0.34189 0.86343 0.40063 0.86459 0.45898 0.85764 C 0.49492 0.85347 0.46236 0.79584 0.44465 0.78403 C 0.42121 0.76806 0.39464 0.77639 0.36963 0.77269 C 0.34775 0.78773 0.32274 0.79259 0.30412 0.81806 C 0.29539 0.83009 0.29474 0.85509 0.29461 0.87477 C 0.29422 0.93264 0.29891 0.99028 0.30256 1.04769 C 0.30425 1.07454 0.30985 1.10023 0.3105 1.12732 C 0.31259 1.21227 0.3105 1.29746 0.3105 1.38264 " pathEditMode="relative" rAng="0" ptsTypes="AAAAAAAAAAAAAAAAAAAAAAAAAAAAAAAAA">
                                      <p:cBhvr>
                                        <p:cTn id="83" dur="2000" fill="hold"/>
                                        <p:tgtEl>
                                          <p:spTgt spid="108"/>
                                        </p:tgtEl>
                                        <p:attrNameLst>
                                          <p:attrName>ppt_x</p:attrName>
                                          <p:attrName>ppt_y</p:attrName>
                                        </p:attrNameLst>
                                      </p:cBhvr>
                                      <p:rCtr x="24095" y="68935"/>
                                    </p:animMotion>
                                  </p:childTnLst>
                                </p:cTn>
                              </p:par>
                              <p:par>
                                <p:cTn id="84" presetID="0" presetClass="path" presetSubtype="0" fill="hold" nodeType="withEffect">
                                  <p:stCondLst>
                                    <p:cond delay="500"/>
                                  </p:stCondLst>
                                  <p:childTnLst>
                                    <p:animMotion origin="layout" path="M -0.0086 0.00394 L -0.0086 0.00417 C -0.00964 0.03611 -0.01172 0.06829 -0.0086 0.10093 C -0.0069 0.1169 -0.00365 0.13264 -0.00052 0.14861 C 0.00794 0.19259 0.01589 0.23032 0.03777 0.26204 C 0.06942 0.30787 0.11005 0.3081 0.14782 0.32153 C 0.23444 0.35231 0.17726 0.33819 0.24837 0.35278 C 0.26218 0.35093 0.27611 0.35093 0.28979 0.34699 C 0.29331 0.34606 0.29695 0.34329 0.29943 0.33866 C 0.30164 0.33403 0.30151 0.32731 0.30255 0.32153 C 0.29669 0.31296 0.29226 0.29977 0.28497 0.29606 C 0.23509 0.26944 0.20344 0.28634 0.15108 0.29606 C 0.14822 0.29792 0.08713 0.32731 0.08401 0.36134 C 0.07749 0.4331 0.09469 0.46852 0.13037 0.48611 C 0.19732 0.51921 0.23535 0.52338 0.29617 0.53426 C 0.33134 0.52963 0.36663 0.52824 0.40154 0.52014 C 0.40388 0.51968 0.40544 0.51273 0.40466 0.5088 C 0.40297 0.49907 0.40063 0.48588 0.39515 0.48333 C 0.37406 0.47292 0.35152 0.47569 0.32964 0.47199 C 0.27221 0.48356 0.22415 0.48241 0.17179 0.52569 C 0.1516 0.54259 0.12373 0.58935 0.10641 0.61667 C 0.10159 0.63171 0.09482 0.64537 0.09195 0.66204 C 0.08804 0.68542 0.09013 0.74468 0.09833 0.76412 C 0.10732 0.78519 0.12034 0.80046 0.1335 0.81227 C 0.18677 0.85972 0.2231 0.85463 0.28341 0.8662 C 0.34189 0.86343 0.40063 0.86458 0.45897 0.85764 C 0.49492 0.85347 0.46236 0.79583 0.44465 0.78403 C 0.4212 0.76806 0.39463 0.77639 0.36963 0.77269 C 0.34775 0.78773 0.32274 0.79259 0.30412 0.81806 C 0.29539 0.83009 0.29474 0.85509 0.29461 0.87477 C 0.29422 0.93264 0.29891 0.99028 0.30255 1.04769 C 0.30425 1.07454 0.30985 1.10023 0.3105 1.12731 C 0.31258 1.21227 0.3105 1.29745 0.3105 1.38264 " pathEditMode="relative" rAng="0" ptsTypes="AAAAAAAAAAAAAAAAAAAAAAAAAAAAAAAAA">
                                      <p:cBhvr>
                                        <p:cTn id="85" dur="2000" fill="hold"/>
                                        <p:tgtEl>
                                          <p:spTgt spid="110"/>
                                        </p:tgtEl>
                                        <p:attrNameLst>
                                          <p:attrName>ppt_x</p:attrName>
                                          <p:attrName>ppt_y</p:attrName>
                                        </p:attrNameLst>
                                      </p:cBhvr>
                                      <p:rCtr x="24095" y="68935"/>
                                    </p:animMotion>
                                  </p:childTnLst>
                                </p:cTn>
                              </p:par>
                              <p:par>
                                <p:cTn id="86" presetID="0" presetClass="path" presetSubtype="0" fill="hold" nodeType="withEffect">
                                  <p:stCondLst>
                                    <p:cond delay="500"/>
                                  </p:stCondLst>
                                  <p:childTnLst>
                                    <p:animMotion origin="layout" path="M -0.00014 0.00509 L -0.00014 0.00532 C -0.0452 0.08541 -0.04832 0.08287 -0.07984 0.16088 C -0.08883 0.1831 -0.09834 0.20486 -0.10537 0.22916 C -0.11279 0.2544 -0.11709 0.28194 -0.12295 0.30856 C -0.12621 0.33981 -0.13428 0.38264 -0.12621 0.4162 C -0.11488 0.46273 -0.09339 0.47176 -0.06708 0.48426 C -0.02736 0.50324 0.00117 0.49954 0.04298 0.50139 C 0.05795 0.4956 0.07345 0.49398 0.08765 0.48426 C 0.09455 0.47963 0.1051 0.44815 0.09403 0.43611 C 0.08035 0.42106 0.06316 0.41921 0.04779 0.41065 C 0.02761 0.41435 0.00716 0.41574 -0.0129 0.42199 C -0.03387 0.42847 -0.06187 0.44815 -0.08154 0.46412 C -0.09078 0.47222 -0.09964 0.48148 -0.10863 0.49004 C -0.11345 0.50231 -0.11983 0.51296 -0.12295 0.52685 C -0.12582 0.53935 -0.12595 0.55324 -0.12621 0.56666 C -0.12647 0.57986 -0.12829 0.59491 -0.12452 0.60625 C -0.1197 0.62153 -0.11084 0.63194 -0.10225 0.64028 C -0.06265 0.67893 -0.01381 0.66898 0.02865 0.67454 C 0.05678 0.67245 0.08517 0.67361 0.11318 0.66829 C 0.12529 0.66666 0.13818 0.64259 0.11956 0.6206 C 0.10614 0.60463 0.08869 0.60347 0.07332 0.59491 C 0.04128 0.59907 0.00026 0.59884 -0.03204 0.61759 C -0.04741 0.62662 -0.06161 0.64097 -0.07672 0.65162 C -0.09625 0.66551 -0.11631 0.67708 -0.13572 0.69097 C -0.14718 0.69977 -0.15851 0.70879 -0.16932 0.71991 C -0.18482 0.73588 -0.20644 0.76643 -0.21868 0.79074 C -0.22168 0.79583 -0.22298 0.80393 -0.22506 0.81065 C -0.22246 0.82893 -0.22207 0.84977 -0.21712 0.86736 C -0.21321 0.88102 -0.20735 0.89467 -0.19954 0.90139 C -0.17961 0.91829 -0.07854 0.94653 -0.07034 0.94954 C -0.05653 0.95995 -0.04155 0.96666 -0.02879 0.98079 C -0.00899 1.00278 -0.02189 1.07083 -0.03035 1.08866 C -0.03817 1.10486 -0.05379 1.09791 -0.06552 1.10278 C -0.1576 1.09213 -0.17818 1.15023 -0.20435 1.04028 C -0.20787 1.02592 -0.20865 1.01018 -0.21074 0.99491 C -0.20709 0.98264 -0.2067 0.96412 -0.19954 0.9581 C -0.15252 0.91805 -0.0986 0.93449 -0.04963 0.93819 C -0.02436 0.95185 0.04271 0.97546 0.06694 1.02338 C 0.07202 1.03333 0.06902 1.04977 0.0702 1.06296 C 0.06486 1.09051 0.06108 1.11898 0.05418 1.14537 C 0.03907 1.20347 0.02604 1.2243 0.00468 1.27291 C 0.00195 1.2794 -0.0004 1.28657 -0.00326 1.29282 C -0.01029 1.30833 -0.01186 1.31088 -0.01759 1.32129 " pathEditMode="relative" rAng="0" ptsTypes="AAAAAAAAAAAAAAAAAAAAAAAAAAAAAAAAAAAAAAAAAAAA">
                                      <p:cBhvr>
                                        <p:cTn id="87" dur="2000" fill="hold"/>
                                        <p:tgtEl>
                                          <p:spTgt spid="111"/>
                                        </p:tgtEl>
                                        <p:attrNameLst>
                                          <p:attrName>ppt_x</p:attrName>
                                          <p:attrName>ppt_y</p:attrName>
                                        </p:attrNameLst>
                                      </p:cBhvr>
                                      <p:rCtr x="-4806" y="65810"/>
                                    </p:animMotion>
                                  </p:childTnLst>
                                </p:cTn>
                              </p:par>
                              <p:par>
                                <p:cTn id="88" presetID="0" presetClass="path" presetSubtype="0" fill="hold" nodeType="withEffect">
                                  <p:stCondLst>
                                    <p:cond delay="500"/>
                                  </p:stCondLst>
                                  <p:childTnLst>
                                    <p:animMotion origin="layout" path="M 0.00339 -0.01713 L 0.00339 -0.0169 C -0.00925 0.01782 -0.05118 0.12755 -0.06173 0.16991 C -0.08453 0.26227 -0.12399 0.45093 -0.12399 0.45116 C -0.1318 0.52176 -0.15421 0.63125 -0.13363 0.70903 C -0.12842 0.7287 -0.11604 0.74028 -0.10484 0.74884 C -0.0883 0.76157 -0.06981 0.76389 -0.05223 0.77153 C 0.00873 0.75995 0.06187 0.77199 0.11058 0.69769 C 0.11774 0.68681 0.11592 0.66551 0.11865 0.64954 C 0.10641 0.6125 0.10003 0.5669 0.08179 0.53889 C 0.0646 0.5125 -0.00703 0.52384 -0.02188 0.52477 C -0.04415 0.5331 -0.06746 0.53611 -0.08908 0.55023 C -0.16736 0.60185 -0.13675 0.58935 -0.1783 0.60417 C -0.19901 0.59838 -0.22115 0.60139 -0.24056 0.58704 C -0.24902 0.58079 -0.26387 0.5088 -0.26608 0.49907 C -0.26452 0.48495 -0.26673 0.46713 -0.26113 0.45648 C -0.24342 0.42199 -0.21099 0.4206 -0.18781 0.41412 C -0.146 0.42824 -0.09078 0.43773 -0.05535 0.48773 C -0.04363 0.5044 -0.04155 0.53495 -0.03464 0.5588 C -0.03582 0.58056 -0.03204 0.60463 -0.03777 0.62407 C -0.05366 0.67708 -0.11995 0.76551 -0.14001 0.79699 C -0.21972 0.92245 -0.16176 0.83241 -0.23261 0.9757 C -0.2627 1.03704 -0.25072 1.00255 -0.2851 1.04676 C -0.28992 1.05301 -0.29291 1.06343 -0.29786 1.06945 C -0.30164 1.07407 -0.30646 1.07477 -0.31063 1.07801 C -0.31284 1.07963 -0.31492 1.08171 -0.31701 1.08357 C -0.33915 1.07523 -0.35074 1.075 -0.36963 1.04375 C -0.37549 1.03449 -0.37718 1.01921 -0.38083 1.00695 C -0.38135 0.99745 -0.38408 0.98773 -0.38252 0.9787 C -0.37549 0.94005 -0.37418 0.94144 -0.36168 0.93032 C -0.34306 0.93796 -0.32261 0.93681 -0.30581 0.95301 C -0.29396 0.96482 -0.2864 0.9882 -0.28028 1.00972 C -0.27234 1.0382 -0.26869 1.06991 -0.26452 1.1007 C -0.25358 1.17685 -0.2597 1.31644 -0.2597 1.36458 " pathEditMode="relative" rAng="0" ptsTypes="AAAAAAAAAAAAAAAAAAAAAAAAAAAAAAAAAA">
                                      <p:cBhvr>
                                        <p:cTn id="89" dur="2000" fill="hold"/>
                                        <p:tgtEl>
                                          <p:spTgt spid="112"/>
                                        </p:tgtEl>
                                        <p:attrNameLst>
                                          <p:attrName>ppt_x</p:attrName>
                                          <p:attrName>ppt_y</p:attrName>
                                        </p:attrNameLst>
                                      </p:cBhvr>
                                      <p:rCtr x="-13558" y="69074"/>
                                    </p:animMotion>
                                  </p:childTnLst>
                                </p:cTn>
                              </p:par>
                              <p:par>
                                <p:cTn id="90" presetID="0" presetClass="path" presetSubtype="0" fill="hold" nodeType="withEffect">
                                  <p:stCondLst>
                                    <p:cond delay="500"/>
                                  </p:stCondLst>
                                  <p:childTnLst>
                                    <p:animMotion origin="layout" path="M -0.00859 0.00394 L -0.00859 0.00417 C -0.00963 0.03611 -0.01172 0.06829 -0.00859 0.10093 C -0.0069 0.1169 -0.00364 0.13264 -0.00052 0.14861 C 0.00795 0.1926 0.01589 0.23033 0.03777 0.26204 C 0.06942 0.30787 0.11006 0.30811 0.14783 0.32153 C 0.23444 0.35232 0.17726 0.3382 0.24838 0.35278 C 0.26218 0.35093 0.27612 0.35093 0.28979 0.34699 C 0.29331 0.34607 0.29696 0.34329 0.29943 0.33866 C 0.30164 0.33403 0.30151 0.32732 0.30256 0.32153 C 0.2967 0.31297 0.29227 0.29977 0.28497 0.29607 C 0.23509 0.26945 0.20344 0.28635 0.15108 0.29607 C 0.14822 0.29792 0.08714 0.32732 0.08401 0.36135 C 0.0775 0.43311 0.09469 0.46852 0.13038 0.48611 C 0.19732 0.51922 0.23535 0.52338 0.29617 0.53426 C 0.33134 0.52963 0.36664 0.52824 0.40154 0.52014 C 0.40388 0.51968 0.40545 0.51274 0.40467 0.5088 C 0.40297 0.49908 0.40063 0.48588 0.39516 0.48334 C 0.37406 0.47292 0.35153 0.4757 0.32965 0.47199 C 0.27221 0.48357 0.22415 0.48241 0.17179 0.5257 C 0.15161 0.5426 0.12373 0.58936 0.10641 0.61667 C 0.10159 0.63172 0.09482 0.64537 0.09195 0.66204 C 0.08805 0.68542 0.09013 0.74468 0.09834 0.76412 C 0.10732 0.78519 0.12035 0.80047 0.1335 0.81227 C 0.18677 0.85973 0.22311 0.85463 0.28341 0.86621 C 0.34189 0.86343 0.40063 0.86459 0.45898 0.85764 C 0.49492 0.85348 0.46236 0.79584 0.44465 0.78403 C 0.42121 0.76806 0.39464 0.77639 0.36963 0.77269 C 0.34775 0.78774 0.32274 0.7926 0.30412 0.81806 C 0.29539 0.8301 0.29474 0.8551 0.29461 0.87477 C 0.29422 0.93264 0.29891 0.99028 0.30256 1.04769 C 0.30425 1.07454 0.30985 1.10024 0.3105 1.12732 C 0.31258 1.21227 0.3105 1.29746 0.3105 1.38264 " pathEditMode="relative" rAng="0" ptsTypes="AAAAAAAAAAAAAAAAAAAAAAAAAAAAAAAAA">
                                      <p:cBhvr>
                                        <p:cTn id="91" dur="2000" fill="hold"/>
                                        <p:tgtEl>
                                          <p:spTgt spid="113"/>
                                        </p:tgtEl>
                                        <p:attrNameLst>
                                          <p:attrName>ppt_x</p:attrName>
                                          <p:attrName>ppt_y</p:attrName>
                                        </p:attrNameLst>
                                      </p:cBhvr>
                                      <p:rCtr x="24095" y="68935"/>
                                    </p:animMotion>
                                  </p:childTnLst>
                                </p:cTn>
                              </p:par>
                              <p:par>
                                <p:cTn id="92" presetID="0" presetClass="path" presetSubtype="0" fill="hold" nodeType="withEffect">
                                  <p:stCondLst>
                                    <p:cond delay="500"/>
                                  </p:stCondLst>
                                  <p:childTnLst>
                                    <p:animMotion origin="layout" path="M 0.00339 -0.01713 L 0.00339 -0.0169 C -0.00924 0.01783 -0.05118 0.12755 -0.06173 0.16991 C -0.08452 0.26227 -0.12399 0.45093 -0.12399 0.45116 C -0.1318 0.52176 -0.1542 0.63125 -0.13362 0.70903 C -0.12841 0.72871 -0.11604 0.74028 -0.10484 0.74885 C -0.0883 0.76158 -0.06981 0.76389 -0.05222 0.77153 C 0.00873 0.75996 0.06187 0.77199 0.11058 0.69769 C 0.11774 0.68681 0.11592 0.66551 0.11866 0.64954 C 0.10641 0.6125 0.10003 0.5669 0.0818 0.53889 C 0.0646 0.5125 -0.00703 0.52385 -0.02188 0.52477 C -0.04415 0.5331 -0.06746 0.53611 -0.08908 0.55023 C -0.16736 0.60185 -0.13675 0.58935 -0.1783 0.60417 C -0.19901 0.59838 -0.22115 0.60139 -0.24055 0.58704 C -0.24902 0.58079 -0.26387 0.5088 -0.26608 0.49908 C -0.26452 0.48496 -0.26673 0.46713 -0.26113 0.45648 C -0.24342 0.42199 -0.21099 0.4206 -0.1878 0.41412 C -0.146 0.42824 -0.09077 0.43773 -0.05535 0.48773 C -0.04363 0.5044 -0.04154 0.53496 -0.03464 0.5588 C -0.03581 0.58056 -0.03203 0.60463 -0.03777 0.62408 C -0.05366 0.67709 -0.11995 0.76551 -0.14001 0.79699 C -0.21971 0.92246 -0.16176 0.83241 -0.23261 0.9757 C -0.26269 1.03704 -0.25071 1.00255 -0.2851 1.04676 C -0.28991 1.05301 -0.29291 1.06343 -0.29786 1.06945 C -0.30164 1.07408 -0.30646 1.07477 -0.31062 1.07801 C -0.31284 1.07963 -0.31492 1.08172 -0.317 1.08357 C -0.33915 1.07523 -0.35074 1.075 -0.36962 1.04375 C -0.37548 1.03449 -0.37718 1.01922 -0.38082 1.00695 C -0.38134 0.99746 -0.38408 0.98773 -0.38252 0.97871 C -0.37548 0.94005 -0.37418 0.94144 -0.36168 0.93033 C -0.34305 0.93797 -0.32261 0.93681 -0.3058 0.95301 C -0.29395 0.96482 -0.2864 0.9882 -0.28028 1.00973 C -0.27233 1.0382 -0.26869 1.06991 -0.26452 1.1007 C -0.25358 1.17685 -0.2597 1.31644 -0.2597 1.36459 " pathEditMode="relative" rAng="0" ptsTypes="AAAAAAAAAAAAAAAAAAAAAAAAAAAAAAAAAA">
                                      <p:cBhvr>
                                        <p:cTn id="93" dur="2000" fill="hold"/>
                                        <p:tgtEl>
                                          <p:spTgt spid="114"/>
                                        </p:tgtEl>
                                        <p:attrNameLst>
                                          <p:attrName>ppt_x</p:attrName>
                                          <p:attrName>ppt_y</p:attrName>
                                        </p:attrNameLst>
                                      </p:cBhvr>
                                      <p:rCtr x="-13558" y="69074"/>
                                    </p:animMotion>
                                  </p:childTnLst>
                                </p:cTn>
                              </p:par>
                              <p:par>
                                <p:cTn id="94" presetID="0" presetClass="path" presetSubtype="0" fill="hold" nodeType="withEffect">
                                  <p:stCondLst>
                                    <p:cond delay="500"/>
                                  </p:stCondLst>
                                  <p:childTnLst>
                                    <p:animMotion origin="layout" path="M 0.00443 0.01273 L 0.00443 0.01297 C 0.00339 0.02315 0.0013 0.03357 0.0013 0.04398 C 0.00078 0.08542 0.00143 0.12709 0.00287 0.16875 C 0.003 0.17292 0.0043 0.17709 0.00599 0.1801 C 0.00925 0.18496 0.01316 0.18889 0.01719 0.19144 C 0.02449 0.1956 0.03204 0.19722 0.0396 0.19977 C 0.04858 0.20301 0.0577 0.20556 0.06669 0.20834 C 0.06083 0.2132 0.05392 0.21505 0.0491 0.22222 C 0.03725 0.24121 0.03855 0.26574 0.03634 0.29074 C 0.03543 0.30209 0.03426 0.31343 0.03321 0.32477 C 0.03426 0.34838 0.03439 0.37222 0.03634 0.3956 C 0.03803 0.41574 0.04702 0.44352 0.05549 0.4551 C 0.06551 0.46875 0.08909 0.48635 0.08909 0.48658 C 0.08427 0.49491 0.07867 0.50209 0.07463 0.51181 C 0.06994 0.52338 0.06734 0.54352 0.06512 0.55741 C 0.07111 0.60695 0.0659 0.64352 0.09378 0.66505 C 0.10276 0.67199 0.11305 0.67084 0.12256 0.67338 C 0.14392 0.67176 0.16541 0.67454 0.18638 0.66783 C 0.18911 0.66713 0.18729 0.65556 0.18482 0.65371 C 0.17791 0.64885 0.16997 0.65185 0.16254 0.65093 C 0.15786 0.65718 0.14783 0.66713 0.14496 0.67917 C 0.14171 0.69306 0.13689 0.72176 0.13689 0.72199 C 0.13637 0.7294 0.1348 0.73704 0.13532 0.74445 C 0.1365 0.75903 0.14718 0.77547 0.15291 0.78148 C 0.17896 0.8081 0.18299 0.8044 0.21204 0.8125 C 0.20188 0.82685 0.18963 0.83727 0.18169 0.8551 C 0.17348 0.87361 0.17765 0.92338 0.18 0.94028 C 0.18807 0.99746 0.21464 1.07246 0.22949 1.11343 C 0.2429 1.15 0.24903 1.16297 0.25814 1.20116 C 0.26153 1.21505 0.26127 1.21528 0.26127 1.22385 " pathEditMode="relative" rAng="0" ptsTypes="AAAAAAAAAAAAAAAAAAAAAAAAAAAAAAA">
                                      <p:cBhvr>
                                        <p:cTn id="95" dur="2000" fill="hold"/>
                                        <p:tgtEl>
                                          <p:spTgt spid="115"/>
                                        </p:tgtEl>
                                        <p:attrNameLst>
                                          <p:attrName>ppt_x</p:attrName>
                                          <p:attrName>ppt_y</p:attrName>
                                        </p:attrNameLst>
                                      </p:cBhvr>
                                      <p:rCtr x="12673" y="60556"/>
                                    </p:animMotion>
                                  </p:childTnLst>
                                </p:cTn>
                              </p:par>
                              <p:par>
                                <p:cTn id="96" presetID="0" presetClass="path" presetSubtype="0" fill="hold" nodeType="withEffect">
                                  <p:stCondLst>
                                    <p:cond delay="500"/>
                                  </p:stCondLst>
                                  <p:childTnLst>
                                    <p:animMotion origin="layout" path="M 0.00065 0.00185 L 0.00065 0.00208 C -0.01537 0.04676 -0.02331 0.0537 -0.02331 0.10671 C -0.02331 0.11968 -0.02552 0.24815 -0.00416 0.27407 C 0.03113 0.31644 0.1292 0.32454 0.15708 0.33032 C 0.16776 0.34491 0.17909 0.35764 0.18898 0.37315 C 0.19927 0.39005 0.21464 0.43032 0.22246 0.45 C 0.22311 0.46042 0.2248 0.47083 0.22415 0.48125 C 0.22207 0.51597 0.2149 0.55463 0.19862 0.57755 C 0.18065 0.60278 0.14561 0.61019 0.12517 0.61736 C 0.09912 0.60833 0.04546 0.61204 0.0198 0.5662 C 0.01641 0.56042 0.0155 0.55116 0.01342 0.54329 C 0.0155 0.53611 0.0155 0.52431 0.0198 0.52083 C 0.06473 0.48495 0.17531 0.50857 0.19693 0.50949 C 0.22819 0.5206 0.24564 0.5213 0.27182 0.54653 C 0.28406 0.5581 0.29513 0.57338 0.30698 0.58611 C 0.32222 0.60278 0.35322 0.63449 0.35322 0.63472 C 0.35843 0.65694 0.36416 0.67037 0.35804 0.6963 C 0.35648 0.70324 0.35244 0.70903 0.34853 0.71088 C 0.34085 0.71435 0.33251 0.71296 0.32457 0.71389 C 0.2894 0.71296 0.25424 0.71782 0.21933 0.71088 C 0.21594 0.70995 0.21933 0.69583 0.22246 0.69352 C 0.23574 0.68634 0.25007 0.68819 0.264 0.68542 C 0.32379 0.69815 0.35283 0.67639 0.38995 0.75069 C 0.39802 0.7669 0.40167 0.78843 0.40753 0.80694 C 0.41014 0.88935 0.41001 0.83727 0.40441 0.94306 C 0.40323 0.96528 0.40362 0.9875 0.40115 1.0088 C 0.39281 1.08357 0.39646 1.04653 0.38995 1.11944 C 0.38826 1.18565 0.38839 1.15903 0.38839 1.19884 " pathEditMode="relative" rAng="0" ptsTypes="AAAAAAAAAAAAAAAAAAAAAAAAAAAAA">
                                      <p:cBhvr>
                                        <p:cTn id="97" dur="2000" fill="hold"/>
                                        <p:tgtEl>
                                          <p:spTgt spid="117"/>
                                        </p:tgtEl>
                                        <p:attrNameLst>
                                          <p:attrName>ppt_x</p:attrName>
                                          <p:attrName>ppt_y</p:attrName>
                                        </p:attrNameLst>
                                      </p:cBhvr>
                                      <p:rCtr x="19211" y="59838"/>
                                    </p:animMotion>
                                  </p:childTnLst>
                                </p:cTn>
                              </p:par>
                              <p:par>
                                <p:cTn id="98" presetID="0" presetClass="path" presetSubtype="0" fill="hold" nodeType="withEffect">
                                  <p:stCondLst>
                                    <p:cond delay="500"/>
                                  </p:stCondLst>
                                  <p:childTnLst>
                                    <p:animMotion origin="layout" path="M -0.0086 0.00393 L -0.0086 0.00416 C -0.00964 0.03611 -0.01172 0.06828 -0.0086 0.10046 C -0.00691 0.11689 -0.00365 0.13263 -0.00052 0.14861 C 0.00794 0.19259 0.01589 0.23032 0.03777 0.26203 C 0.06942 0.30787 0.11005 0.3081 0.14782 0.32152 C 0.23443 0.35231 0.17726 0.33819 0.24837 0.35277 C 0.26217 0.35092 0.27611 0.35092 0.28979 0.34699 C 0.2933 0.34606 0.29695 0.34328 0.29942 0.33865 C 0.30164 0.33402 0.30151 0.32731 0.30255 0.32152 C 0.29669 0.31296 0.29226 0.29976 0.28497 0.29606 C 0.23508 0.26944 0.20344 0.28634 0.15108 0.29606 C 0.14821 0.29791 0.08713 0.32731 0.084 0.36134 C 0.07749 0.4331 0.09468 0.46851 0.13037 0.48611 C 0.19731 0.51921 0.23534 0.52338 0.29617 0.53426 C 0.33133 0.52963 0.36663 0.52824 0.40153 0.52013 C 0.40388 0.51967 0.40544 0.51273 0.40466 0.50879 C 0.40297 0.49907 0.40062 0.48588 0.39515 0.48333 C 0.37405 0.47291 0.35152 0.47569 0.32964 0.47199 C 0.2722 0.48356 0.22414 0.4824 0.17179 0.52569 C 0.1516 0.54259 0.12373 0.58935 0.10641 0.61666 C 0.10159 0.63171 0.09481 0.64537 0.09195 0.66203 C 0.08804 0.68541 0.09012 0.74467 0.09833 0.76412 C 0.10732 0.78518 0.12034 0.80046 0.1335 0.81226 C 0.18676 0.85972 0.2231 0.85463 0.2834 0.8662 C 0.34188 0.86342 0.40062 0.86458 0.45897 0.85763 C 0.49492 0.85347 0.46236 0.79583 0.44464 0.78402 C 0.4212 0.76805 0.39463 0.77638 0.36962 0.77268 C 0.34774 0.78773 0.32274 0.79259 0.30411 0.81805 C 0.29539 0.83009 0.29474 0.85509 0.29461 0.87476 C 0.29421 0.93263 0.2989 0.99027 0.30255 1.04768 C 0.30424 1.07453 0.30984 1.10023 0.31049 1.12731 C 0.31258 1.21226 0.31049 1.29745 0.31049 1.38263 " pathEditMode="relative" rAng="0" ptsTypes="AAAAAAAAAAAAAAAAAAAAAAAAAAAAAAAAA">
                                      <p:cBhvr>
                                        <p:cTn id="99" dur="2000" fill="hold"/>
                                        <p:tgtEl>
                                          <p:spTgt spid="116"/>
                                        </p:tgtEl>
                                        <p:attrNameLst>
                                          <p:attrName>ppt_x</p:attrName>
                                          <p:attrName>ppt_y</p:attrName>
                                        </p:attrNameLst>
                                      </p:cBhvr>
                                      <p:rCtr x="24095" y="68935"/>
                                    </p:animMotion>
                                  </p:childTnLst>
                                </p:cTn>
                              </p:par>
                              <p:par>
                                <p:cTn id="100" presetID="0" presetClass="path" presetSubtype="0" fill="hold" nodeType="withEffect">
                                  <p:stCondLst>
                                    <p:cond delay="500"/>
                                  </p:stCondLst>
                                  <p:childTnLst>
                                    <p:animMotion origin="layout" path="M -0.0086 0.00393 L -0.0086 0.00417 C -0.00964 0.03611 -0.01173 0.06829 -0.0086 0.10046 C -0.00691 0.1169 -0.00365 0.13264 -0.00052 0.14861 C 0.00794 0.19259 0.01589 0.23032 0.03777 0.26204 C 0.06942 0.30787 0.11005 0.3081 0.14782 0.32153 C 0.23443 0.35231 0.17726 0.33819 0.24837 0.35278 C 0.26217 0.35092 0.27611 0.35092 0.28979 0.34699 C 0.2933 0.34606 0.29695 0.34329 0.29942 0.33866 C 0.30164 0.33403 0.30151 0.32731 0.30255 0.32153 C 0.29669 0.31296 0.29226 0.29977 0.28497 0.29606 C 0.23508 0.26944 0.20343 0.28634 0.15108 0.29606 C 0.14821 0.29792 0.08713 0.32731 0.084 0.36134 C 0.07749 0.4331 0.09468 0.46852 0.13037 0.48611 C 0.19731 0.51921 0.23534 0.52338 0.29617 0.53426 C 0.33133 0.52963 0.36663 0.52824 0.40153 0.52014 C 0.40388 0.51967 0.40544 0.51273 0.40466 0.5088 C 0.40297 0.49907 0.40062 0.48588 0.39515 0.48333 C 0.37405 0.47292 0.35152 0.47569 0.32964 0.47199 C 0.2722 0.48356 0.22414 0.48241 0.17179 0.52569 C 0.1516 0.54259 0.12373 0.58935 0.1064 0.61667 C 0.10159 0.63171 0.09481 0.64537 0.09195 0.66204 C 0.08804 0.68542 0.09012 0.74467 0.09833 0.76412 C 0.10732 0.78518 0.12034 0.80046 0.13349 0.81227 C 0.18676 0.85972 0.2231 0.85463 0.2834 0.8662 C 0.34188 0.86342 0.40062 0.86458 0.45897 0.85764 C 0.49492 0.85347 0.46236 0.79583 0.44464 0.78403 C 0.4212 0.76805 0.39463 0.77639 0.36962 0.77268 C 0.34774 0.78773 0.32274 0.79259 0.30411 0.81805 C 0.29539 0.83009 0.29473 0.85509 0.2946 0.87477 C 0.29421 0.93264 0.2989 0.99028 0.30255 1.04768 C 0.30424 1.07454 0.30984 1.10023 0.31049 1.12731 C 0.31258 1.21227 0.31049 1.29745 0.31049 1.38264 " pathEditMode="relative" rAng="0" ptsTypes="AAAAAAAAAAAAAAAAAAAAAAAAAAAAAAAAA">
                                      <p:cBhvr>
                                        <p:cTn id="101" dur="2000" fill="hold"/>
                                        <p:tgtEl>
                                          <p:spTgt spid="118"/>
                                        </p:tgtEl>
                                        <p:attrNameLst>
                                          <p:attrName>ppt_x</p:attrName>
                                          <p:attrName>ppt_y</p:attrName>
                                        </p:attrNameLst>
                                      </p:cBhvr>
                                      <p:rCtr x="24095" y="68935"/>
                                    </p:animMotion>
                                  </p:childTnLst>
                                </p:cTn>
                              </p:par>
                              <p:par>
                                <p:cTn id="102" presetID="0" presetClass="path" presetSubtype="0" fill="hold" nodeType="withEffect">
                                  <p:stCondLst>
                                    <p:cond delay="500"/>
                                  </p:stCondLst>
                                  <p:childTnLst>
                                    <p:animMotion origin="layout" path="M -0.0086 0.00394 L -0.0086 0.00417 C -0.00964 0.03611 -0.01172 0.06829 -0.0086 0.10047 C -0.0069 0.1169 -0.00365 0.13264 -0.00052 0.14861 C 0.00794 0.1926 0.01589 0.23033 0.03777 0.26204 C 0.06942 0.30787 0.11005 0.3081 0.14782 0.32153 C 0.23444 0.35232 0.17726 0.3382 0.24837 0.35278 C 0.26218 0.35093 0.27611 0.35093 0.28979 0.34699 C 0.29331 0.34607 0.29695 0.34329 0.29943 0.33866 C 0.30164 0.33403 0.30151 0.32732 0.30255 0.32153 C 0.29669 0.31297 0.29226 0.29977 0.28497 0.29607 C 0.23509 0.26945 0.20344 0.28635 0.15108 0.29607 C 0.14822 0.29792 0.08713 0.32732 0.08401 0.36135 C 0.07749 0.4331 0.09469 0.46852 0.13037 0.48611 C 0.19732 0.51922 0.23535 0.52338 0.29617 0.53426 C 0.33134 0.52963 0.36663 0.52824 0.40154 0.52014 C 0.40388 0.51968 0.40544 0.51273 0.40466 0.5088 C 0.40297 0.49908 0.40062 0.48588 0.39515 0.48334 C 0.37406 0.47292 0.35152 0.4757 0.32964 0.47199 C 0.27221 0.48357 0.22415 0.48241 0.17179 0.5257 C 0.1516 0.5426 0.12373 0.58935 0.10641 0.61667 C 0.10159 0.63172 0.09482 0.64537 0.09195 0.66204 C 0.08804 0.68542 0.09013 0.74468 0.09833 0.76412 C 0.10732 0.78519 0.12034 0.80047 0.1335 0.81227 C 0.18677 0.85972 0.2231 0.85463 0.28341 0.86621 C 0.34189 0.86343 0.40062 0.86459 0.45897 0.85764 C 0.49492 0.85347 0.46236 0.79584 0.44465 0.78403 C 0.4212 0.76806 0.39463 0.77639 0.36963 0.77269 C 0.34775 0.78773 0.32274 0.7926 0.30412 0.81806 C 0.29539 0.8301 0.29474 0.8551 0.29461 0.87477 C 0.29422 0.93264 0.29891 0.99028 0.30255 1.04769 C 0.30425 1.07454 0.30985 1.10023 0.3105 1.12732 C 0.31258 1.21227 0.3105 1.29746 0.3105 1.38264 " pathEditMode="relative" rAng="0" ptsTypes="AAAAAAAAAAAAAAAAAAAAAAAAAAAAAAAAA">
                                      <p:cBhvr>
                                        <p:cTn id="103" dur="2000" fill="hold"/>
                                        <p:tgtEl>
                                          <p:spTgt spid="119"/>
                                        </p:tgtEl>
                                        <p:attrNameLst>
                                          <p:attrName>ppt_x</p:attrName>
                                          <p:attrName>ppt_y</p:attrName>
                                        </p:attrNameLst>
                                      </p:cBhvr>
                                      <p:rCtr x="24095" y="68935"/>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0"/>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ppt_w</p:attrName>
                                        </p:attrNameLst>
                                      </p:cBhvr>
                                      <p:tavLst>
                                        <p:tav tm="0">
                                          <p:val>
                                            <p:fltVal val="0"/>
                                          </p:val>
                                        </p:tav>
                                        <p:tav tm="100000">
                                          <p:val>
                                            <p:strVal val="#ppt_w"/>
                                          </p:val>
                                        </p:tav>
                                      </p:tavLst>
                                    </p:anim>
                                    <p:anim calcmode="lin" valueType="num">
                                      <p:cBhvr>
                                        <p:cTn id="121" dur="500" fill="hold"/>
                                        <p:tgtEl>
                                          <p:spTgt spid="67"/>
                                        </p:tgtEl>
                                        <p:attrNameLst>
                                          <p:attrName>ppt_h</p:attrName>
                                        </p:attrNameLst>
                                      </p:cBhvr>
                                      <p:tavLst>
                                        <p:tav tm="0">
                                          <p:val>
                                            <p:fltVal val="0"/>
                                          </p:val>
                                        </p:tav>
                                        <p:tav tm="100000">
                                          <p:val>
                                            <p:strVal val="#ppt_h"/>
                                          </p:val>
                                        </p:tav>
                                      </p:tavLst>
                                    </p:anim>
                                    <p:animEffect transition="in" filter="fade">
                                      <p:cBhvr>
                                        <p:cTn id="122" dur="500"/>
                                        <p:tgtEl>
                                          <p:spTgt spid="6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7"/>
                                        </p:tgtEl>
                                      </p:cBhvr>
                                    </p:animEffect>
                                    <p:animScale>
                                      <p:cBhvr>
                                        <p:cTn id="125" dur="250" autoRev="1" fill="hold"/>
                                        <p:tgtEl>
                                          <p:spTgt spid="67"/>
                                        </p:tgtEl>
                                      </p:cBhvr>
                                      <p:by x="105000" y="105000"/>
                                    </p:animScale>
                                  </p:childTnLst>
                                </p:cTn>
                              </p:par>
                            </p:childTnLst>
                          </p:cTn>
                        </p:par>
                      </p:childTnLst>
                    </p:cTn>
                  </p:par>
                </p:childTnLst>
              </p:cTn>
              <p:nextCondLst>
                <p:cond evt="onClick" delay="0">
                  <p:tgtEl>
                    <p:spTgt spid="60"/>
                  </p:tgtEl>
                </p:cond>
              </p:nextCondLst>
            </p:seq>
            <p:seq concurrent="1" nextAc="seek">
              <p:cTn id="126" restart="whenNotActive" fill="hold" evtFilter="cancelBubble" nodeType="interactiveSeq">
                <p:stCondLst>
                  <p:cond evt="onClick" delay="0">
                    <p:tgtEl>
                      <p:spTgt spid="6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p:cTn id="131" dur="500" fill="hold"/>
                                        <p:tgtEl>
                                          <p:spTgt spid="76"/>
                                        </p:tgtEl>
                                        <p:attrNameLst>
                                          <p:attrName>ppt_w</p:attrName>
                                        </p:attrNameLst>
                                      </p:cBhvr>
                                      <p:tavLst>
                                        <p:tav tm="0">
                                          <p:val>
                                            <p:fltVal val="0"/>
                                          </p:val>
                                        </p:tav>
                                        <p:tav tm="100000">
                                          <p:val>
                                            <p:strVal val="#ppt_w"/>
                                          </p:val>
                                        </p:tav>
                                      </p:tavLst>
                                    </p:anim>
                                    <p:anim calcmode="lin" valueType="num">
                                      <p:cBhvr>
                                        <p:cTn id="132" dur="500" fill="hold"/>
                                        <p:tgtEl>
                                          <p:spTgt spid="76"/>
                                        </p:tgtEl>
                                        <p:attrNameLst>
                                          <p:attrName>ppt_h</p:attrName>
                                        </p:attrNameLst>
                                      </p:cBhvr>
                                      <p:tavLst>
                                        <p:tav tm="0">
                                          <p:val>
                                            <p:fltVal val="0"/>
                                          </p:val>
                                        </p:tav>
                                        <p:tav tm="100000">
                                          <p:val>
                                            <p:strVal val="#ppt_h"/>
                                          </p:val>
                                        </p:tav>
                                      </p:tavLst>
                                    </p:anim>
                                    <p:animEffect transition="in" filter="fade">
                                      <p:cBhvr>
                                        <p:cTn id="133" dur="500"/>
                                        <p:tgtEl>
                                          <p:spTgt spid="76"/>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6"/>
                                        </p:tgtEl>
                                      </p:cBhvr>
                                    </p:animEffect>
                                    <p:animScale>
                                      <p:cBhvr>
                                        <p:cTn id="136" dur="250" autoRev="1" fill="hold"/>
                                        <p:tgtEl>
                                          <p:spTgt spid="76"/>
                                        </p:tgtEl>
                                      </p:cBhvr>
                                      <p:by x="105000" y="105000"/>
                                    </p:animScale>
                                  </p:childTnLst>
                                </p:cTn>
                              </p:par>
                            </p:childTnLst>
                          </p:cTn>
                        </p:par>
                      </p:childTnLst>
                    </p:cTn>
                  </p:par>
                </p:childTnLst>
              </p:cTn>
              <p:nextCondLst>
                <p:cond evt="onClick" delay="0">
                  <p:tgtEl>
                    <p:spTgt spid="66"/>
                  </p:tgtEl>
                </p:cond>
              </p:nextCondLst>
            </p:seq>
            <p:seq concurrent="1" nextAc="seek">
              <p:cTn id="137" restart="whenNotActive" fill="hold" evtFilter="cancelBubble" nodeType="interactiveSeq">
                <p:stCondLst>
                  <p:cond evt="onClick" delay="0">
                    <p:tgtEl>
                      <p:spTgt spid="77"/>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p:cTn id="142" dur="500" fill="hold"/>
                                        <p:tgtEl>
                                          <p:spTgt spid="79"/>
                                        </p:tgtEl>
                                        <p:attrNameLst>
                                          <p:attrName>ppt_w</p:attrName>
                                        </p:attrNameLst>
                                      </p:cBhvr>
                                      <p:tavLst>
                                        <p:tav tm="0">
                                          <p:val>
                                            <p:fltVal val="0"/>
                                          </p:val>
                                        </p:tav>
                                        <p:tav tm="100000">
                                          <p:val>
                                            <p:strVal val="#ppt_w"/>
                                          </p:val>
                                        </p:tav>
                                      </p:tavLst>
                                    </p:anim>
                                    <p:anim calcmode="lin" valueType="num">
                                      <p:cBhvr>
                                        <p:cTn id="143" dur="500" fill="hold"/>
                                        <p:tgtEl>
                                          <p:spTgt spid="79"/>
                                        </p:tgtEl>
                                        <p:attrNameLst>
                                          <p:attrName>ppt_h</p:attrName>
                                        </p:attrNameLst>
                                      </p:cBhvr>
                                      <p:tavLst>
                                        <p:tav tm="0">
                                          <p:val>
                                            <p:fltVal val="0"/>
                                          </p:val>
                                        </p:tav>
                                        <p:tav tm="100000">
                                          <p:val>
                                            <p:strVal val="#ppt_h"/>
                                          </p:val>
                                        </p:tav>
                                      </p:tavLst>
                                    </p:anim>
                                    <p:animEffect transition="in" filter="fade">
                                      <p:cBhvr>
                                        <p:cTn id="144" dur="500"/>
                                        <p:tgtEl>
                                          <p:spTgt spid="79"/>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79"/>
                                        </p:tgtEl>
                                      </p:cBhvr>
                                    </p:animEffect>
                                    <p:animScale>
                                      <p:cBhvr>
                                        <p:cTn id="147" dur="250" autoRev="1" fill="hold"/>
                                        <p:tgtEl>
                                          <p:spTgt spid="79"/>
                                        </p:tgtEl>
                                      </p:cBhvr>
                                      <p:by x="105000" y="105000"/>
                                    </p:animScale>
                                  </p:childTnLst>
                                </p:cTn>
                              </p:par>
                            </p:childTnLst>
                          </p:cTn>
                        </p:par>
                      </p:childTnLst>
                    </p:cTn>
                  </p:par>
                </p:childTnLst>
              </p:cTn>
              <p:nextCondLst>
                <p:cond evt="onClick" delay="0">
                  <p:tgtEl>
                    <p:spTgt spid="77"/>
                  </p:tgtEl>
                </p:cond>
              </p:nextCondLst>
            </p:seq>
            <p:seq concurrent="1" nextAc="seek">
              <p:cTn id="148" restart="whenNotActive" fill="hold" evtFilter="cancelBubble" nodeType="interactiveSeq">
                <p:stCondLst>
                  <p:cond evt="onClick" delay="0">
                    <p:tgtEl>
                      <p:spTgt spid="80"/>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81"/>
                                        </p:tgtEl>
                                        <p:attrNameLst>
                                          <p:attrName>style.visibility</p:attrName>
                                        </p:attrNameLst>
                                      </p:cBhvr>
                                      <p:to>
                                        <p:strVal val="visible"/>
                                      </p:to>
                                    </p:set>
                                    <p:anim calcmode="lin" valueType="num">
                                      <p:cBhvr>
                                        <p:cTn id="153" dur="500" fill="hold"/>
                                        <p:tgtEl>
                                          <p:spTgt spid="81"/>
                                        </p:tgtEl>
                                        <p:attrNameLst>
                                          <p:attrName>ppt_w</p:attrName>
                                        </p:attrNameLst>
                                      </p:cBhvr>
                                      <p:tavLst>
                                        <p:tav tm="0">
                                          <p:val>
                                            <p:fltVal val="0"/>
                                          </p:val>
                                        </p:tav>
                                        <p:tav tm="100000">
                                          <p:val>
                                            <p:strVal val="#ppt_w"/>
                                          </p:val>
                                        </p:tav>
                                      </p:tavLst>
                                    </p:anim>
                                    <p:anim calcmode="lin" valueType="num">
                                      <p:cBhvr>
                                        <p:cTn id="154" dur="500" fill="hold"/>
                                        <p:tgtEl>
                                          <p:spTgt spid="81"/>
                                        </p:tgtEl>
                                        <p:attrNameLst>
                                          <p:attrName>ppt_h</p:attrName>
                                        </p:attrNameLst>
                                      </p:cBhvr>
                                      <p:tavLst>
                                        <p:tav tm="0">
                                          <p:val>
                                            <p:fltVal val="0"/>
                                          </p:val>
                                        </p:tav>
                                        <p:tav tm="100000">
                                          <p:val>
                                            <p:strVal val="#ppt_h"/>
                                          </p:val>
                                        </p:tav>
                                      </p:tavLst>
                                    </p:anim>
                                    <p:animEffect transition="in" filter="fade">
                                      <p:cBhvr>
                                        <p:cTn id="155" dur="500"/>
                                        <p:tgtEl>
                                          <p:spTgt spid="81"/>
                                        </p:tgtEl>
                                      </p:cBhvr>
                                    </p:animEffect>
                                  </p:childTnLst>
                                  <p:subTnLst>
                                    <p:audio>
                                      <p:cMediaNode>
                                        <p:cTn display="0" masterRel="sameClick">
                                          <p:stCondLst>
                                            <p:cond evt="begin" delay="0">
                                              <p:tn val="151"/>
                                            </p:cond>
                                          </p:stCondLst>
                                          <p:endCondLst>
                                            <p:cond evt="onStopAudio" delay="0">
                                              <p:tgtEl>
                                                <p:sldTgt/>
                                              </p:tgtEl>
                                            </p:cond>
                                          </p:endCondLst>
                                        </p:cTn>
                                        <p:tgtEl>
                                          <p:sndTgt r:embed="rId2"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81"/>
                                        </p:tgtEl>
                                      </p:cBhvr>
                                    </p:animEffect>
                                    <p:animScale>
                                      <p:cBhvr>
                                        <p:cTn id="158" dur="250" autoRev="1" fill="hold"/>
                                        <p:tgtEl>
                                          <p:spTgt spid="81"/>
                                        </p:tgtEl>
                                      </p:cBhvr>
                                      <p:by x="105000" y="105000"/>
                                    </p:animScale>
                                  </p:childTnLst>
                                </p:cTn>
                              </p:par>
                            </p:childTnLst>
                          </p:cTn>
                        </p:par>
                      </p:childTnLst>
                    </p:cTn>
                  </p:par>
                </p:childTnLst>
              </p:cTn>
              <p:nextCondLst>
                <p:cond evt="onClick" delay="0">
                  <p:tgtEl>
                    <p:spTgt spid="80"/>
                  </p:tgtEl>
                </p:cond>
              </p:nextCondLst>
            </p:seq>
          </p:childTnLst>
        </p:cTn>
      </p:par>
    </p:tnLst>
    <p:bldLst>
      <p:bldP spid="40" grpId="0"/>
      <p:bldP spid="40" grpId="1"/>
      <p:bldP spid="42" grpId="0"/>
      <p:bldP spid="42" grpId="1"/>
      <p:bldP spid="56" grpId="0"/>
      <p:bldP spid="56" grpId="1"/>
      <p:bldP spid="58" grpId="0"/>
      <p:bldP spid="58" grpId="1"/>
      <p:bldP spid="65" grpId="0"/>
      <p:bldP spid="65" grpId="1"/>
      <p:bldP spid="67" grpId="0"/>
      <p:bldP spid="67" grpId="1"/>
      <p:bldP spid="76" grpId="0"/>
      <p:bldP spid="76" grpId="1"/>
      <p:bldP spid="79" grpId="0"/>
      <p:bldP spid="79" grpId="1"/>
      <p:bldP spid="81" grpId="0"/>
      <p:bldP spid="8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7"/>
          <a:stretch>
            <a:fillRect/>
          </a:stretch>
        </p:blipFill>
        <p:spPr>
          <a:xfrm>
            <a:off x="10148971" y="-649354"/>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241484" y="986401"/>
            <a:ext cx="9439909" cy="3265730"/>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96465" y="4490522"/>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1446211" y="1377434"/>
            <a:ext cx="4388313" cy="2554545"/>
          </a:xfrm>
          <a:prstGeom prst="rect">
            <a:avLst/>
          </a:prstGeom>
          <a:noFill/>
          <a:ln>
            <a:noFill/>
          </a:ln>
        </p:spPr>
        <p:txBody>
          <a:bodyPr wrap="square">
            <a:spAutoFit/>
          </a:bodyPr>
          <a:lstStyle/>
          <a:p>
            <a:pPr algn="ctr"/>
            <a:r>
              <a:rPr lang="en-US" sz="4000" b="1" dirty="0" err="1">
                <a:solidFill>
                  <a:srgbClr val="EE4036"/>
                </a:solidFill>
                <a:latin typeface="Times New Roman" panose="02020603050405020304" pitchFamily="18" charset="0"/>
                <a:sym typeface="Times New Roman"/>
              </a:rPr>
              <a:t>Để</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xác</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định</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nồng</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độ</a:t>
            </a:r>
            <a:r>
              <a:rPr lang="en-US" sz="4000" b="1" dirty="0">
                <a:solidFill>
                  <a:srgbClr val="EE4036"/>
                </a:solidFill>
                <a:latin typeface="Times New Roman" panose="02020603050405020304" pitchFamily="18" charset="0"/>
                <a:sym typeface="Times New Roman"/>
              </a:rPr>
              <a:t> glucose, uric acid, </a:t>
            </a:r>
            <a:r>
              <a:rPr lang="en-US" sz="4000" b="1" dirty="0" err="1">
                <a:solidFill>
                  <a:srgbClr val="EE4036"/>
                </a:solidFill>
                <a:latin typeface="Times New Roman" panose="02020603050405020304" pitchFamily="18" charset="0"/>
                <a:sym typeface="Times New Roman"/>
              </a:rPr>
              <a:t>người</a:t>
            </a:r>
            <a:r>
              <a:rPr lang="en-US" sz="4000" b="1" dirty="0">
                <a:solidFill>
                  <a:srgbClr val="EE4036"/>
                </a:solidFill>
                <a:latin typeface="Times New Roman" panose="02020603050405020304" pitchFamily="18" charset="0"/>
                <a:sym typeface="Times New Roman"/>
              </a:rPr>
              <a:t> ta </a:t>
            </a:r>
            <a:r>
              <a:rPr lang="en-US" sz="4000" b="1" dirty="0" err="1">
                <a:solidFill>
                  <a:srgbClr val="EE4036"/>
                </a:solidFill>
                <a:latin typeface="Times New Roman" panose="02020603050405020304" pitchFamily="18" charset="0"/>
                <a:sym typeface="Times New Roman"/>
              </a:rPr>
              <a:t>thường</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làm</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gì</a:t>
            </a:r>
            <a:r>
              <a:rPr lang="en-US" sz="4000" b="1" dirty="0">
                <a:solidFill>
                  <a:srgbClr val="EE4036"/>
                </a:solidFill>
                <a:latin typeface="Times New Roman" panose="02020603050405020304" pitchFamily="18" charset="0"/>
                <a:sym typeface="Times New Roman"/>
              </a:rPr>
              <a:t>?</a:t>
            </a:r>
            <a:endParaRPr lang="vi-VN" sz="4000" b="1" dirty="0">
              <a:solidFill>
                <a:srgbClr val="EE4036"/>
              </a:solidFill>
              <a:latin typeface="Times New Roman" panose="02020603050405020304" pitchFamily="18" charset="0"/>
            </a:endParaRPr>
          </a:p>
        </p:txBody>
      </p:sp>
      <p:sp>
        <p:nvSpPr>
          <p:cNvPr id="75" name="!!o4a">
            <a:extLst>
              <a:ext uri="{FF2B5EF4-FFF2-40B4-BE49-F238E27FC236}">
                <a16:creationId xmlns:a16="http://schemas.microsoft.com/office/drawing/2014/main" id="{03CD02AD-A0B0-4461-82E4-ADE45F3505A9}"/>
              </a:ext>
            </a:extLst>
          </p:cNvPr>
          <p:cNvSpPr/>
          <p:nvPr/>
        </p:nvSpPr>
        <p:spPr>
          <a:xfrm>
            <a:off x="8824596"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8" name="!!4a">
            <a:extLst>
              <a:ext uri="{FF2B5EF4-FFF2-40B4-BE49-F238E27FC236}">
                <a16:creationId xmlns:a16="http://schemas.microsoft.com/office/drawing/2014/main" id="{7D7392F9-B328-40CF-A436-C3974F476E3C}"/>
              </a:ext>
            </a:extLst>
          </p:cNvPr>
          <p:cNvSpPr txBox="1"/>
          <p:nvPr/>
        </p:nvSpPr>
        <p:spPr>
          <a:xfrm>
            <a:off x="8990664"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ệ</a:t>
            </a:r>
          </a:p>
        </p:txBody>
      </p:sp>
      <p:sp>
        <p:nvSpPr>
          <p:cNvPr id="96" name="!!o4a">
            <a:extLst>
              <a:ext uri="{FF2B5EF4-FFF2-40B4-BE49-F238E27FC236}">
                <a16:creationId xmlns:a16="http://schemas.microsoft.com/office/drawing/2014/main" id="{03CD02AD-A0B0-4461-82E4-ADE45F3505A9}"/>
              </a:ext>
            </a:extLst>
          </p:cNvPr>
          <p:cNvSpPr/>
          <p:nvPr/>
        </p:nvSpPr>
        <p:spPr>
          <a:xfrm>
            <a:off x="9942639"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10117937"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00" name="!!o4a">
            <a:extLst>
              <a:ext uri="{FF2B5EF4-FFF2-40B4-BE49-F238E27FC236}">
                <a16:creationId xmlns:a16="http://schemas.microsoft.com/office/drawing/2014/main" id="{03CD02AD-A0B0-4461-82E4-ADE45F3505A9}"/>
              </a:ext>
            </a:extLst>
          </p:cNvPr>
          <p:cNvSpPr/>
          <p:nvPr/>
        </p:nvSpPr>
        <p:spPr>
          <a:xfrm>
            <a:off x="7706553"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7881852"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68" name="!!o4a">
            <a:extLst>
              <a:ext uri="{FF2B5EF4-FFF2-40B4-BE49-F238E27FC236}">
                <a16:creationId xmlns:a16="http://schemas.microsoft.com/office/drawing/2014/main" id="{03CD02AD-A0B0-4461-82E4-ADE45F3505A9}"/>
              </a:ext>
            </a:extLst>
          </p:cNvPr>
          <p:cNvSpPr/>
          <p:nvPr/>
        </p:nvSpPr>
        <p:spPr>
          <a:xfrm>
            <a:off x="6567423"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4a">
            <a:extLst>
              <a:ext uri="{FF2B5EF4-FFF2-40B4-BE49-F238E27FC236}">
                <a16:creationId xmlns:a16="http://schemas.microsoft.com/office/drawing/2014/main" id="{7D7392F9-B328-40CF-A436-C3974F476E3C}"/>
              </a:ext>
            </a:extLst>
          </p:cNvPr>
          <p:cNvSpPr txBox="1"/>
          <p:nvPr/>
        </p:nvSpPr>
        <p:spPr>
          <a:xfrm>
            <a:off x="6733491"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0" name="!!o4a">
            <a:extLst>
              <a:ext uri="{FF2B5EF4-FFF2-40B4-BE49-F238E27FC236}">
                <a16:creationId xmlns:a16="http://schemas.microsoft.com/office/drawing/2014/main" id="{03CD02AD-A0B0-4461-82E4-ADE45F3505A9}"/>
              </a:ext>
            </a:extLst>
          </p:cNvPr>
          <p:cNvSpPr/>
          <p:nvPr/>
        </p:nvSpPr>
        <p:spPr>
          <a:xfrm>
            <a:off x="5449380"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1" name="!!4a">
            <a:extLst>
              <a:ext uri="{FF2B5EF4-FFF2-40B4-BE49-F238E27FC236}">
                <a16:creationId xmlns:a16="http://schemas.microsoft.com/office/drawing/2014/main" id="{7D7392F9-B328-40CF-A436-C3974F476E3C}"/>
              </a:ext>
            </a:extLst>
          </p:cNvPr>
          <p:cNvSpPr txBox="1"/>
          <p:nvPr/>
        </p:nvSpPr>
        <p:spPr>
          <a:xfrm>
            <a:off x="5624678"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72" name="!!o4a">
            <a:extLst>
              <a:ext uri="{FF2B5EF4-FFF2-40B4-BE49-F238E27FC236}">
                <a16:creationId xmlns:a16="http://schemas.microsoft.com/office/drawing/2014/main" id="{03CD02AD-A0B0-4461-82E4-ADE45F3505A9}"/>
              </a:ext>
            </a:extLst>
          </p:cNvPr>
          <p:cNvSpPr/>
          <p:nvPr/>
        </p:nvSpPr>
        <p:spPr>
          <a:xfrm>
            <a:off x="4317838"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3" name="!!4a">
            <a:extLst>
              <a:ext uri="{FF2B5EF4-FFF2-40B4-BE49-F238E27FC236}">
                <a16:creationId xmlns:a16="http://schemas.microsoft.com/office/drawing/2014/main" id="{7D7392F9-B328-40CF-A436-C3974F476E3C}"/>
              </a:ext>
            </a:extLst>
          </p:cNvPr>
          <p:cNvSpPr txBox="1"/>
          <p:nvPr/>
        </p:nvSpPr>
        <p:spPr>
          <a:xfrm>
            <a:off x="4493136"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4" name="!!o4a">
            <a:extLst>
              <a:ext uri="{FF2B5EF4-FFF2-40B4-BE49-F238E27FC236}">
                <a16:creationId xmlns:a16="http://schemas.microsoft.com/office/drawing/2014/main" id="{03CD02AD-A0B0-4461-82E4-ADE45F3505A9}"/>
              </a:ext>
            </a:extLst>
          </p:cNvPr>
          <p:cNvSpPr/>
          <p:nvPr/>
        </p:nvSpPr>
        <p:spPr>
          <a:xfrm>
            <a:off x="3178708"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2" name="!!4a">
            <a:extLst>
              <a:ext uri="{FF2B5EF4-FFF2-40B4-BE49-F238E27FC236}">
                <a16:creationId xmlns:a16="http://schemas.microsoft.com/office/drawing/2014/main" id="{7D7392F9-B328-40CF-A436-C3974F476E3C}"/>
              </a:ext>
            </a:extLst>
          </p:cNvPr>
          <p:cNvSpPr txBox="1"/>
          <p:nvPr/>
        </p:nvSpPr>
        <p:spPr>
          <a:xfrm>
            <a:off x="3344775"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3" name="!!o4a">
            <a:extLst>
              <a:ext uri="{FF2B5EF4-FFF2-40B4-BE49-F238E27FC236}">
                <a16:creationId xmlns:a16="http://schemas.microsoft.com/office/drawing/2014/main" id="{03CD02AD-A0B0-4461-82E4-ADE45F3505A9}"/>
              </a:ext>
            </a:extLst>
          </p:cNvPr>
          <p:cNvSpPr/>
          <p:nvPr/>
        </p:nvSpPr>
        <p:spPr>
          <a:xfrm>
            <a:off x="2060665"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4" name="!!4a">
            <a:extLst>
              <a:ext uri="{FF2B5EF4-FFF2-40B4-BE49-F238E27FC236}">
                <a16:creationId xmlns:a16="http://schemas.microsoft.com/office/drawing/2014/main" id="{7D7392F9-B328-40CF-A436-C3974F476E3C}"/>
              </a:ext>
            </a:extLst>
          </p:cNvPr>
          <p:cNvSpPr txBox="1"/>
          <p:nvPr/>
        </p:nvSpPr>
        <p:spPr>
          <a:xfrm>
            <a:off x="2235963"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é</a:t>
            </a:r>
          </a:p>
        </p:txBody>
      </p:sp>
      <p:sp>
        <p:nvSpPr>
          <p:cNvPr id="105" name="!!o4a">
            <a:extLst>
              <a:ext uri="{FF2B5EF4-FFF2-40B4-BE49-F238E27FC236}">
                <a16:creationId xmlns:a16="http://schemas.microsoft.com/office/drawing/2014/main" id="{03CD02AD-A0B0-4461-82E4-ADE45F3505A9}"/>
              </a:ext>
            </a:extLst>
          </p:cNvPr>
          <p:cNvSpPr/>
          <p:nvPr/>
        </p:nvSpPr>
        <p:spPr>
          <a:xfrm>
            <a:off x="901868" y="56091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4a">
            <a:extLst>
              <a:ext uri="{FF2B5EF4-FFF2-40B4-BE49-F238E27FC236}">
                <a16:creationId xmlns:a16="http://schemas.microsoft.com/office/drawing/2014/main" id="{7D7392F9-B328-40CF-A436-C3974F476E3C}"/>
              </a:ext>
            </a:extLst>
          </p:cNvPr>
          <p:cNvSpPr txBox="1"/>
          <p:nvPr/>
        </p:nvSpPr>
        <p:spPr>
          <a:xfrm>
            <a:off x="1077166" y="56596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grpSp>
        <p:nvGrpSpPr>
          <p:cNvPr id="107" name="Group 106">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15" name="!!MatThu1">
              <a:hlinkClick r:id="rId9"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16" name="Graphic 62">
              <a:hlinkClick r:id="rId10"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4098" name="Picture 2" descr="Tại sao nói Axit uric tăng cao gây bệnh gút là không thể xem thường?"/>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8621" y="1153718"/>
            <a:ext cx="4148054" cy="31110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ức Đường Huyết Hình minh họa Sẵn có - Tải xuống Hình ảnh Ngay bây giờ -  Glucose, Máu, Bệnh - Tình trạng sức khỏe - iStock"/>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67891" t="34289" b="7962"/>
          <a:stretch/>
        </p:blipFill>
        <p:spPr bwMode="auto">
          <a:xfrm>
            <a:off x="5721127" y="1377434"/>
            <a:ext cx="1951196" cy="27008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2"/>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23"/>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4"/>
          <a:stretch>
            <a:fillRect/>
          </a:stretch>
        </p:blipFill>
        <p:spPr>
          <a:xfrm>
            <a:off x="5328308" y="-719058"/>
            <a:ext cx="359906" cy="218018"/>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23"/>
          <a:stretch>
            <a:fillRect/>
          </a:stretch>
        </p:blipFill>
        <p:spPr>
          <a:xfrm>
            <a:off x="6870902" y="-853256"/>
            <a:ext cx="359906" cy="214559"/>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4"/>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7"/>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23"/>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7"/>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23"/>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4654830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8"/>
                                        </p:tgtEl>
                                      </p:cBhvr>
                                    </p:animEffect>
                                    <p:animScale>
                                      <p:cBhvr>
                                        <p:cTn id="12"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seq concurrent="1" nextAc="seek">
              <p:cTn id="126" restart="whenNotActive" fill="hold" evtFilter="cancelBubble" nodeType="interactiveSeq">
                <p:stCondLst>
                  <p:cond evt="onClick" delay="0">
                    <p:tgtEl>
                      <p:spTgt spid="7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anim calcmode="lin" valueType="num">
                                      <p:cBhvr>
                                        <p:cTn id="131" dur="500" fill="hold"/>
                                        <p:tgtEl>
                                          <p:spTgt spid="102"/>
                                        </p:tgtEl>
                                        <p:attrNameLst>
                                          <p:attrName>ppt_w</p:attrName>
                                        </p:attrNameLst>
                                      </p:cBhvr>
                                      <p:tavLst>
                                        <p:tav tm="0">
                                          <p:val>
                                            <p:fltVal val="0"/>
                                          </p:val>
                                        </p:tav>
                                        <p:tav tm="100000">
                                          <p:val>
                                            <p:strVal val="#ppt_w"/>
                                          </p:val>
                                        </p:tav>
                                      </p:tavLst>
                                    </p:anim>
                                    <p:anim calcmode="lin" valueType="num">
                                      <p:cBhvr>
                                        <p:cTn id="132" dur="500" fill="hold"/>
                                        <p:tgtEl>
                                          <p:spTgt spid="102"/>
                                        </p:tgtEl>
                                        <p:attrNameLst>
                                          <p:attrName>ppt_h</p:attrName>
                                        </p:attrNameLst>
                                      </p:cBhvr>
                                      <p:tavLst>
                                        <p:tav tm="0">
                                          <p:val>
                                            <p:fltVal val="0"/>
                                          </p:val>
                                        </p:tav>
                                        <p:tav tm="100000">
                                          <p:val>
                                            <p:strVal val="#ppt_h"/>
                                          </p:val>
                                        </p:tav>
                                      </p:tavLst>
                                    </p:anim>
                                    <p:animEffect transition="in" filter="fade">
                                      <p:cBhvr>
                                        <p:cTn id="133" dur="500"/>
                                        <p:tgtEl>
                                          <p:spTgt spid="102"/>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childTnLst>
              </p:cTn>
              <p:nextCondLst>
                <p:cond evt="onClick" delay="0">
                  <p:tgtEl>
                    <p:spTgt spid="74"/>
                  </p:tgtEl>
                </p:cond>
              </p:nextCondLst>
            </p:seq>
            <p:seq concurrent="1" nextAc="seek">
              <p:cTn id="137" restart="whenNotActive" fill="hold" evtFilter="cancelBubble" nodeType="interactiveSeq">
                <p:stCondLst>
                  <p:cond evt="onClick" delay="0">
                    <p:tgtEl>
                      <p:spTgt spid="103"/>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4"/>
                                        </p:tgtEl>
                                        <p:attrNameLst>
                                          <p:attrName>style.visibility</p:attrName>
                                        </p:attrNameLst>
                                      </p:cBhvr>
                                      <p:to>
                                        <p:strVal val="visible"/>
                                      </p:to>
                                    </p:set>
                                    <p:anim calcmode="lin" valueType="num">
                                      <p:cBhvr>
                                        <p:cTn id="142" dur="500" fill="hold"/>
                                        <p:tgtEl>
                                          <p:spTgt spid="104"/>
                                        </p:tgtEl>
                                        <p:attrNameLst>
                                          <p:attrName>ppt_w</p:attrName>
                                        </p:attrNameLst>
                                      </p:cBhvr>
                                      <p:tavLst>
                                        <p:tav tm="0">
                                          <p:val>
                                            <p:fltVal val="0"/>
                                          </p:val>
                                        </p:tav>
                                        <p:tav tm="100000">
                                          <p:val>
                                            <p:strVal val="#ppt_w"/>
                                          </p:val>
                                        </p:tav>
                                      </p:tavLst>
                                    </p:anim>
                                    <p:anim calcmode="lin" valueType="num">
                                      <p:cBhvr>
                                        <p:cTn id="143" dur="500" fill="hold"/>
                                        <p:tgtEl>
                                          <p:spTgt spid="104"/>
                                        </p:tgtEl>
                                        <p:attrNameLst>
                                          <p:attrName>ppt_h</p:attrName>
                                        </p:attrNameLst>
                                      </p:cBhvr>
                                      <p:tavLst>
                                        <p:tav tm="0">
                                          <p:val>
                                            <p:fltVal val="0"/>
                                          </p:val>
                                        </p:tav>
                                        <p:tav tm="100000">
                                          <p:val>
                                            <p:strVal val="#ppt_h"/>
                                          </p:val>
                                        </p:tav>
                                      </p:tavLst>
                                    </p:anim>
                                    <p:animEffect transition="in" filter="fade">
                                      <p:cBhvr>
                                        <p:cTn id="144" dur="500"/>
                                        <p:tgtEl>
                                          <p:spTgt spid="104"/>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4"/>
                                        </p:tgtEl>
                                      </p:cBhvr>
                                    </p:animEffect>
                                    <p:animScale>
                                      <p:cBhvr>
                                        <p:cTn id="147" dur="250" autoRev="1" fill="hold"/>
                                        <p:tgtEl>
                                          <p:spTgt spid="104"/>
                                        </p:tgtEl>
                                      </p:cBhvr>
                                      <p:by x="105000" y="105000"/>
                                    </p:animScale>
                                  </p:childTnLst>
                                </p:cTn>
                              </p:par>
                            </p:childTnLst>
                          </p:cTn>
                        </p:par>
                      </p:childTnLst>
                    </p:cTn>
                  </p:par>
                </p:childTnLst>
              </p:cTn>
              <p:nextCondLst>
                <p:cond evt="onClick" delay="0">
                  <p:tgtEl>
                    <p:spTgt spid="103"/>
                  </p:tgtEl>
                </p:cond>
              </p:nextCondLst>
            </p:seq>
            <p:seq concurrent="1" nextAc="seek">
              <p:cTn id="148" restart="whenNotActive" fill="hold" evtFilter="cancelBubble" nodeType="interactiveSeq">
                <p:stCondLst>
                  <p:cond evt="onClick" delay="0">
                    <p:tgtEl>
                      <p:spTgt spid="105"/>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6"/>
                                        </p:tgtEl>
                                        <p:attrNameLst>
                                          <p:attrName>style.visibility</p:attrName>
                                        </p:attrNameLst>
                                      </p:cBhvr>
                                      <p:to>
                                        <p:strVal val="visible"/>
                                      </p:to>
                                    </p:set>
                                    <p:anim calcmode="lin" valueType="num">
                                      <p:cBhvr>
                                        <p:cTn id="153" dur="500" fill="hold"/>
                                        <p:tgtEl>
                                          <p:spTgt spid="106"/>
                                        </p:tgtEl>
                                        <p:attrNameLst>
                                          <p:attrName>ppt_w</p:attrName>
                                        </p:attrNameLst>
                                      </p:cBhvr>
                                      <p:tavLst>
                                        <p:tav tm="0">
                                          <p:val>
                                            <p:fltVal val="0"/>
                                          </p:val>
                                        </p:tav>
                                        <p:tav tm="100000">
                                          <p:val>
                                            <p:strVal val="#ppt_w"/>
                                          </p:val>
                                        </p:tav>
                                      </p:tavLst>
                                    </p:anim>
                                    <p:anim calcmode="lin" valueType="num">
                                      <p:cBhvr>
                                        <p:cTn id="154" dur="500" fill="hold"/>
                                        <p:tgtEl>
                                          <p:spTgt spid="106"/>
                                        </p:tgtEl>
                                        <p:attrNameLst>
                                          <p:attrName>ppt_h</p:attrName>
                                        </p:attrNameLst>
                                      </p:cBhvr>
                                      <p:tavLst>
                                        <p:tav tm="0">
                                          <p:val>
                                            <p:fltVal val="0"/>
                                          </p:val>
                                        </p:tav>
                                        <p:tav tm="100000">
                                          <p:val>
                                            <p:strVal val="#ppt_h"/>
                                          </p:val>
                                        </p:tav>
                                      </p:tavLst>
                                    </p:anim>
                                    <p:animEffect transition="in" filter="fade">
                                      <p:cBhvr>
                                        <p:cTn id="155" dur="500"/>
                                        <p:tgtEl>
                                          <p:spTgt spid="106"/>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6"/>
                                        </p:tgtEl>
                                      </p:cBhvr>
                                    </p:animEffect>
                                    <p:animScale>
                                      <p:cBhvr>
                                        <p:cTn id="158" dur="250" autoRev="1" fill="hold"/>
                                        <p:tgtEl>
                                          <p:spTgt spid="106"/>
                                        </p:tgtEl>
                                      </p:cBhvr>
                                      <p:by x="105000" y="105000"/>
                                    </p:animScale>
                                  </p:childTnLst>
                                </p:cTn>
                              </p:par>
                            </p:childTnLst>
                          </p:cTn>
                        </p:par>
                      </p:childTnLst>
                    </p:cTn>
                  </p:par>
                </p:childTnLst>
              </p:cTn>
              <p:nextCondLst>
                <p:cond evt="onClick" delay="0">
                  <p:tgtEl>
                    <p:spTgt spid="105"/>
                  </p:tgtEl>
                </p:cond>
              </p:nextCondLst>
            </p:seq>
          </p:childTnLst>
        </p:cTn>
      </p:par>
    </p:tnLst>
    <p:bldLst>
      <p:bldP spid="78" grpId="0"/>
      <p:bldP spid="78" grpId="1"/>
      <p:bldP spid="97" grpId="0"/>
      <p:bldP spid="97" grpId="1"/>
      <p:bldP spid="101" grpId="0"/>
      <p:bldP spid="101" grpId="1"/>
      <p:bldP spid="69" grpId="0"/>
      <p:bldP spid="69" grpId="1"/>
      <p:bldP spid="71" grpId="0"/>
      <p:bldP spid="71" grpId="1"/>
      <p:bldP spid="73" grpId="0"/>
      <p:bldP spid="73" grpId="1"/>
      <p:bldP spid="102" grpId="0"/>
      <p:bldP spid="102" grpId="1"/>
      <p:bldP spid="104" grpId="0"/>
      <p:bldP spid="104" grpId="1"/>
      <p:bldP spid="106" grpId="0"/>
      <p:bldP spid="10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60041" y="1044639"/>
            <a:ext cx="9239014" cy="2972974"/>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63402" y="4267200"/>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90371" y="1512732"/>
            <a:ext cx="5846716" cy="1938992"/>
          </a:xfrm>
          <a:prstGeom prst="rect">
            <a:avLst/>
          </a:prstGeom>
          <a:noFill/>
          <a:ln>
            <a:noFill/>
          </a:ln>
        </p:spPr>
        <p:txBody>
          <a:bodyPr wrap="square">
            <a:spAutoFit/>
          </a:bodyPr>
          <a:lstStyle/>
          <a:p>
            <a:pPr algn="ctr"/>
            <a:r>
              <a:rPr lang="en-US" sz="4000" b="1" dirty="0">
                <a:solidFill>
                  <a:srgbClr val="EE4036"/>
                </a:solidFill>
                <a:latin typeface="Times New Roman" panose="02020603050405020304" pitchFamily="18" charset="0"/>
              </a:rPr>
              <a:t>___ </a:t>
            </a:r>
            <a:r>
              <a:rPr lang="en-US" sz="4000" b="1" dirty="0" err="1">
                <a:solidFill>
                  <a:srgbClr val="EE4036"/>
                </a:solidFill>
                <a:latin typeface="Times New Roman" panose="02020603050405020304" pitchFamily="18" charset="0"/>
              </a:rPr>
              <a:t>máu</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là</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những</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mạch</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máu</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rất</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nhỏ</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nối</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giữa</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tĩnh</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mạch</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và</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động</a:t>
            </a:r>
            <a:r>
              <a:rPr lang="en-US" sz="4000" b="1" dirty="0">
                <a:solidFill>
                  <a:srgbClr val="EE4036"/>
                </a:solidFill>
                <a:latin typeface="Times New Roman" panose="02020603050405020304" pitchFamily="18" charset="0"/>
              </a:rPr>
              <a:t> </a:t>
            </a:r>
            <a:r>
              <a:rPr lang="en-US" sz="4000" b="1" dirty="0" err="1">
                <a:solidFill>
                  <a:srgbClr val="EE4036"/>
                </a:solidFill>
                <a:latin typeface="Times New Roman" panose="02020603050405020304" pitchFamily="18" charset="0"/>
              </a:rPr>
              <a:t>mạch</a:t>
            </a:r>
            <a:r>
              <a:rPr lang="en-US" sz="4000" b="1" dirty="0">
                <a:solidFill>
                  <a:srgbClr val="EE4036"/>
                </a:solidFill>
                <a:latin typeface="Times New Roman" panose="02020603050405020304" pitchFamily="18" charset="0"/>
              </a:rPr>
              <a:t>.</a:t>
            </a:r>
          </a:p>
        </p:txBody>
      </p:sp>
      <p:sp>
        <p:nvSpPr>
          <p:cNvPr id="38" name="!!o4a">
            <a:extLst>
              <a:ext uri="{FF2B5EF4-FFF2-40B4-BE49-F238E27FC236}">
                <a16:creationId xmlns:a16="http://schemas.microsoft.com/office/drawing/2014/main" id="{03CD02AD-A0B0-4461-82E4-ADE45F3505A9}"/>
              </a:ext>
            </a:extLst>
          </p:cNvPr>
          <p:cNvSpPr/>
          <p:nvPr/>
        </p:nvSpPr>
        <p:spPr>
          <a:xfrm>
            <a:off x="5284128" y="54336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9" name="!!4a">
            <a:extLst>
              <a:ext uri="{FF2B5EF4-FFF2-40B4-BE49-F238E27FC236}">
                <a16:creationId xmlns:a16="http://schemas.microsoft.com/office/drawing/2014/main" id="{7D7392F9-B328-40CF-A436-C3974F476E3C}"/>
              </a:ext>
            </a:extLst>
          </p:cNvPr>
          <p:cNvSpPr txBox="1"/>
          <p:nvPr/>
        </p:nvSpPr>
        <p:spPr>
          <a:xfrm>
            <a:off x="5459426" y="54841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7"/>
          <a:stretch>
            <a:fillRect/>
          </a:stretch>
        </p:blipFill>
        <p:spPr>
          <a:xfrm>
            <a:off x="10148971" y="-649354"/>
            <a:ext cx="359906" cy="214559"/>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7523231" y="54336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9" name="!!4a">
            <a:extLst>
              <a:ext uri="{FF2B5EF4-FFF2-40B4-BE49-F238E27FC236}">
                <a16:creationId xmlns:a16="http://schemas.microsoft.com/office/drawing/2014/main" id="{7D7392F9-B328-40CF-A436-C3974F476E3C}"/>
              </a:ext>
            </a:extLst>
          </p:cNvPr>
          <p:cNvSpPr txBox="1"/>
          <p:nvPr/>
        </p:nvSpPr>
        <p:spPr>
          <a:xfrm>
            <a:off x="7689298" y="54841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0" name="!!o4a">
            <a:extLst>
              <a:ext uri="{FF2B5EF4-FFF2-40B4-BE49-F238E27FC236}">
                <a16:creationId xmlns:a16="http://schemas.microsoft.com/office/drawing/2014/main" id="{03CD02AD-A0B0-4461-82E4-ADE45F3505A9}"/>
              </a:ext>
            </a:extLst>
          </p:cNvPr>
          <p:cNvSpPr/>
          <p:nvPr/>
        </p:nvSpPr>
        <p:spPr>
          <a:xfrm>
            <a:off x="8641274" y="54336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8816572" y="54841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6" name="!!o4a">
            <a:extLst>
              <a:ext uri="{FF2B5EF4-FFF2-40B4-BE49-F238E27FC236}">
                <a16:creationId xmlns:a16="http://schemas.microsoft.com/office/drawing/2014/main" id="{03CD02AD-A0B0-4461-82E4-ADE45F3505A9}"/>
              </a:ext>
            </a:extLst>
          </p:cNvPr>
          <p:cNvSpPr/>
          <p:nvPr/>
        </p:nvSpPr>
        <p:spPr>
          <a:xfrm>
            <a:off x="6405188" y="54336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4a">
            <a:extLst>
              <a:ext uri="{FF2B5EF4-FFF2-40B4-BE49-F238E27FC236}">
                <a16:creationId xmlns:a16="http://schemas.microsoft.com/office/drawing/2014/main" id="{7D7392F9-B328-40CF-A436-C3974F476E3C}"/>
              </a:ext>
            </a:extLst>
          </p:cNvPr>
          <p:cNvSpPr txBox="1"/>
          <p:nvPr/>
        </p:nvSpPr>
        <p:spPr>
          <a:xfrm>
            <a:off x="6580486" y="54841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02" name="!!o4a">
            <a:extLst>
              <a:ext uri="{FF2B5EF4-FFF2-40B4-BE49-F238E27FC236}">
                <a16:creationId xmlns:a16="http://schemas.microsoft.com/office/drawing/2014/main" id="{03CD02AD-A0B0-4461-82E4-ADE45F3505A9}"/>
              </a:ext>
            </a:extLst>
          </p:cNvPr>
          <p:cNvSpPr/>
          <p:nvPr/>
        </p:nvSpPr>
        <p:spPr>
          <a:xfrm>
            <a:off x="3045025" y="54328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3211093" y="54833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04" name="!!o4a">
            <a:extLst>
              <a:ext uri="{FF2B5EF4-FFF2-40B4-BE49-F238E27FC236}">
                <a16:creationId xmlns:a16="http://schemas.microsoft.com/office/drawing/2014/main" id="{03CD02AD-A0B0-4461-82E4-ADE45F3505A9}"/>
              </a:ext>
            </a:extLst>
          </p:cNvPr>
          <p:cNvSpPr/>
          <p:nvPr/>
        </p:nvSpPr>
        <p:spPr>
          <a:xfrm>
            <a:off x="4163068" y="54328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4338366" y="54833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8" name="!!o4a">
            <a:extLst>
              <a:ext uri="{FF2B5EF4-FFF2-40B4-BE49-F238E27FC236}">
                <a16:creationId xmlns:a16="http://schemas.microsoft.com/office/drawing/2014/main" id="{03CD02AD-A0B0-4461-82E4-ADE45F3505A9}"/>
              </a:ext>
            </a:extLst>
          </p:cNvPr>
          <p:cNvSpPr/>
          <p:nvPr/>
        </p:nvSpPr>
        <p:spPr>
          <a:xfrm>
            <a:off x="1926982" y="54328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9" name="!!4a">
            <a:extLst>
              <a:ext uri="{FF2B5EF4-FFF2-40B4-BE49-F238E27FC236}">
                <a16:creationId xmlns:a16="http://schemas.microsoft.com/office/drawing/2014/main" id="{7D7392F9-B328-40CF-A436-C3974F476E3C}"/>
              </a:ext>
            </a:extLst>
          </p:cNvPr>
          <p:cNvSpPr txBox="1"/>
          <p:nvPr/>
        </p:nvSpPr>
        <p:spPr>
          <a:xfrm>
            <a:off x="2102281" y="54833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grpSp>
        <p:nvGrpSpPr>
          <p:cNvPr id="96" name="Group 9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7" name="!!MatThu1">
              <a:hlinkClick r:id="rId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10" name="Graphic 62">
              <a:hlinkClick r:id="rId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5122" name="Picture 2" descr="SINH LÝ HỆ MẠCH Ths. Bs. NGUYỄN HỒNG HÀ - ppt download"/>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51514" t="25000" b="14583"/>
          <a:stretch/>
        </p:blipFill>
        <p:spPr bwMode="auto">
          <a:xfrm>
            <a:off x="7331834" y="911005"/>
            <a:ext cx="3661459" cy="32402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22"/>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23"/>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4"/>
          <a:stretch>
            <a:fillRect/>
          </a:stretch>
        </p:blipFill>
        <p:spPr>
          <a:xfrm>
            <a:off x="5328308" y="-719058"/>
            <a:ext cx="359906" cy="218018"/>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22"/>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23"/>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4"/>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7"/>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22"/>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23"/>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29"/>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23"/>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7"/>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23"/>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22"/>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23"/>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23"/>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23"/>
          <a:stretch>
            <a:fillRect/>
          </a:stretch>
        </p:blipFill>
        <p:spPr>
          <a:xfrm>
            <a:off x="3882001" y="-503957"/>
            <a:ext cx="359906" cy="218018"/>
          </a:xfrm>
          <a:prstGeom prst="rect">
            <a:avLst/>
          </a:prstGeom>
        </p:spPr>
      </p:pic>
    </p:spTree>
    <p:extLst>
      <p:ext uri="{BB962C8B-B14F-4D97-AF65-F5344CB8AC3E}">
        <p14:creationId xmlns:p14="http://schemas.microsoft.com/office/powerpoint/2010/main" val="13559364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10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3"/>
                                        </p:tgtEl>
                                        <p:attrNameLst>
                                          <p:attrName>style.visibility</p:attrName>
                                        </p:attrNameLst>
                                      </p:cBhvr>
                                      <p:to>
                                        <p:strVal val="visible"/>
                                      </p:to>
                                    </p:set>
                                    <p:anim calcmode="lin" valueType="num">
                                      <p:cBhvr>
                                        <p:cTn id="109" dur="500" fill="hold"/>
                                        <p:tgtEl>
                                          <p:spTgt spid="103"/>
                                        </p:tgtEl>
                                        <p:attrNameLst>
                                          <p:attrName>ppt_w</p:attrName>
                                        </p:attrNameLst>
                                      </p:cBhvr>
                                      <p:tavLst>
                                        <p:tav tm="0">
                                          <p:val>
                                            <p:fltVal val="0"/>
                                          </p:val>
                                        </p:tav>
                                        <p:tav tm="100000">
                                          <p:val>
                                            <p:strVal val="#ppt_w"/>
                                          </p:val>
                                        </p:tav>
                                      </p:tavLst>
                                    </p:anim>
                                    <p:anim calcmode="lin" valueType="num">
                                      <p:cBhvr>
                                        <p:cTn id="110" dur="500" fill="hold"/>
                                        <p:tgtEl>
                                          <p:spTgt spid="103"/>
                                        </p:tgtEl>
                                        <p:attrNameLst>
                                          <p:attrName>ppt_h</p:attrName>
                                        </p:attrNameLst>
                                      </p:cBhvr>
                                      <p:tavLst>
                                        <p:tav tm="0">
                                          <p:val>
                                            <p:fltVal val="0"/>
                                          </p:val>
                                        </p:tav>
                                        <p:tav tm="100000">
                                          <p:val>
                                            <p:strVal val="#ppt_h"/>
                                          </p:val>
                                        </p:tav>
                                      </p:tavLst>
                                    </p:anim>
                                    <p:animEffect transition="in" filter="fade">
                                      <p:cBhvr>
                                        <p:cTn id="111" dur="500"/>
                                        <p:tgtEl>
                                          <p:spTgt spid="103"/>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3"/>
                                        </p:tgtEl>
                                      </p:cBhvr>
                                    </p:animEffect>
                                    <p:animScale>
                                      <p:cBhvr>
                                        <p:cTn id="11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15" restart="whenNotActive" fill="hold" evtFilter="cancelBubble" nodeType="interactiveSeq">
                <p:stCondLst>
                  <p:cond evt="onClick" delay="0">
                    <p:tgtEl>
                      <p:spTgt spid="10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5"/>
                                        </p:tgtEl>
                                        <p:attrNameLst>
                                          <p:attrName>style.visibility</p:attrName>
                                        </p:attrNameLst>
                                      </p:cBhvr>
                                      <p:to>
                                        <p:strVal val="visible"/>
                                      </p:to>
                                    </p:set>
                                    <p:anim calcmode="lin" valueType="num">
                                      <p:cBhvr>
                                        <p:cTn id="120" dur="500" fill="hold"/>
                                        <p:tgtEl>
                                          <p:spTgt spid="105"/>
                                        </p:tgtEl>
                                        <p:attrNameLst>
                                          <p:attrName>ppt_w</p:attrName>
                                        </p:attrNameLst>
                                      </p:cBhvr>
                                      <p:tavLst>
                                        <p:tav tm="0">
                                          <p:val>
                                            <p:fltVal val="0"/>
                                          </p:val>
                                        </p:tav>
                                        <p:tav tm="100000">
                                          <p:val>
                                            <p:strVal val="#ppt_w"/>
                                          </p:val>
                                        </p:tav>
                                      </p:tavLst>
                                    </p:anim>
                                    <p:anim calcmode="lin" valueType="num">
                                      <p:cBhvr>
                                        <p:cTn id="121" dur="500" fill="hold"/>
                                        <p:tgtEl>
                                          <p:spTgt spid="105"/>
                                        </p:tgtEl>
                                        <p:attrNameLst>
                                          <p:attrName>ppt_h</p:attrName>
                                        </p:attrNameLst>
                                      </p:cBhvr>
                                      <p:tavLst>
                                        <p:tav tm="0">
                                          <p:val>
                                            <p:fltVal val="0"/>
                                          </p:val>
                                        </p:tav>
                                        <p:tav tm="100000">
                                          <p:val>
                                            <p:strVal val="#ppt_h"/>
                                          </p:val>
                                        </p:tav>
                                      </p:tavLst>
                                    </p:anim>
                                    <p:animEffect transition="in" filter="fade">
                                      <p:cBhvr>
                                        <p:cTn id="122" dur="500"/>
                                        <p:tgtEl>
                                          <p:spTgt spid="10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5"/>
                                        </p:tgtEl>
                                      </p:cBhvr>
                                    </p:animEffect>
                                    <p:animScale>
                                      <p:cBhvr>
                                        <p:cTn id="125"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126" restart="whenNotActive" fill="hold" evtFilter="cancelBubble" nodeType="interactiveSeq">
                <p:stCondLst>
                  <p:cond evt="onClick" delay="0">
                    <p:tgtEl>
                      <p:spTgt spid="10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9"/>
                                        </p:tgtEl>
                                        <p:attrNameLst>
                                          <p:attrName>style.visibility</p:attrName>
                                        </p:attrNameLst>
                                      </p:cBhvr>
                                      <p:to>
                                        <p:strVal val="visible"/>
                                      </p:to>
                                    </p:set>
                                    <p:anim calcmode="lin" valueType="num">
                                      <p:cBhvr>
                                        <p:cTn id="131" dur="500" fill="hold"/>
                                        <p:tgtEl>
                                          <p:spTgt spid="109"/>
                                        </p:tgtEl>
                                        <p:attrNameLst>
                                          <p:attrName>ppt_w</p:attrName>
                                        </p:attrNameLst>
                                      </p:cBhvr>
                                      <p:tavLst>
                                        <p:tav tm="0">
                                          <p:val>
                                            <p:fltVal val="0"/>
                                          </p:val>
                                        </p:tav>
                                        <p:tav tm="100000">
                                          <p:val>
                                            <p:strVal val="#ppt_w"/>
                                          </p:val>
                                        </p:tav>
                                      </p:tavLst>
                                    </p:anim>
                                    <p:anim calcmode="lin" valueType="num">
                                      <p:cBhvr>
                                        <p:cTn id="132" dur="500" fill="hold"/>
                                        <p:tgtEl>
                                          <p:spTgt spid="109"/>
                                        </p:tgtEl>
                                        <p:attrNameLst>
                                          <p:attrName>ppt_h</p:attrName>
                                        </p:attrNameLst>
                                      </p:cBhvr>
                                      <p:tavLst>
                                        <p:tav tm="0">
                                          <p:val>
                                            <p:fltVal val="0"/>
                                          </p:val>
                                        </p:tav>
                                        <p:tav tm="100000">
                                          <p:val>
                                            <p:strVal val="#ppt_h"/>
                                          </p:val>
                                        </p:tav>
                                      </p:tavLst>
                                    </p:anim>
                                    <p:animEffect transition="in" filter="fade">
                                      <p:cBhvr>
                                        <p:cTn id="133" dur="500"/>
                                        <p:tgtEl>
                                          <p:spTgt spid="10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9"/>
                                        </p:tgtEl>
                                      </p:cBhvr>
                                    </p:animEffect>
                                    <p:animScale>
                                      <p:cBhvr>
                                        <p:cTn id="136" dur="250" autoRev="1" fill="hold"/>
                                        <p:tgtEl>
                                          <p:spTgt spid="109"/>
                                        </p:tgtEl>
                                      </p:cBhvr>
                                      <p:by x="105000" y="105000"/>
                                    </p:animScale>
                                  </p:childTnLst>
                                </p:cTn>
                              </p:par>
                            </p:childTnLst>
                          </p:cTn>
                        </p:par>
                      </p:childTnLst>
                    </p:cTn>
                  </p:par>
                </p:childTnLst>
              </p:cTn>
              <p:nextCondLst>
                <p:cond evt="onClick" delay="0">
                  <p:tgtEl>
                    <p:spTgt spid="108"/>
                  </p:tgtEl>
                </p:cond>
              </p:nextCondLst>
            </p:seq>
          </p:childTnLst>
        </p:cTn>
      </p:par>
    </p:tnLst>
    <p:bldLst>
      <p:bldP spid="49" grpId="0"/>
      <p:bldP spid="49" grpId="1"/>
      <p:bldP spid="99" grpId="0"/>
      <p:bldP spid="99" grpId="1"/>
      <p:bldP spid="101" grpId="0"/>
      <p:bldP spid="101" grpId="1"/>
      <p:bldP spid="107" grpId="0"/>
      <p:bldP spid="107" grpId="1"/>
      <p:bldP spid="103" grpId="0"/>
      <p:bldP spid="103" grpId="1"/>
      <p:bldP spid="105" grpId="0"/>
      <p:bldP spid="105" grpId="1"/>
      <p:bldP spid="109" grpId="0"/>
      <p:bldP spid="10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7"/>
          <a:stretch>
            <a:fillRect/>
          </a:stretch>
        </p:blipFill>
        <p:spPr>
          <a:xfrm>
            <a:off x="10148971" y="-649354"/>
            <a:ext cx="359906" cy="214559"/>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8"/>
          <a:stretch>
            <a:fillRect/>
          </a:stretch>
        </p:blipFill>
        <p:spPr>
          <a:xfrm>
            <a:off x="700152" y="-564631"/>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0"/>
          <a:stretch>
            <a:fillRect/>
          </a:stretch>
        </p:blipFill>
        <p:spPr>
          <a:xfrm>
            <a:off x="5279766" y="-354830"/>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245320" y="1171577"/>
            <a:ext cx="9906000" cy="286599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96466" y="4359381"/>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5744952" y="1717989"/>
            <a:ext cx="5273106" cy="1938992"/>
          </a:xfrm>
          <a:prstGeom prst="rect">
            <a:avLst/>
          </a:prstGeom>
          <a:noFill/>
        </p:spPr>
        <p:txBody>
          <a:bodyPr wrap="square" rtlCol="0">
            <a:spAutoFit/>
          </a:bodyPr>
          <a:lstStyle/>
          <a:p>
            <a:pPr algn="ctr"/>
            <a:r>
              <a:rPr lang="en-US" sz="4000" b="1" dirty="0" err="1">
                <a:solidFill>
                  <a:srgbClr val="EE4036"/>
                </a:solidFill>
                <a:latin typeface="Times New Roman" panose="02020603050405020304" pitchFamily="18" charset="0"/>
                <a:sym typeface="Times New Roman"/>
              </a:rPr>
              <a:t>Môi</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trường</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trong</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cơ</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thể</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bao</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gồm</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nước</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mô</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bạch</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huyết</a:t>
            </a:r>
            <a:r>
              <a:rPr lang="en-US" sz="4000" b="1" dirty="0">
                <a:solidFill>
                  <a:srgbClr val="EE4036"/>
                </a:solidFill>
                <a:latin typeface="Times New Roman" panose="02020603050405020304" pitchFamily="18" charset="0"/>
                <a:sym typeface="Times New Roman"/>
              </a:rPr>
              <a:t> </a:t>
            </a:r>
            <a:r>
              <a:rPr lang="en-US" sz="4000" b="1" dirty="0" err="1">
                <a:solidFill>
                  <a:srgbClr val="EE4036"/>
                </a:solidFill>
                <a:latin typeface="Times New Roman" panose="02020603050405020304" pitchFamily="18" charset="0"/>
                <a:sym typeface="Times New Roman"/>
              </a:rPr>
              <a:t>và</a:t>
            </a:r>
            <a:r>
              <a:rPr lang="en-US" sz="4000" b="1" dirty="0" smtClean="0">
                <a:solidFill>
                  <a:srgbClr val="EE4036"/>
                </a:solidFill>
                <a:latin typeface="Times New Roman" panose="02020603050405020304" pitchFamily="18" charset="0"/>
                <a:sym typeface="Times New Roman"/>
              </a:rPr>
              <a:t>___</a:t>
            </a:r>
            <a:endParaRPr lang="vi-VN" sz="4000"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5303548" y="5476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5" name="!!o3c">
            <a:extLst>
              <a:ext uri="{FF2B5EF4-FFF2-40B4-BE49-F238E27FC236}">
                <a16:creationId xmlns:a16="http://schemas.microsoft.com/office/drawing/2014/main" id="{FF9E2E47-AF30-4140-9174-D1F1B2A7ACE4}"/>
              </a:ext>
            </a:extLst>
          </p:cNvPr>
          <p:cNvSpPr/>
          <p:nvPr/>
        </p:nvSpPr>
        <p:spPr>
          <a:xfrm>
            <a:off x="6473982" y="5476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3a">
            <a:extLst>
              <a:ext uri="{FF2B5EF4-FFF2-40B4-BE49-F238E27FC236}">
                <a16:creationId xmlns:a16="http://schemas.microsoft.com/office/drawing/2014/main" id="{1966C6BC-5829-4F16-A504-4CE1C7609161}"/>
              </a:ext>
            </a:extLst>
          </p:cNvPr>
          <p:cNvSpPr/>
          <p:nvPr/>
        </p:nvSpPr>
        <p:spPr>
          <a:xfrm>
            <a:off x="4141768" y="547662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3a">
            <a:extLst>
              <a:ext uri="{FF2B5EF4-FFF2-40B4-BE49-F238E27FC236}">
                <a16:creationId xmlns:a16="http://schemas.microsoft.com/office/drawing/2014/main" id="{3AFE8AE5-A9AA-4637-A979-EE1B11736C0D}"/>
              </a:ext>
            </a:extLst>
          </p:cNvPr>
          <p:cNvSpPr txBox="1"/>
          <p:nvPr/>
        </p:nvSpPr>
        <p:spPr>
          <a:xfrm>
            <a:off x="4308675" y="5549052"/>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m</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5464940" y="554905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19" name="!!3c">
            <a:extLst>
              <a:ext uri="{FF2B5EF4-FFF2-40B4-BE49-F238E27FC236}">
                <a16:creationId xmlns:a16="http://schemas.microsoft.com/office/drawing/2014/main" id="{47834679-DA72-43D6-958F-A53074407007}"/>
              </a:ext>
            </a:extLst>
          </p:cNvPr>
          <p:cNvSpPr txBox="1"/>
          <p:nvPr/>
        </p:nvSpPr>
        <p:spPr>
          <a:xfrm>
            <a:off x="6640890" y="554905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1"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2"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6146" name="Picture 2" descr="Môi trường trong cơ thể gồm những thành phần nào?"/>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406" y="1351292"/>
            <a:ext cx="5182679" cy="2910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3"/>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4"/>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5"/>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6"/>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0"/>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0"/>
          <a:stretch>
            <a:fillRect/>
          </a:stretch>
        </p:blipFill>
        <p:spPr>
          <a:xfrm>
            <a:off x="7597698" y="-878503"/>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7"/>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3"/>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0"/>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7"/>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3"/>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3"/>
          <a:stretch>
            <a:fillRect/>
          </a:stretch>
        </p:blipFill>
        <p:spPr>
          <a:xfrm>
            <a:off x="5158989" y="-577380"/>
            <a:ext cx="359906" cy="218018"/>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25386793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childTnLst>
        </p:cTn>
      </p:par>
    </p:tnLst>
    <p:bldLst>
      <p:bldP spid="117" grpId="0"/>
      <p:bldP spid="117" grpId="1"/>
      <p:bldP spid="118" grpId="0"/>
      <p:bldP spid="118" grpId="1"/>
      <p:bldP spid="119" grpId="0"/>
      <p:bldP spid="1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8"/>
          <a:stretch>
            <a:fillRect/>
          </a:stretch>
        </p:blipFill>
        <p:spPr>
          <a:xfrm>
            <a:off x="5279766" y="-354830"/>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064664"/>
            <a:ext cx="9808309" cy="2959354"/>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595268" y="4273935"/>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4311321" y="1915294"/>
            <a:ext cx="6463352" cy="1323183"/>
          </a:xfrm>
          <a:prstGeom prst="rect">
            <a:avLst/>
          </a:prstGeom>
          <a:noFill/>
        </p:spPr>
        <p:txBody>
          <a:bodyPr wrap="square" rtlCol="0">
            <a:spAutoFit/>
          </a:bodyPr>
          <a:lstStyle/>
          <a:p>
            <a:pPr lvl="0" algn="ctr"/>
            <a:r>
              <a:rPr lang="en-US" sz="3999" b="1" dirty="0" err="1">
                <a:solidFill>
                  <a:srgbClr val="EE4036"/>
                </a:solidFill>
                <a:latin typeface="Times New Roman" panose="02020603050405020304" pitchFamily="18" charset="0"/>
                <a:sym typeface="Times New Roman"/>
              </a:rPr>
              <a:t>Hạch</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lympho</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là</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tên</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gọi</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khác</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của</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hạch</a:t>
            </a:r>
            <a:r>
              <a:rPr lang="en-US" sz="3999" b="1" dirty="0">
                <a:solidFill>
                  <a:srgbClr val="EE4036"/>
                </a:solidFill>
                <a:latin typeface="Times New Roman" panose="02020603050405020304" pitchFamily="18" charset="0"/>
                <a:sym typeface="Times New Roman"/>
              </a:rPr>
              <a:t> </a:t>
            </a:r>
            <a:r>
              <a:rPr lang="en-US" sz="3999" b="1" dirty="0" err="1">
                <a:solidFill>
                  <a:srgbClr val="EE4036"/>
                </a:solidFill>
                <a:latin typeface="Times New Roman" panose="02020603050405020304" pitchFamily="18" charset="0"/>
                <a:sym typeface="Times New Roman"/>
              </a:rPr>
              <a:t>gì</a:t>
            </a:r>
            <a:r>
              <a:rPr lang="en-US" sz="3999" b="1" dirty="0">
                <a:solidFill>
                  <a:srgbClr val="EE4036"/>
                </a:solidFill>
                <a:latin typeface="Times New Roman" panose="02020603050405020304" pitchFamily="18" charset="0"/>
                <a:sym typeface="Times New Roman"/>
              </a:rPr>
              <a:t>?</a:t>
            </a:r>
            <a:endParaRPr lang="vi-VN" sz="3999" b="1" dirty="0">
              <a:solidFill>
                <a:srgbClr val="EE4036"/>
              </a:solidFill>
              <a:latin typeface="Times New Roman" panose="02020603050405020304" pitchFamily="18" charset="0"/>
            </a:endParaRPr>
          </a:p>
        </p:txBody>
      </p:sp>
      <p:sp>
        <p:nvSpPr>
          <p:cNvPr id="109" name="!!o3b">
            <a:extLst>
              <a:ext uri="{FF2B5EF4-FFF2-40B4-BE49-F238E27FC236}">
                <a16:creationId xmlns:a16="http://schemas.microsoft.com/office/drawing/2014/main" id="{727977B5-F189-4A81-8746-8651162923AF}"/>
              </a:ext>
            </a:extLst>
          </p:cNvPr>
          <p:cNvSpPr/>
          <p:nvPr/>
        </p:nvSpPr>
        <p:spPr>
          <a:xfrm>
            <a:off x="9282672"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3c">
            <a:extLst>
              <a:ext uri="{FF2B5EF4-FFF2-40B4-BE49-F238E27FC236}">
                <a16:creationId xmlns:a16="http://schemas.microsoft.com/office/drawing/2014/main" id="{FF9E2E47-AF30-4140-9174-D1F1B2A7ACE4}"/>
              </a:ext>
            </a:extLst>
          </p:cNvPr>
          <p:cNvSpPr/>
          <p:nvPr/>
        </p:nvSpPr>
        <p:spPr>
          <a:xfrm>
            <a:off x="10453107"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o3a">
            <a:extLst>
              <a:ext uri="{FF2B5EF4-FFF2-40B4-BE49-F238E27FC236}">
                <a16:creationId xmlns:a16="http://schemas.microsoft.com/office/drawing/2014/main" id="{1966C6BC-5829-4F16-A504-4CE1C7609161}"/>
              </a:ext>
            </a:extLst>
          </p:cNvPr>
          <p:cNvSpPr/>
          <p:nvPr/>
        </p:nvSpPr>
        <p:spPr>
          <a:xfrm>
            <a:off x="8120892"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3a">
            <a:extLst>
              <a:ext uri="{FF2B5EF4-FFF2-40B4-BE49-F238E27FC236}">
                <a16:creationId xmlns:a16="http://schemas.microsoft.com/office/drawing/2014/main" id="{3AFE8AE5-A9AA-4637-A979-EE1B11736C0D}"/>
              </a:ext>
            </a:extLst>
          </p:cNvPr>
          <p:cNvSpPr txBox="1"/>
          <p:nvPr/>
        </p:nvSpPr>
        <p:spPr>
          <a:xfrm>
            <a:off x="8287800" y="5514268"/>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113" name="!!3b">
            <a:extLst>
              <a:ext uri="{FF2B5EF4-FFF2-40B4-BE49-F238E27FC236}">
                <a16:creationId xmlns:a16="http://schemas.microsoft.com/office/drawing/2014/main" id="{1A273D81-3FC5-40F3-8DBC-43408EECA659}"/>
              </a:ext>
            </a:extLst>
          </p:cNvPr>
          <p:cNvSpPr txBox="1"/>
          <p:nvPr/>
        </p:nvSpPr>
        <p:spPr>
          <a:xfrm>
            <a:off x="9443140" y="548907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114" name="!!3c">
            <a:extLst>
              <a:ext uri="{FF2B5EF4-FFF2-40B4-BE49-F238E27FC236}">
                <a16:creationId xmlns:a16="http://schemas.microsoft.com/office/drawing/2014/main" id="{47834679-DA72-43D6-958F-A53074407007}"/>
              </a:ext>
            </a:extLst>
          </p:cNvPr>
          <p:cNvSpPr txBox="1"/>
          <p:nvPr/>
        </p:nvSpPr>
        <p:spPr>
          <a:xfrm>
            <a:off x="10613193" y="548907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68" name="!!o3b">
            <a:extLst>
              <a:ext uri="{FF2B5EF4-FFF2-40B4-BE49-F238E27FC236}">
                <a16:creationId xmlns:a16="http://schemas.microsoft.com/office/drawing/2014/main" id="{727977B5-F189-4A81-8746-8651162923AF}"/>
              </a:ext>
            </a:extLst>
          </p:cNvPr>
          <p:cNvSpPr/>
          <p:nvPr/>
        </p:nvSpPr>
        <p:spPr>
          <a:xfrm>
            <a:off x="5788678"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o3c">
            <a:extLst>
              <a:ext uri="{FF2B5EF4-FFF2-40B4-BE49-F238E27FC236}">
                <a16:creationId xmlns:a16="http://schemas.microsoft.com/office/drawing/2014/main" id="{FF9E2E47-AF30-4140-9174-D1F1B2A7ACE4}"/>
              </a:ext>
            </a:extLst>
          </p:cNvPr>
          <p:cNvSpPr/>
          <p:nvPr/>
        </p:nvSpPr>
        <p:spPr>
          <a:xfrm>
            <a:off x="6959112"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0" name="!!o3a">
            <a:extLst>
              <a:ext uri="{FF2B5EF4-FFF2-40B4-BE49-F238E27FC236}">
                <a16:creationId xmlns:a16="http://schemas.microsoft.com/office/drawing/2014/main" id="{1966C6BC-5829-4F16-A504-4CE1C7609161}"/>
              </a:ext>
            </a:extLst>
          </p:cNvPr>
          <p:cNvSpPr/>
          <p:nvPr/>
        </p:nvSpPr>
        <p:spPr>
          <a:xfrm>
            <a:off x="4626897"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1" name="!!3a">
            <a:extLst>
              <a:ext uri="{FF2B5EF4-FFF2-40B4-BE49-F238E27FC236}">
                <a16:creationId xmlns:a16="http://schemas.microsoft.com/office/drawing/2014/main" id="{3AFE8AE5-A9AA-4637-A979-EE1B11736C0D}"/>
              </a:ext>
            </a:extLst>
          </p:cNvPr>
          <p:cNvSpPr txBox="1"/>
          <p:nvPr/>
        </p:nvSpPr>
        <p:spPr>
          <a:xfrm>
            <a:off x="4793805" y="5514268"/>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72" name="!!3b">
            <a:extLst>
              <a:ext uri="{FF2B5EF4-FFF2-40B4-BE49-F238E27FC236}">
                <a16:creationId xmlns:a16="http://schemas.microsoft.com/office/drawing/2014/main" id="{1A273D81-3FC5-40F3-8DBC-43408EECA659}"/>
              </a:ext>
            </a:extLst>
          </p:cNvPr>
          <p:cNvSpPr txBox="1"/>
          <p:nvPr/>
        </p:nvSpPr>
        <p:spPr>
          <a:xfrm>
            <a:off x="5949145" y="5489074"/>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h</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73" name="!!3c">
            <a:extLst>
              <a:ext uri="{FF2B5EF4-FFF2-40B4-BE49-F238E27FC236}">
                <a16:creationId xmlns:a16="http://schemas.microsoft.com/office/drawing/2014/main" id="{47834679-DA72-43D6-958F-A53074407007}"/>
              </a:ext>
            </a:extLst>
          </p:cNvPr>
          <p:cNvSpPr txBox="1"/>
          <p:nvPr/>
        </p:nvSpPr>
        <p:spPr>
          <a:xfrm>
            <a:off x="7119198" y="548907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74" name="!!o3b">
            <a:extLst>
              <a:ext uri="{FF2B5EF4-FFF2-40B4-BE49-F238E27FC236}">
                <a16:creationId xmlns:a16="http://schemas.microsoft.com/office/drawing/2014/main" id="{727977B5-F189-4A81-8746-8651162923AF}"/>
              </a:ext>
            </a:extLst>
          </p:cNvPr>
          <p:cNvSpPr/>
          <p:nvPr/>
        </p:nvSpPr>
        <p:spPr>
          <a:xfrm>
            <a:off x="2221839"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5" name="!!o3c">
            <a:extLst>
              <a:ext uri="{FF2B5EF4-FFF2-40B4-BE49-F238E27FC236}">
                <a16:creationId xmlns:a16="http://schemas.microsoft.com/office/drawing/2014/main" id="{FF9E2E47-AF30-4140-9174-D1F1B2A7ACE4}"/>
              </a:ext>
            </a:extLst>
          </p:cNvPr>
          <p:cNvSpPr/>
          <p:nvPr/>
        </p:nvSpPr>
        <p:spPr>
          <a:xfrm>
            <a:off x="3392273"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8" name="!!o3a">
            <a:extLst>
              <a:ext uri="{FF2B5EF4-FFF2-40B4-BE49-F238E27FC236}">
                <a16:creationId xmlns:a16="http://schemas.microsoft.com/office/drawing/2014/main" id="{1966C6BC-5829-4F16-A504-4CE1C7609161}"/>
              </a:ext>
            </a:extLst>
          </p:cNvPr>
          <p:cNvSpPr/>
          <p:nvPr/>
        </p:nvSpPr>
        <p:spPr>
          <a:xfrm>
            <a:off x="1060058" y="544184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0" name="!!3a">
            <a:extLst>
              <a:ext uri="{FF2B5EF4-FFF2-40B4-BE49-F238E27FC236}">
                <a16:creationId xmlns:a16="http://schemas.microsoft.com/office/drawing/2014/main" id="{3AFE8AE5-A9AA-4637-A979-EE1B11736C0D}"/>
              </a:ext>
            </a:extLst>
          </p:cNvPr>
          <p:cNvSpPr txBox="1"/>
          <p:nvPr/>
        </p:nvSpPr>
        <p:spPr>
          <a:xfrm>
            <a:off x="1226966" y="5514268"/>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91" name="!!3b">
            <a:extLst>
              <a:ext uri="{FF2B5EF4-FFF2-40B4-BE49-F238E27FC236}">
                <a16:creationId xmlns:a16="http://schemas.microsoft.com/office/drawing/2014/main" id="{1A273D81-3FC5-40F3-8DBC-43408EECA659}"/>
              </a:ext>
            </a:extLst>
          </p:cNvPr>
          <p:cNvSpPr txBox="1"/>
          <p:nvPr/>
        </p:nvSpPr>
        <p:spPr>
          <a:xfrm>
            <a:off x="2382306" y="548907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92" name="!!3c">
            <a:extLst>
              <a:ext uri="{FF2B5EF4-FFF2-40B4-BE49-F238E27FC236}">
                <a16:creationId xmlns:a16="http://schemas.microsoft.com/office/drawing/2014/main" id="{47834679-DA72-43D6-958F-A53074407007}"/>
              </a:ext>
            </a:extLst>
          </p:cNvPr>
          <p:cNvSpPr txBox="1"/>
          <p:nvPr/>
        </p:nvSpPr>
        <p:spPr>
          <a:xfrm>
            <a:off x="3552359" y="548907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grpSp>
        <p:nvGrpSpPr>
          <p:cNvPr id="93" name="Group 92">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4" name="!!MatThu1">
              <a:hlinkClick r:id="rId9"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95" name="Graphic 62">
              <a:hlinkClick r:id="rId10"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7170" name="Picture 2" descr="Ung thư hạch bạch huyết giai đoạn cuối có chữa được không?"/>
          <p:cNvPicPr>
            <a:picLocks noChangeAspect="1" noChangeArrowheads="1"/>
          </p:cNvPicPr>
          <p:nvPr/>
        </p:nvPicPr>
        <p:blipFill rotWithShape="1">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r="44295"/>
          <a:stretch/>
        </p:blipFill>
        <p:spPr bwMode="auto">
          <a:xfrm>
            <a:off x="1429831" y="1082806"/>
            <a:ext cx="265293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21"/>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22"/>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25"/>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22"/>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25"/>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22"/>
          <a:stretch>
            <a:fillRect/>
          </a:stretch>
        </p:blipFill>
        <p:spPr>
          <a:xfrm>
            <a:off x="3882001" y="-503957"/>
            <a:ext cx="359906" cy="218018"/>
          </a:xfrm>
          <a:prstGeom prst="rect">
            <a:avLst/>
          </a:prstGeom>
        </p:spPr>
      </p:pic>
    </p:spTree>
    <p:extLst>
      <p:ext uri="{BB962C8B-B14F-4D97-AF65-F5344CB8AC3E}">
        <p14:creationId xmlns:p14="http://schemas.microsoft.com/office/powerpoint/2010/main" val="7631256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110"/>
                  </p:tgtEl>
                </p:cond>
              </p:nextCondLst>
            </p:seq>
            <p:seq concurrent="1" nextAc="seek">
              <p:cTn id="93" restart="whenNotActive" fill="hold" evtFilter="cancelBubble" nodeType="interactiveSeq">
                <p:stCondLst>
                  <p:cond evt="onClick" delay="0">
                    <p:tgtEl>
                      <p:spTgt spid="7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p:cTn id="98" dur="500" fill="hold"/>
                                        <p:tgtEl>
                                          <p:spTgt spid="71"/>
                                        </p:tgtEl>
                                        <p:attrNameLst>
                                          <p:attrName>ppt_w</p:attrName>
                                        </p:attrNameLst>
                                      </p:cBhvr>
                                      <p:tavLst>
                                        <p:tav tm="0">
                                          <p:val>
                                            <p:fltVal val="0"/>
                                          </p:val>
                                        </p:tav>
                                        <p:tav tm="100000">
                                          <p:val>
                                            <p:strVal val="#ppt_w"/>
                                          </p:val>
                                        </p:tav>
                                      </p:tavLst>
                                    </p:anim>
                                    <p:anim calcmode="lin" valueType="num">
                                      <p:cBhvr>
                                        <p:cTn id="99" dur="500" fill="hold"/>
                                        <p:tgtEl>
                                          <p:spTgt spid="71"/>
                                        </p:tgtEl>
                                        <p:attrNameLst>
                                          <p:attrName>ppt_h</p:attrName>
                                        </p:attrNameLst>
                                      </p:cBhvr>
                                      <p:tavLst>
                                        <p:tav tm="0">
                                          <p:val>
                                            <p:fltVal val="0"/>
                                          </p:val>
                                        </p:tav>
                                        <p:tav tm="100000">
                                          <p:val>
                                            <p:strVal val="#ppt_h"/>
                                          </p:val>
                                        </p:tav>
                                      </p:tavLst>
                                    </p:anim>
                                    <p:animEffect transition="in" filter="fade">
                                      <p:cBhvr>
                                        <p:cTn id="100" dur="500"/>
                                        <p:tgtEl>
                                          <p:spTgt spid="71"/>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71"/>
                                        </p:tgtEl>
                                      </p:cBhvr>
                                    </p:animEffect>
                                    <p:animScale>
                                      <p:cBhvr>
                                        <p:cTn id="103"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anim calcmode="lin" valueType="num">
                                      <p:cBhvr>
                                        <p:cTn id="109" dur="500" fill="hold"/>
                                        <p:tgtEl>
                                          <p:spTgt spid="72"/>
                                        </p:tgtEl>
                                        <p:attrNameLst>
                                          <p:attrName>ppt_w</p:attrName>
                                        </p:attrNameLst>
                                      </p:cBhvr>
                                      <p:tavLst>
                                        <p:tav tm="0">
                                          <p:val>
                                            <p:fltVal val="0"/>
                                          </p:val>
                                        </p:tav>
                                        <p:tav tm="100000">
                                          <p:val>
                                            <p:strVal val="#ppt_w"/>
                                          </p:val>
                                        </p:tav>
                                      </p:tavLst>
                                    </p:anim>
                                    <p:anim calcmode="lin" valueType="num">
                                      <p:cBhvr>
                                        <p:cTn id="110" dur="500" fill="hold"/>
                                        <p:tgtEl>
                                          <p:spTgt spid="72"/>
                                        </p:tgtEl>
                                        <p:attrNameLst>
                                          <p:attrName>ppt_h</p:attrName>
                                        </p:attrNameLst>
                                      </p:cBhvr>
                                      <p:tavLst>
                                        <p:tav tm="0">
                                          <p:val>
                                            <p:fltVal val="0"/>
                                          </p:val>
                                        </p:tav>
                                        <p:tav tm="100000">
                                          <p:val>
                                            <p:strVal val="#ppt_h"/>
                                          </p:val>
                                        </p:tav>
                                      </p:tavLst>
                                    </p:anim>
                                    <p:animEffect transition="in" filter="fade">
                                      <p:cBhvr>
                                        <p:cTn id="111" dur="500"/>
                                        <p:tgtEl>
                                          <p:spTgt spid="72"/>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2"/>
                                        </p:tgtEl>
                                      </p:cBhvr>
                                    </p:animEffect>
                                    <p:animScale>
                                      <p:cBhvr>
                                        <p:cTn id="114" dur="250" autoRev="1" fill="hold"/>
                                        <p:tgtEl>
                                          <p:spTgt spid="72"/>
                                        </p:tgtEl>
                                      </p:cBhvr>
                                      <p:by x="105000" y="105000"/>
                                    </p:animScale>
                                  </p:childTnLst>
                                </p:cTn>
                              </p:par>
                            </p:childTnLst>
                          </p:cTn>
                        </p:par>
                      </p:childTnLst>
                    </p:cTn>
                  </p:par>
                </p:childTnLst>
              </p:cTn>
              <p:nextCondLst>
                <p:cond evt="onClick" delay="0">
                  <p:tgtEl>
                    <p:spTgt spid="68"/>
                  </p:tgtEl>
                </p:cond>
              </p:nextCondLst>
            </p:seq>
            <p:seq concurrent="1" nextAc="seek">
              <p:cTn id="115" restart="whenNotActive" fill="hold" evtFilter="cancelBubble" nodeType="interactiveSeq">
                <p:stCondLst>
                  <p:cond evt="onClick" delay="0">
                    <p:tgtEl>
                      <p:spTgt spid="6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69"/>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90"/>
                                        </p:tgtEl>
                                        <p:attrNameLst>
                                          <p:attrName>style.visibility</p:attrName>
                                        </p:attrNameLst>
                                      </p:cBhvr>
                                      <p:to>
                                        <p:strVal val="visible"/>
                                      </p:to>
                                    </p:set>
                                    <p:anim calcmode="lin" valueType="num">
                                      <p:cBhvr>
                                        <p:cTn id="131" dur="500" fill="hold"/>
                                        <p:tgtEl>
                                          <p:spTgt spid="90"/>
                                        </p:tgtEl>
                                        <p:attrNameLst>
                                          <p:attrName>ppt_w</p:attrName>
                                        </p:attrNameLst>
                                      </p:cBhvr>
                                      <p:tavLst>
                                        <p:tav tm="0">
                                          <p:val>
                                            <p:fltVal val="0"/>
                                          </p:val>
                                        </p:tav>
                                        <p:tav tm="100000">
                                          <p:val>
                                            <p:strVal val="#ppt_w"/>
                                          </p:val>
                                        </p:tav>
                                      </p:tavLst>
                                    </p:anim>
                                    <p:anim calcmode="lin" valueType="num">
                                      <p:cBhvr>
                                        <p:cTn id="132" dur="500" fill="hold"/>
                                        <p:tgtEl>
                                          <p:spTgt spid="90"/>
                                        </p:tgtEl>
                                        <p:attrNameLst>
                                          <p:attrName>ppt_h</p:attrName>
                                        </p:attrNameLst>
                                      </p:cBhvr>
                                      <p:tavLst>
                                        <p:tav tm="0">
                                          <p:val>
                                            <p:fltVal val="0"/>
                                          </p:val>
                                        </p:tav>
                                        <p:tav tm="100000">
                                          <p:val>
                                            <p:strVal val="#ppt_h"/>
                                          </p:val>
                                        </p:tav>
                                      </p:tavLst>
                                    </p:anim>
                                    <p:animEffect transition="in" filter="fade">
                                      <p:cBhvr>
                                        <p:cTn id="133" dur="500"/>
                                        <p:tgtEl>
                                          <p:spTgt spid="90"/>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90"/>
                                        </p:tgtEl>
                                      </p:cBhvr>
                                    </p:animEffect>
                                    <p:animScale>
                                      <p:cBhvr>
                                        <p:cTn id="136" dur="250" autoRev="1" fill="hold"/>
                                        <p:tgtEl>
                                          <p:spTgt spid="90"/>
                                        </p:tgtEl>
                                      </p:cBhvr>
                                      <p:by x="105000" y="105000"/>
                                    </p:animScale>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74"/>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1"/>
                                        </p:tgtEl>
                                      </p:cBhvr>
                                    </p:animEffect>
                                    <p:animScale>
                                      <p:cBhvr>
                                        <p:cTn id="147" dur="250" autoRev="1" fill="hold"/>
                                        <p:tgtEl>
                                          <p:spTgt spid="91"/>
                                        </p:tgtEl>
                                      </p:cBhvr>
                                      <p:by x="105000" y="105000"/>
                                    </p:animScale>
                                  </p:childTnLst>
                                </p:cTn>
                              </p:par>
                            </p:childTnLst>
                          </p:cTn>
                        </p:par>
                      </p:childTnLst>
                    </p:cTn>
                  </p:par>
                </p:childTnLst>
              </p:cTn>
              <p:nextCondLst>
                <p:cond evt="onClick" delay="0">
                  <p:tgtEl>
                    <p:spTgt spid="74"/>
                  </p:tgtEl>
                </p:cond>
              </p:nextCondLst>
            </p:seq>
            <p:seq concurrent="1" nextAc="seek">
              <p:cTn id="148" restart="whenNotActive" fill="hold" evtFilter="cancelBubble" nodeType="interactiveSeq">
                <p:stCondLst>
                  <p:cond evt="onClick" delay="0">
                    <p:tgtEl>
                      <p:spTgt spid="75"/>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92"/>
                                        </p:tgtEl>
                                        <p:attrNameLst>
                                          <p:attrName>style.visibility</p:attrName>
                                        </p:attrNameLst>
                                      </p:cBhvr>
                                      <p:to>
                                        <p:strVal val="visible"/>
                                      </p:to>
                                    </p:set>
                                    <p:anim calcmode="lin" valueType="num">
                                      <p:cBhvr>
                                        <p:cTn id="153" dur="500" fill="hold"/>
                                        <p:tgtEl>
                                          <p:spTgt spid="92"/>
                                        </p:tgtEl>
                                        <p:attrNameLst>
                                          <p:attrName>ppt_w</p:attrName>
                                        </p:attrNameLst>
                                      </p:cBhvr>
                                      <p:tavLst>
                                        <p:tav tm="0">
                                          <p:val>
                                            <p:fltVal val="0"/>
                                          </p:val>
                                        </p:tav>
                                        <p:tav tm="100000">
                                          <p:val>
                                            <p:strVal val="#ppt_w"/>
                                          </p:val>
                                        </p:tav>
                                      </p:tavLst>
                                    </p:anim>
                                    <p:anim calcmode="lin" valueType="num">
                                      <p:cBhvr>
                                        <p:cTn id="154" dur="500" fill="hold"/>
                                        <p:tgtEl>
                                          <p:spTgt spid="92"/>
                                        </p:tgtEl>
                                        <p:attrNameLst>
                                          <p:attrName>ppt_h</p:attrName>
                                        </p:attrNameLst>
                                      </p:cBhvr>
                                      <p:tavLst>
                                        <p:tav tm="0">
                                          <p:val>
                                            <p:fltVal val="0"/>
                                          </p:val>
                                        </p:tav>
                                        <p:tav tm="100000">
                                          <p:val>
                                            <p:strVal val="#ppt_h"/>
                                          </p:val>
                                        </p:tav>
                                      </p:tavLst>
                                    </p:anim>
                                    <p:animEffect transition="in" filter="fade">
                                      <p:cBhvr>
                                        <p:cTn id="155" dur="500"/>
                                        <p:tgtEl>
                                          <p:spTgt spid="92"/>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92"/>
                                        </p:tgtEl>
                                      </p:cBhvr>
                                    </p:animEffect>
                                    <p:animScale>
                                      <p:cBhvr>
                                        <p:cTn id="158" dur="250" autoRev="1" fill="hold"/>
                                        <p:tgtEl>
                                          <p:spTgt spid="92"/>
                                        </p:tgtEl>
                                      </p:cBhvr>
                                      <p:by x="105000" y="105000"/>
                                    </p:animScale>
                                  </p:childTnLst>
                                </p:cTn>
                              </p:par>
                            </p:childTnLst>
                          </p:cTn>
                        </p:par>
                      </p:childTnLst>
                    </p:cTn>
                  </p:par>
                </p:childTnLst>
              </p:cTn>
              <p:nextCondLst>
                <p:cond evt="onClick" delay="0">
                  <p:tgtEl>
                    <p:spTgt spid="75"/>
                  </p:tgtEl>
                </p:cond>
              </p:nextCondLst>
            </p:seq>
          </p:childTnLst>
        </p:cTn>
      </p:par>
    </p:tnLst>
    <p:bldLst>
      <p:bldP spid="112" grpId="0"/>
      <p:bldP spid="112" grpId="1"/>
      <p:bldP spid="113" grpId="0"/>
      <p:bldP spid="113" grpId="1"/>
      <p:bldP spid="114" grpId="0"/>
      <p:bldP spid="114" grpId="1"/>
      <p:bldP spid="71" grpId="0"/>
      <p:bldP spid="71" grpId="1"/>
      <p:bldP spid="72" grpId="0"/>
      <p:bldP spid="72" grpId="1"/>
      <p:bldP spid="73" grpId="0"/>
      <p:bldP spid="73" grpId="1"/>
      <p:bldP spid="90" grpId="0"/>
      <p:bldP spid="90" grpId="1"/>
      <p:bldP spid="91" grpId="0"/>
      <p:bldP spid="91" grpId="1"/>
      <p:bldP spid="92" grpId="0"/>
      <p:bldP spid="9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2901</Words>
  <Application>Microsoft Office PowerPoint</Application>
  <PresentationFormat>Custom</PresentationFormat>
  <Paragraphs>381</Paragraphs>
  <Slides>43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Times New Roman</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 HỆ THẦN KINH VÀ CÁC GIÁC QUAN Ở NGƯỜI</dc:title>
  <dc:creator>Administrator</dc:creator>
  <cp:lastModifiedBy>Khanhvd</cp:lastModifiedBy>
  <cp:revision>47</cp:revision>
  <dcterms:created xsi:type="dcterms:W3CDTF">2006-08-16T00:00:00Z</dcterms:created>
  <dcterms:modified xsi:type="dcterms:W3CDTF">2023-07-18T13:11:27Z</dcterms:modified>
  <dc:identifier>DAFhqdCnesQ</dc:identifier>
</cp:coreProperties>
</file>