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88" r:id="rId2"/>
    <p:sldId id="289" r:id="rId3"/>
    <p:sldId id="290" r:id="rId4"/>
    <p:sldId id="291" r:id="rId5"/>
    <p:sldId id="292" r:id="rId6"/>
    <p:sldId id="293" r:id="rId7"/>
    <p:sldId id="294" r:id="rId8"/>
    <p:sldId id="295" r:id="rId9"/>
    <p:sldId id="296" r:id="rId10"/>
    <p:sldId id="297" r:id="rId11"/>
    <p:sldId id="256" r:id="rId12"/>
    <p:sldId id="258" r:id="rId13"/>
    <p:sldId id="259" r:id="rId14"/>
    <p:sldId id="260" r:id="rId15"/>
    <p:sldId id="263" r:id="rId16"/>
    <p:sldId id="264" r:id="rId17"/>
    <p:sldId id="265" r:id="rId18"/>
    <p:sldId id="284" r:id="rId19"/>
    <p:sldId id="285" r:id="rId20"/>
    <p:sldId id="286" r:id="rId21"/>
    <p:sldId id="287" r:id="rId22"/>
    <p:sldId id="282" r:id="rId23"/>
  </p:sldIdLst>
  <p:sldSz cx="12188825" cy="6858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7" d="100"/>
          <a:sy n="107" d="100"/>
        </p:scale>
        <p:origin x="714" y="10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94EFE-34A1-4A6E-8F71-E3D6B0652932}"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6BEC2-B92F-4640-8D91-91F766C853DC}" type="slidenum">
              <a:rPr lang="en-US" smtClean="0"/>
              <a:t>‹#›</a:t>
            </a:fld>
            <a:endParaRPr lang="en-US"/>
          </a:p>
        </p:txBody>
      </p:sp>
    </p:spTree>
    <p:extLst>
      <p:ext uri="{BB962C8B-B14F-4D97-AF65-F5344CB8AC3E}">
        <p14:creationId xmlns:p14="http://schemas.microsoft.com/office/powerpoint/2010/main" val="215917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2</a:t>
            </a:fld>
            <a:endParaRPr lang="en-US"/>
          </a:p>
        </p:txBody>
      </p:sp>
    </p:spTree>
    <p:extLst>
      <p:ext uri="{BB962C8B-B14F-4D97-AF65-F5344CB8AC3E}">
        <p14:creationId xmlns:p14="http://schemas.microsoft.com/office/powerpoint/2010/main" val="73500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322988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6</a:t>
            </a:fld>
            <a:endParaRPr lang="en-US"/>
          </a:p>
        </p:txBody>
      </p:sp>
    </p:spTree>
    <p:extLst>
      <p:ext uri="{BB962C8B-B14F-4D97-AF65-F5344CB8AC3E}">
        <p14:creationId xmlns:p14="http://schemas.microsoft.com/office/powerpoint/2010/main" val="295243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78150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8</a:t>
            </a:fld>
            <a:endParaRPr lang="en-US"/>
          </a:p>
        </p:txBody>
      </p:sp>
    </p:spTree>
    <p:extLst>
      <p:ext uri="{BB962C8B-B14F-4D97-AF65-F5344CB8AC3E}">
        <p14:creationId xmlns:p14="http://schemas.microsoft.com/office/powerpoint/2010/main" val="132441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9</a:t>
            </a:fld>
            <a:endParaRPr lang="en-US"/>
          </a:p>
        </p:txBody>
      </p:sp>
    </p:spTree>
    <p:extLst>
      <p:ext uri="{BB962C8B-B14F-4D97-AF65-F5344CB8AC3E}">
        <p14:creationId xmlns:p14="http://schemas.microsoft.com/office/powerpoint/2010/main" val="12146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11055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77633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27634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4335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39463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62827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2519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81499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52349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5812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7/18/2023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6435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2.xml"/><Relationship Id="rId2" Type="http://schemas.openxmlformats.org/officeDocument/2006/relationships/notesSlide" Target="../notesSlides/notesSlide7.xml"/><Relationship Id="rId16" Type="http://schemas.openxmlformats.org/officeDocument/2006/relationships/slide" Target="slide11.xml"/><Relationship Id="rId1" Type="http://schemas.openxmlformats.org/officeDocument/2006/relationships/slideLayout" Target="../slideLayouts/slideLayout2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13" Type="http://schemas.openxmlformats.org/officeDocument/2006/relationships/image" Target="../media/image32.png"/><Relationship Id="rId12" Type="http://schemas.openxmlformats.org/officeDocument/2006/relationships/image" Target="../media/image23.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notesSlide" Target="../notesSlides/notesSlide1.xml"/><Relationship Id="rId16" Type="http://schemas.openxmlformats.org/officeDocument/2006/relationships/slide" Target="slide9.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2.svg"/><Relationship Id="rId15" Type="http://schemas.openxmlformats.org/officeDocument/2006/relationships/slide" Target="slide5.xml"/><Relationship Id="rId10"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slide" Target="slide2.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slide" Target="slide11.xml"/><Relationship Id="rId11" Type="http://schemas.openxmlformats.org/officeDocument/2006/relationships/image" Target="../media/image12.png"/><Relationship Id="rId5" Type="http://schemas.openxmlformats.org/officeDocument/2006/relationships/image" Target="../media/image8.sv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slide" Target="slide2.xml"/><Relationship Id="rId2" Type="http://schemas.openxmlformats.org/officeDocument/2006/relationships/audio" Target="../media/audio1.wav"/><Relationship Id="rId16" Type="http://schemas.openxmlformats.org/officeDocument/2006/relationships/slide" Target="slide11.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2.jpeg"/><Relationship Id="rId10" Type="http://schemas.openxmlformats.org/officeDocument/2006/relationships/image" Target="../media/image16.png"/><Relationship Id="rId19"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2.xml"/><Relationship Id="rId2" Type="http://schemas.openxmlformats.org/officeDocument/2006/relationships/audio" Target="../media/audio1.wav"/><Relationship Id="rId16" Type="http://schemas.openxmlformats.org/officeDocument/2006/relationships/slide" Target="slide11.xml"/><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sv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2.xml"/><Relationship Id="rId2" Type="http://schemas.openxmlformats.org/officeDocument/2006/relationships/notesSlide" Target="../notesSlides/notesSlide3.xml"/><Relationship Id="rId16" Type="http://schemas.openxmlformats.org/officeDocument/2006/relationships/slide" Target="slide11.xml"/><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11.xml"/><Relationship Id="rId2" Type="http://schemas.openxmlformats.org/officeDocument/2006/relationships/notesSlide" Target="../notesSlides/notesSlide4.xml"/><Relationship Id="rId16" Type="http://schemas.openxmlformats.org/officeDocument/2006/relationships/image" Target="../media/image23.jpeg"/><Relationship Id="rId20" Type="http://schemas.openxmlformats.org/officeDocument/2006/relationships/image" Target="../media/image10.sv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11.xml"/><Relationship Id="rId2" Type="http://schemas.openxmlformats.org/officeDocument/2006/relationships/notesSlide" Target="../notesSlides/notesSlide5.xml"/><Relationship Id="rId16" Type="http://schemas.openxmlformats.org/officeDocument/2006/relationships/image" Target="../media/image24.jpeg"/><Relationship Id="rId20" Type="http://schemas.openxmlformats.org/officeDocument/2006/relationships/image" Target="../media/image10.sv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slide" Target="slide2.xml"/><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slide" Target="slide11.xml"/><Relationship Id="rId2" Type="http://schemas.openxmlformats.org/officeDocument/2006/relationships/notesSlide" Target="../notesSlides/notesSlide6.xml"/><Relationship Id="rId16" Type="http://schemas.openxmlformats.org/officeDocument/2006/relationships/image" Target="../media/image25.jpeg"/><Relationship Id="rId20" Type="http://schemas.openxmlformats.org/officeDocument/2006/relationships/image" Target="../media/image10.svg"/><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82F53C26-248E-4AEB-9999-D41DB034BA6C}"/>
              </a:ext>
            </a:extLst>
          </p:cNvPr>
          <p:cNvSpPr/>
          <p:nvPr/>
        </p:nvSpPr>
        <p:spPr>
          <a:xfrm>
            <a:off x="3146097" y="2792854"/>
            <a:ext cx="5947012" cy="84482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3881356" y="2860158"/>
            <a:ext cx="4476492"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rPr>
              <a:t>GIẢI MÃ Ô CHỮ</a:t>
            </a: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325468" y="2897463"/>
            <a:ext cx="641050" cy="638320"/>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270870" y="2897463"/>
            <a:ext cx="641050" cy="638320"/>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10" name="Picture 6"/>
          <p:cNvPicPr>
            <a:picLocks noChangeAspect="1"/>
          </p:cNvPicPr>
          <p:nvPr/>
        </p:nvPicPr>
        <p:blipFill>
          <a:blip r:embed="rId4"/>
          <a:srcRect l="64771" t="21970"/>
          <a:stretch>
            <a:fillRect/>
          </a:stretch>
        </p:blipFill>
        <p:spPr>
          <a:xfrm rot="5400000">
            <a:off x="1156212" y="2902166"/>
            <a:ext cx="2640395" cy="6055213"/>
          </a:xfrm>
          <a:prstGeom prst="rect">
            <a:avLst/>
          </a:prstGeom>
        </p:spPr>
      </p:pic>
      <p:grpSp>
        <p:nvGrpSpPr>
          <p:cNvPr id="11" name="Group 7"/>
          <p:cNvGrpSpPr/>
          <p:nvPr/>
        </p:nvGrpSpPr>
        <p:grpSpPr>
          <a:xfrm>
            <a:off x="590449" y="412066"/>
            <a:ext cx="556781" cy="562926"/>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grpSp>
      <p:pic>
        <p:nvPicPr>
          <p:cNvPr id="15" name="Picture 13"/>
          <p:cNvPicPr>
            <a:picLocks noChangeAspect="1"/>
          </p:cNvPicPr>
          <p:nvPr/>
        </p:nvPicPr>
        <p:blipFill>
          <a:blip r:embed="rId5"/>
          <a:srcRect/>
          <a:stretch>
            <a:fillRect/>
          </a:stretch>
        </p:blipFill>
        <p:spPr>
          <a:xfrm rot="-7094170">
            <a:off x="10616004" y="-1614710"/>
            <a:ext cx="3678903" cy="3783838"/>
          </a:xfrm>
          <a:prstGeom prst="rect">
            <a:avLst/>
          </a:prstGeom>
        </p:spPr>
      </p:pic>
      <p:sp>
        <p:nvSpPr>
          <p:cNvPr id="16" name="!!1a">
            <a:extLst>
              <a:ext uri="{FF2B5EF4-FFF2-40B4-BE49-F238E27FC236}">
                <a16:creationId xmlns:a16="http://schemas.microsoft.com/office/drawing/2014/main" id="{65DA152C-4C6C-4037-B246-7F8E64CF95AF}"/>
              </a:ext>
            </a:extLst>
          </p:cNvPr>
          <p:cNvSpPr txBox="1"/>
          <p:nvPr/>
        </p:nvSpPr>
        <p:spPr>
          <a:xfrm>
            <a:off x="1059710" y="371456"/>
            <a:ext cx="10119783" cy="1415403"/>
          </a:xfrm>
          <a:prstGeom prst="rect">
            <a:avLst/>
          </a:prstGeom>
          <a:noFill/>
        </p:spPr>
        <p:txBody>
          <a:bodyPr wrap="square" rtlCol="0">
            <a:spAutoFit/>
          </a:bodyPr>
          <a:lstStyle/>
          <a:p>
            <a:pPr algn="ctr"/>
            <a:r>
              <a:rPr lang="en-US" sz="3199" b="1" dirty="0">
                <a:solidFill>
                  <a:srgbClr val="FC6E51"/>
                </a:solidFill>
                <a:effectLst>
                  <a:outerShdw blurRad="38100" dist="38100" dir="2700000" algn="tl">
                    <a:srgbClr val="000000">
                      <a:alpha val="43137"/>
                    </a:srgbClr>
                  </a:outerShdw>
                </a:effectLst>
                <a:latin typeface="Times New Roman" panose="02020603050405020304" pitchFamily="18" charset="0"/>
              </a:rPr>
              <a:t>KHTN 8</a:t>
            </a:r>
          </a:p>
          <a:p>
            <a:pPr lvl="0" algn="ctr"/>
            <a:r>
              <a:rPr lang="vi-VN" sz="5398" b="1" dirty="0">
                <a:solidFill>
                  <a:srgbClr val="FC6E51"/>
                </a:solidFill>
                <a:effectLst>
                  <a:outerShdw blurRad="38100" dist="38100" dir="2700000" algn="tl">
                    <a:srgbClr val="000000">
                      <a:alpha val="43137"/>
                    </a:srgbClr>
                  </a:outerShdw>
                </a:effectLst>
                <a:latin typeface="Times New Roman" panose="02020603050405020304" pitchFamily="18" charset="0"/>
                <a:sym typeface="Times New Roman"/>
              </a:rPr>
              <a:t>HỆ BÀI TIẾT Ở NGƯỜI</a:t>
            </a:r>
            <a:endParaRPr lang="vi-VN" sz="5398" b="1" dirty="0">
              <a:solidFill>
                <a:srgbClr val="FC6E51"/>
              </a:solidFill>
              <a:effectLst>
                <a:outerShdw blurRad="38100" dist="38100" dir="2700000" algn="tl">
                  <a:srgbClr val="000000">
                    <a:alpha val="43137"/>
                  </a:srgbClr>
                </a:outerShdw>
              </a:effectLst>
              <a:latin typeface="Times New Roman" panose="02020603050405020304" pitchFamily="18" charset="0"/>
            </a:endParaRPr>
          </a:p>
        </p:txBody>
      </p:sp>
      <p:sp>
        <p:nvSpPr>
          <p:cNvPr id="17" name="!!1a">
            <a:extLst>
              <a:ext uri="{FF2B5EF4-FFF2-40B4-BE49-F238E27FC236}">
                <a16:creationId xmlns:a16="http://schemas.microsoft.com/office/drawing/2014/main" id="{65DA152C-4C6C-4037-B246-7F8E64CF95AF}"/>
              </a:ext>
            </a:extLst>
          </p:cNvPr>
          <p:cNvSpPr txBox="1"/>
          <p:nvPr/>
        </p:nvSpPr>
        <p:spPr>
          <a:xfrm>
            <a:off x="462944" y="3956627"/>
            <a:ext cx="11313312" cy="2307683"/>
          </a:xfrm>
          <a:prstGeom prst="rect">
            <a:avLst/>
          </a:prstGeom>
          <a:noFill/>
        </p:spPr>
        <p:txBody>
          <a:bodyPr wrap="square" rtlCol="0">
            <a:spAutoFit/>
          </a:bodyPr>
          <a:lstStyle/>
          <a:p>
            <a:pPr algn="ct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Chọn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1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tham</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gia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trả</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lời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câu</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hỏi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để</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điền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vào</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hoàn</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tất</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8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câu</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hỏi</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để</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tìm</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ra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từ</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khóa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của</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 ô </a:t>
            </a:r>
            <a:r>
              <a:rPr lang="en-US" sz="3599" b="1" dirty="0" err="1">
                <a:solidFill>
                  <a:srgbClr val="FC6E51"/>
                </a:solidFill>
                <a:effectLst>
                  <a:outerShdw blurRad="38100" dist="38100" dir="2700000" algn="tl">
                    <a:srgbClr val="000000">
                      <a:alpha val="43137"/>
                    </a:srgbClr>
                  </a:outerShdw>
                </a:effectLst>
                <a:latin typeface="Times New Roman" panose="02020603050405020304" pitchFamily="18" charset="0"/>
              </a:rPr>
              <a:t>chữ</a:t>
            </a:r>
            <a:r>
              <a:rPr lang="en-US" sz="3599" b="1" dirty="0">
                <a:solidFill>
                  <a:srgbClr val="FC6E51"/>
                </a:solidFill>
                <a:effectLst>
                  <a:outerShdw blurRad="38100" dist="38100" dir="2700000" algn="tl">
                    <a:srgbClr val="000000">
                      <a:alpha val="43137"/>
                    </a:srgbClr>
                  </a:outerShdw>
                </a:effectLst>
                <a:latin typeface="Times New Roman" panose="02020603050405020304" pitchFamily="18" charset="0"/>
              </a:rPr>
              <a:t>.</a:t>
            </a:r>
          </a:p>
          <a:p>
            <a:pPr algn="ctr">
              <a:lnSpc>
                <a:spcPct val="150000"/>
              </a:lnSpc>
            </a:pPr>
            <a:r>
              <a:rPr lang="en-US" sz="2399" dirty="0" err="1">
                <a:solidFill>
                  <a:schemeClr val="accent3">
                    <a:lumMod val="75000"/>
                  </a:schemeClr>
                </a:solidFill>
                <a:latin typeface="Times New Roman" panose="02020603050405020304" pitchFamily="18" charset="0"/>
              </a:rPr>
              <a:t>Câu</a:t>
            </a:r>
            <a:r>
              <a:rPr lang="en-US" sz="2399" dirty="0">
                <a:solidFill>
                  <a:schemeClr val="accent3">
                    <a:lumMod val="75000"/>
                  </a:schemeClr>
                </a:solidFill>
                <a:latin typeface="Times New Roman" panose="02020603050405020304" pitchFamily="18" charset="0"/>
              </a:rPr>
              <a:t> </a:t>
            </a:r>
            <a:r>
              <a:rPr lang="en-US" sz="2399" dirty="0" err="1">
                <a:solidFill>
                  <a:schemeClr val="accent3">
                    <a:lumMod val="75000"/>
                  </a:schemeClr>
                </a:solidFill>
                <a:latin typeface="Times New Roman" panose="02020603050405020304" pitchFamily="18" charset="0"/>
              </a:rPr>
              <a:t>trả</a:t>
            </a:r>
            <a:r>
              <a:rPr lang="en-US" sz="2399" dirty="0">
                <a:solidFill>
                  <a:schemeClr val="accent3">
                    <a:lumMod val="75000"/>
                  </a:schemeClr>
                </a:solidFill>
                <a:latin typeface="Times New Roman" panose="02020603050405020304" pitchFamily="18" charset="0"/>
              </a:rPr>
              <a:t> </a:t>
            </a:r>
            <a:r>
              <a:rPr lang="en-US" sz="2399" dirty="0" err="1">
                <a:solidFill>
                  <a:schemeClr val="accent3">
                    <a:lumMod val="75000"/>
                  </a:schemeClr>
                </a:solidFill>
                <a:latin typeface="Times New Roman" panose="02020603050405020304" pitchFamily="18" charset="0"/>
              </a:rPr>
              <a:t>lời</a:t>
            </a:r>
            <a:r>
              <a:rPr lang="en-US" sz="2399" dirty="0">
                <a:solidFill>
                  <a:schemeClr val="accent3">
                    <a:lumMod val="75000"/>
                  </a:schemeClr>
                </a:solidFill>
                <a:latin typeface="Times New Roman" panose="02020603050405020304" pitchFamily="18" charset="0"/>
              </a:rPr>
              <a:t> </a:t>
            </a:r>
            <a:r>
              <a:rPr lang="en-US" sz="2399" dirty="0" err="1">
                <a:solidFill>
                  <a:schemeClr val="accent3">
                    <a:lumMod val="75000"/>
                  </a:schemeClr>
                </a:solidFill>
                <a:latin typeface="Times New Roman" panose="02020603050405020304" pitchFamily="18" charset="0"/>
              </a:rPr>
              <a:t>đúng</a:t>
            </a:r>
            <a:r>
              <a:rPr lang="en-US" sz="2399" dirty="0">
                <a:solidFill>
                  <a:schemeClr val="accent3">
                    <a:lumMod val="75000"/>
                  </a:schemeClr>
                </a:solidFill>
                <a:latin typeface="Times New Roman" panose="02020603050405020304" pitchFamily="18" charset="0"/>
              </a:rPr>
              <a:t> </a:t>
            </a:r>
            <a:r>
              <a:rPr lang="en-US" sz="2399" dirty="0">
                <a:solidFill>
                  <a:schemeClr val="accent5"/>
                </a:solidFill>
                <a:latin typeface="Times New Roman" panose="02020603050405020304" pitchFamily="18" charset="0"/>
              </a:rPr>
              <a:t>+1đ</a:t>
            </a:r>
          </a:p>
          <a:p>
            <a:pPr algn="ctr">
              <a:lnSpc>
                <a:spcPct val="150000"/>
              </a:lnSpc>
            </a:pPr>
            <a:r>
              <a:rPr lang="en-US" sz="2399" dirty="0" err="1">
                <a:solidFill>
                  <a:schemeClr val="accent3">
                    <a:lumMod val="75000"/>
                  </a:schemeClr>
                </a:solidFill>
                <a:latin typeface="Times New Roman" panose="02020603050405020304" pitchFamily="18" charset="0"/>
              </a:rPr>
              <a:t>Từ</a:t>
            </a:r>
            <a:r>
              <a:rPr lang="en-US" sz="2399" dirty="0">
                <a:solidFill>
                  <a:schemeClr val="accent3">
                    <a:lumMod val="75000"/>
                  </a:schemeClr>
                </a:solidFill>
                <a:latin typeface="Times New Roman" panose="02020603050405020304" pitchFamily="18" charset="0"/>
              </a:rPr>
              <a:t> </a:t>
            </a:r>
            <a:r>
              <a:rPr lang="en-US" sz="2399" dirty="0" err="1">
                <a:solidFill>
                  <a:schemeClr val="accent3">
                    <a:lumMod val="75000"/>
                  </a:schemeClr>
                </a:solidFill>
                <a:latin typeface="Times New Roman" panose="02020603050405020304" pitchFamily="18" charset="0"/>
              </a:rPr>
              <a:t>khóa</a:t>
            </a:r>
            <a:r>
              <a:rPr lang="en-US" sz="2399" dirty="0">
                <a:solidFill>
                  <a:schemeClr val="accent3">
                    <a:lumMod val="75000"/>
                  </a:schemeClr>
                </a:solidFill>
                <a:latin typeface="Times New Roman" panose="02020603050405020304" pitchFamily="18" charset="0"/>
              </a:rPr>
              <a:t> </a:t>
            </a:r>
            <a:r>
              <a:rPr lang="en-US" sz="2399" dirty="0" err="1">
                <a:solidFill>
                  <a:schemeClr val="accent3">
                    <a:lumMod val="75000"/>
                  </a:schemeClr>
                </a:solidFill>
                <a:latin typeface="Times New Roman" panose="02020603050405020304" pitchFamily="18" charset="0"/>
              </a:rPr>
              <a:t>đúng</a:t>
            </a:r>
            <a:r>
              <a:rPr lang="en-US" sz="2399" dirty="0">
                <a:solidFill>
                  <a:schemeClr val="accent3">
                    <a:lumMod val="75000"/>
                  </a:schemeClr>
                </a:solidFill>
                <a:latin typeface="Times New Roman" panose="02020603050405020304" pitchFamily="18" charset="0"/>
              </a:rPr>
              <a:t> </a:t>
            </a:r>
            <a:r>
              <a:rPr lang="en-US" sz="2399" b="1" dirty="0">
                <a:solidFill>
                  <a:schemeClr val="accent5"/>
                </a:solidFill>
                <a:latin typeface="Times New Roman" panose="02020603050405020304" pitchFamily="18" charset="0"/>
              </a:rPr>
              <a:t>+3đ</a:t>
            </a:r>
          </a:p>
        </p:txBody>
      </p:sp>
    </p:spTree>
    <p:extLst>
      <p:ext uri="{BB962C8B-B14F-4D97-AF65-F5344CB8AC3E}">
        <p14:creationId xmlns:p14="http://schemas.microsoft.com/office/powerpoint/2010/main" val="405059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1250" fill="hold"/>
                                        <p:tgtEl>
                                          <p:spTgt spid="125"/>
                                        </p:tgtEl>
                                        <p:attrNameLst>
                                          <p:attrName>ppt_x</p:attrName>
                                        </p:attrNameLst>
                                      </p:cBhvr>
                                      <p:tavLst>
                                        <p:tav tm="0">
                                          <p:val>
                                            <p:strVal val="#ppt_x"/>
                                          </p:val>
                                        </p:tav>
                                        <p:tav tm="100000">
                                          <p:val>
                                            <p:strVal val="#ppt_x"/>
                                          </p:val>
                                        </p:tav>
                                      </p:tavLst>
                                    </p:anim>
                                    <p:anim calcmode="lin" valueType="num">
                                      <p:cBhvr additive="base">
                                        <p:cTn id="19" dur="1250" fill="hold"/>
                                        <p:tgtEl>
                                          <p:spTgt spid="1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 calcmode="lin" valueType="num">
                                      <p:cBhvr additive="base">
                                        <p:cTn id="22" dur="1250" fill="hold"/>
                                        <p:tgtEl>
                                          <p:spTgt spid="129"/>
                                        </p:tgtEl>
                                        <p:attrNameLst>
                                          <p:attrName>ppt_x</p:attrName>
                                        </p:attrNameLst>
                                      </p:cBhvr>
                                      <p:tavLst>
                                        <p:tav tm="0">
                                          <p:val>
                                            <p:strVal val="#ppt_x"/>
                                          </p:val>
                                        </p:tav>
                                        <p:tav tm="100000">
                                          <p:val>
                                            <p:strVal val="#ppt_x"/>
                                          </p:val>
                                        </p:tav>
                                      </p:tavLst>
                                    </p:anim>
                                    <p:anim calcmode="lin" valueType="num">
                                      <p:cBhvr additive="base">
                                        <p:cTn id="23" dur="1250" fill="hold"/>
                                        <p:tgtEl>
                                          <p:spTgt spid="129"/>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childTnLst>
                          </p:cTn>
                        </p:par>
                        <p:par>
                          <p:cTn id="29" fill="hold">
                            <p:stCondLst>
                              <p:cond delay="1250"/>
                            </p:stCondLst>
                            <p:childTnLst>
                              <p:par>
                                <p:cTn id="30" presetID="32" presetClass="emph" presetSubtype="0" repeatCount="4000" fill="hold" grpId="2" nodeType="afterEffect">
                                  <p:stCondLst>
                                    <p:cond delay="0"/>
                                  </p:stCondLst>
                                  <p:childTnLst>
                                    <p:animRot by="120000">
                                      <p:cBhvr>
                                        <p:cTn id="31" dur="100" fill="hold">
                                          <p:stCondLst>
                                            <p:cond delay="0"/>
                                          </p:stCondLst>
                                        </p:cTn>
                                        <p:tgtEl>
                                          <p:spTgt spid="116"/>
                                        </p:tgtEl>
                                        <p:attrNameLst>
                                          <p:attrName>r</p:attrName>
                                        </p:attrNameLst>
                                      </p:cBhvr>
                                    </p:animRot>
                                    <p:animRot by="-240000">
                                      <p:cBhvr>
                                        <p:cTn id="32" dur="200" fill="hold">
                                          <p:stCondLst>
                                            <p:cond delay="200"/>
                                          </p:stCondLst>
                                        </p:cTn>
                                        <p:tgtEl>
                                          <p:spTgt spid="116"/>
                                        </p:tgtEl>
                                        <p:attrNameLst>
                                          <p:attrName>r</p:attrName>
                                        </p:attrNameLst>
                                      </p:cBhvr>
                                    </p:animRot>
                                    <p:animRot by="240000">
                                      <p:cBhvr>
                                        <p:cTn id="33" dur="200" fill="hold">
                                          <p:stCondLst>
                                            <p:cond delay="400"/>
                                          </p:stCondLst>
                                        </p:cTn>
                                        <p:tgtEl>
                                          <p:spTgt spid="116"/>
                                        </p:tgtEl>
                                        <p:attrNameLst>
                                          <p:attrName>r</p:attrName>
                                        </p:attrNameLst>
                                      </p:cBhvr>
                                    </p:animRot>
                                    <p:animRot by="-240000">
                                      <p:cBhvr>
                                        <p:cTn id="34" dur="200" fill="hold">
                                          <p:stCondLst>
                                            <p:cond delay="600"/>
                                          </p:stCondLst>
                                        </p:cTn>
                                        <p:tgtEl>
                                          <p:spTgt spid="116"/>
                                        </p:tgtEl>
                                        <p:attrNameLst>
                                          <p:attrName>r</p:attrName>
                                        </p:attrNameLst>
                                      </p:cBhvr>
                                    </p:animRot>
                                    <p:animRot by="120000">
                                      <p:cBhvr>
                                        <p:cTn id="35" dur="200" fill="hold">
                                          <p:stCondLst>
                                            <p:cond delay="800"/>
                                          </p:stCondLst>
                                        </p:cTn>
                                        <p:tgtEl>
                                          <p:spTgt spid="116"/>
                                        </p:tgtEl>
                                        <p:attrNameLst>
                                          <p:attrName>r</p:attrName>
                                        </p:attrNameLst>
                                      </p:cBhvr>
                                    </p:animRot>
                                  </p:childTnLst>
                                </p:cTn>
                              </p:par>
                            </p:childTnLst>
                          </p:cTn>
                        </p:par>
                        <p:par>
                          <p:cTn id="36" fill="hold">
                            <p:stCondLst>
                              <p:cond delay="5250"/>
                            </p:stCondLst>
                            <p:childTnLst>
                              <p:par>
                                <p:cTn id="37" presetID="32" presetClass="emph" presetSubtype="0" repeatCount="4000" fill="hold" nodeType="afterEffect">
                                  <p:stCondLst>
                                    <p:cond delay="0"/>
                                  </p:stCondLst>
                                  <p:childTnLst>
                                    <p:animRot by="120000">
                                      <p:cBhvr>
                                        <p:cTn id="38" dur="100" fill="hold">
                                          <p:stCondLst>
                                            <p:cond delay="0"/>
                                          </p:stCondLst>
                                        </p:cTn>
                                        <p:tgtEl>
                                          <p:spTgt spid="129"/>
                                        </p:tgtEl>
                                        <p:attrNameLst>
                                          <p:attrName>r</p:attrName>
                                        </p:attrNameLst>
                                      </p:cBhvr>
                                    </p:animRot>
                                    <p:animRot by="-240000">
                                      <p:cBhvr>
                                        <p:cTn id="39" dur="200" fill="hold">
                                          <p:stCondLst>
                                            <p:cond delay="200"/>
                                          </p:stCondLst>
                                        </p:cTn>
                                        <p:tgtEl>
                                          <p:spTgt spid="129"/>
                                        </p:tgtEl>
                                        <p:attrNameLst>
                                          <p:attrName>r</p:attrName>
                                        </p:attrNameLst>
                                      </p:cBhvr>
                                    </p:animRot>
                                    <p:animRot by="240000">
                                      <p:cBhvr>
                                        <p:cTn id="40" dur="200" fill="hold">
                                          <p:stCondLst>
                                            <p:cond delay="400"/>
                                          </p:stCondLst>
                                        </p:cTn>
                                        <p:tgtEl>
                                          <p:spTgt spid="129"/>
                                        </p:tgtEl>
                                        <p:attrNameLst>
                                          <p:attrName>r</p:attrName>
                                        </p:attrNameLst>
                                      </p:cBhvr>
                                    </p:animRot>
                                    <p:animRot by="-240000">
                                      <p:cBhvr>
                                        <p:cTn id="41" dur="200" fill="hold">
                                          <p:stCondLst>
                                            <p:cond delay="600"/>
                                          </p:stCondLst>
                                        </p:cTn>
                                        <p:tgtEl>
                                          <p:spTgt spid="129"/>
                                        </p:tgtEl>
                                        <p:attrNameLst>
                                          <p:attrName>r</p:attrName>
                                        </p:attrNameLst>
                                      </p:cBhvr>
                                    </p:animRot>
                                    <p:animRot by="120000">
                                      <p:cBhvr>
                                        <p:cTn id="42" dur="200" fill="hold">
                                          <p:stCondLst>
                                            <p:cond delay="800"/>
                                          </p:stCondLst>
                                        </p:cTn>
                                        <p:tgtEl>
                                          <p:spTgt spid="1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875E-6 1.85185E-6 L 0.00117 -0.54607 " pathEditMode="relative" rAng="0" ptsTypes="AA">
                                      <p:cBhvr>
                                        <p:cTn id="46" dur="2000" fill="hold"/>
                                        <p:tgtEl>
                                          <p:spTgt spid="116"/>
                                        </p:tgtEl>
                                        <p:attrNameLst>
                                          <p:attrName>ppt_x</p:attrName>
                                          <p:attrName>ppt_y</p:attrName>
                                        </p:attrNameLst>
                                      </p:cBhvr>
                                      <p:rCtr x="52" y="-27315"/>
                                    </p:animMotion>
                                  </p:childTnLst>
                                </p:cTn>
                              </p:par>
                              <p:par>
                                <p:cTn id="47" presetID="42" presetClass="path" presetSubtype="0" accel="50000" decel="50000" fill="hold" grpId="0" nodeType="withEffect">
                                  <p:stCondLst>
                                    <p:cond delay="0"/>
                                  </p:stCondLst>
                                  <p:childTnLst>
                                    <p:animMotion origin="layout" path="M -3.33333E-6 -4.07407E-6 L 0.00417 -0.55185 " pathEditMode="relative" rAng="0" ptsTypes="AA">
                                      <p:cBhvr>
                                        <p:cTn id="48" dur="2000" fill="hold"/>
                                        <p:tgtEl>
                                          <p:spTgt spid="117"/>
                                        </p:tgtEl>
                                        <p:attrNameLst>
                                          <p:attrName>ppt_x</p:attrName>
                                          <p:attrName>ppt_y</p:attrName>
                                        </p:attrNameLst>
                                      </p:cBhvr>
                                      <p:rCtr x="208" y="-27593"/>
                                    </p:animMotion>
                                  </p:childTnLst>
                                </p:cTn>
                              </p:par>
                              <p:par>
                                <p:cTn id="49" presetID="42" presetClass="path" presetSubtype="0" accel="50000" decel="50000" fill="hold" nodeType="withEffect">
                                  <p:stCondLst>
                                    <p:cond delay="0"/>
                                  </p:stCondLst>
                                  <p:childTnLst>
                                    <p:animMotion origin="layout" path="M -1.66667E-6 -2.96296E-6 L 0.00287 -0.58426 " pathEditMode="relative" rAng="0" ptsTypes="AA">
                                      <p:cBhvr>
                                        <p:cTn id="50" dur="2000" fill="hold"/>
                                        <p:tgtEl>
                                          <p:spTgt spid="125"/>
                                        </p:tgtEl>
                                        <p:attrNameLst>
                                          <p:attrName>ppt_x</p:attrName>
                                          <p:attrName>ppt_y</p:attrName>
                                        </p:attrNameLst>
                                      </p:cBhvr>
                                      <p:rCtr x="143" y="-29213"/>
                                    </p:animMotion>
                                  </p:childTnLst>
                                </p:cTn>
                              </p:par>
                              <p:par>
                                <p:cTn id="51" presetID="42" presetClass="path" presetSubtype="0" accel="50000" decel="50000" fill="hold" nodeType="withEffect">
                                  <p:stCondLst>
                                    <p:cond delay="0"/>
                                  </p:stCondLst>
                                  <p:childTnLst>
                                    <p:animMotion origin="layout" path="M 1.66667E-6 -2.96296E-6 L -0.003 -0.58657 " pathEditMode="relative" rAng="0" ptsTypes="AA">
                                      <p:cBhvr>
                                        <p:cTn id="52" dur="2000" fill="hold"/>
                                        <p:tgtEl>
                                          <p:spTgt spid="129"/>
                                        </p:tgtEl>
                                        <p:attrNameLst>
                                          <p:attrName>ppt_x</p:attrName>
                                          <p:attrName>ppt_y</p:attrName>
                                        </p:attrNameLst>
                                      </p:cBhvr>
                                      <p:rCtr x="-156" y="-29329"/>
                                    </p:animMotion>
                                  </p:childTnLst>
                                </p:cTn>
                              </p:par>
                              <p:par>
                                <p:cTn id="53" presetID="2" presetClass="entr" presetSubtype="4" fill="hold" grpId="1"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250" fill="hold"/>
                                        <p:tgtEl>
                                          <p:spTgt spid="16"/>
                                        </p:tgtEl>
                                        <p:attrNameLst>
                                          <p:attrName>ppt_x</p:attrName>
                                        </p:attrNameLst>
                                      </p:cBhvr>
                                      <p:tavLst>
                                        <p:tav tm="0">
                                          <p:val>
                                            <p:strVal val="#ppt_x"/>
                                          </p:val>
                                        </p:tav>
                                        <p:tav tm="100000">
                                          <p:val>
                                            <p:strVal val="#ppt_x"/>
                                          </p:val>
                                        </p:tav>
                                      </p:tavLst>
                                    </p:anim>
                                    <p:anim calcmode="lin" valueType="num">
                                      <p:cBhvr additive="base">
                                        <p:cTn id="56" dur="1250" fill="hold"/>
                                        <p:tgtEl>
                                          <p:spTgt spid="16"/>
                                        </p:tgtEl>
                                        <p:attrNameLst>
                                          <p:attrName>ppt_y</p:attrName>
                                        </p:attrNameLst>
                                      </p:cBhvr>
                                      <p:tavLst>
                                        <p:tav tm="0">
                                          <p:val>
                                            <p:strVal val="1+#ppt_h/2"/>
                                          </p:val>
                                        </p:tav>
                                        <p:tav tm="100000">
                                          <p:val>
                                            <p:strVal val="#ppt_y"/>
                                          </p:val>
                                        </p:tav>
                                      </p:tavLst>
                                    </p:anim>
                                  </p:childTnLst>
                                </p:cTn>
                              </p:par>
                              <p:par>
                                <p:cTn id="57" presetID="42" presetClass="path" presetSubtype="0" accel="50000" decel="50000" fill="hold" grpId="0" nodeType="withEffect">
                                  <p:stCondLst>
                                    <p:cond delay="0"/>
                                  </p:stCondLst>
                                  <p:childTnLst>
                                    <p:animMotion origin="layout" path="M 3.125E-6 -2.59259E-6 L 0.00416 -0.55185 " pathEditMode="relative" rAng="0" ptsTypes="AA">
                                      <p:cBhvr>
                                        <p:cTn id="58" dur="2000" fill="hold"/>
                                        <p:tgtEl>
                                          <p:spTgt spid="16"/>
                                        </p:tgtEl>
                                        <p:attrNameLst>
                                          <p:attrName>ppt_x</p:attrName>
                                          <p:attrName>ppt_y</p:attrName>
                                        </p:attrNameLst>
                                      </p:cBhvr>
                                      <p:rCtr x="208" y="-27593"/>
                                    </p:animMotion>
                                  </p:childTnLst>
                                </p:cTn>
                              </p:par>
                              <p:par>
                                <p:cTn id="59" presetID="42" presetClass="path" presetSubtype="0" accel="50000" decel="50000" fill="hold" grpId="1" nodeType="withEffect">
                                  <p:stCondLst>
                                    <p:cond delay="0"/>
                                  </p:stCondLst>
                                  <p:childTnLst>
                                    <p:animMotion origin="layout" path="M -2.70833E-6 4.81481E-6 L -0.00065 -0.82917 " pathEditMode="relative" rAng="0" ptsTypes="AA">
                                      <p:cBhvr>
                                        <p:cTn id="60"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695308" y="1732187"/>
            <a:ext cx="8552839" cy="1830203"/>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364823" y="4095299"/>
            <a:ext cx="3108126" cy="880242"/>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695308" y="2276233"/>
            <a:ext cx="8538069" cy="646163"/>
          </a:xfrm>
          <a:prstGeom prst="rect">
            <a:avLst/>
          </a:prstGeom>
          <a:noFill/>
          <a:ln>
            <a:noFill/>
          </a:ln>
        </p:spPr>
        <p:txBody>
          <a:bodyPr wrap="square">
            <a:spAutoFit/>
          </a:bodyPr>
          <a:lstStyle/>
          <a:p>
            <a:pPr lvl="0" algn="ctr"/>
            <a:r>
              <a:rPr lang="vi-VN" sz="3599" dirty="0">
                <a:solidFill>
                  <a:srgbClr val="EE4036"/>
                </a:solidFill>
                <a:latin typeface="Times New Roman" panose="02020603050405020304" pitchFamily="18" charset="0"/>
                <a:sym typeface="Times New Roman"/>
              </a:rPr>
              <a:t>Cơ thể người có bao nhiêu quả thận?</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9"/>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8"/>
          <a:stretch>
            <a:fillRect/>
          </a:stretch>
        </p:blipFill>
        <p:spPr>
          <a:xfrm>
            <a:off x="3882001" y="-503957"/>
            <a:ext cx="359906" cy="218018"/>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5291945"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1" name="!!4a">
            <a:extLst>
              <a:ext uri="{FF2B5EF4-FFF2-40B4-BE49-F238E27FC236}">
                <a16:creationId xmlns:a16="http://schemas.microsoft.com/office/drawing/2014/main" id="{7D7392F9-B328-40CF-A436-C3974F476E3C}"/>
              </a:ext>
            </a:extLst>
          </p:cNvPr>
          <p:cNvSpPr txBox="1"/>
          <p:nvPr/>
        </p:nvSpPr>
        <p:spPr>
          <a:xfrm>
            <a:off x="5467243" y="5431327"/>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04" name="!!o4a">
            <a:extLst>
              <a:ext uri="{FF2B5EF4-FFF2-40B4-BE49-F238E27FC236}">
                <a16:creationId xmlns:a16="http://schemas.microsoft.com/office/drawing/2014/main" id="{03CD02AD-A0B0-4461-82E4-ADE45F3505A9}"/>
              </a:ext>
            </a:extLst>
          </p:cNvPr>
          <p:cNvSpPr/>
          <p:nvPr/>
        </p:nvSpPr>
        <p:spPr>
          <a:xfrm>
            <a:off x="4144312"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5" name="!!4a">
            <a:extLst>
              <a:ext uri="{FF2B5EF4-FFF2-40B4-BE49-F238E27FC236}">
                <a16:creationId xmlns:a16="http://schemas.microsoft.com/office/drawing/2014/main" id="{7D7392F9-B328-40CF-A436-C3974F476E3C}"/>
              </a:ext>
            </a:extLst>
          </p:cNvPr>
          <p:cNvSpPr txBox="1"/>
          <p:nvPr/>
        </p:nvSpPr>
        <p:spPr>
          <a:xfrm>
            <a:off x="4318884" y="5444750"/>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112" name="!!o4a">
            <a:extLst>
              <a:ext uri="{FF2B5EF4-FFF2-40B4-BE49-F238E27FC236}">
                <a16:creationId xmlns:a16="http://schemas.microsoft.com/office/drawing/2014/main" id="{03CD02AD-A0B0-4461-82E4-ADE45F3505A9}"/>
              </a:ext>
            </a:extLst>
          </p:cNvPr>
          <p:cNvSpPr/>
          <p:nvPr/>
        </p:nvSpPr>
        <p:spPr>
          <a:xfrm>
            <a:off x="6435961" y="53822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3" name="!!4a">
            <a:extLst>
              <a:ext uri="{FF2B5EF4-FFF2-40B4-BE49-F238E27FC236}">
                <a16:creationId xmlns:a16="http://schemas.microsoft.com/office/drawing/2014/main" id="{7D7392F9-B328-40CF-A436-C3974F476E3C}"/>
              </a:ext>
            </a:extLst>
          </p:cNvPr>
          <p:cNvSpPr txBox="1"/>
          <p:nvPr/>
        </p:nvSpPr>
        <p:spPr>
          <a:xfrm>
            <a:off x="6602029" y="5427844"/>
            <a:ext cx="691984" cy="923090"/>
          </a:xfrm>
          <a:prstGeom prst="rect">
            <a:avLst/>
          </a:prstGeom>
          <a:noFill/>
        </p:spPr>
        <p:txBody>
          <a:bodyPr wrap="square" rtlCol="0">
            <a:spAutoFit/>
          </a:bodyPr>
          <a:lstStyle/>
          <a:p>
            <a:pPr algn="ctr"/>
            <a:r>
              <a:rPr lang="en-US" sz="5398"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100" name="Group 99">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102" name="!!MatThu1">
              <a:hlinkClick r:id="rId1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Graphic 62">
              <a:hlinkClick r:id="rId1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35486232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12"/>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p:cTn id="87" dur="500" fill="hold"/>
                                        <p:tgtEl>
                                          <p:spTgt spid="113"/>
                                        </p:tgtEl>
                                        <p:attrNameLst>
                                          <p:attrName>ppt_w</p:attrName>
                                        </p:attrNameLst>
                                      </p:cBhvr>
                                      <p:tavLst>
                                        <p:tav tm="0">
                                          <p:val>
                                            <p:fltVal val="0"/>
                                          </p:val>
                                        </p:tav>
                                        <p:tav tm="100000">
                                          <p:val>
                                            <p:strVal val="#ppt_w"/>
                                          </p:val>
                                        </p:tav>
                                      </p:tavLst>
                                    </p:anim>
                                    <p:anim calcmode="lin" valueType="num">
                                      <p:cBhvr>
                                        <p:cTn id="88" dur="500" fill="hold"/>
                                        <p:tgtEl>
                                          <p:spTgt spid="113"/>
                                        </p:tgtEl>
                                        <p:attrNameLst>
                                          <p:attrName>ppt_h</p:attrName>
                                        </p:attrNameLst>
                                      </p:cBhvr>
                                      <p:tavLst>
                                        <p:tav tm="0">
                                          <p:val>
                                            <p:fltVal val="0"/>
                                          </p:val>
                                        </p:tav>
                                        <p:tav tm="100000">
                                          <p:val>
                                            <p:strVal val="#ppt_h"/>
                                          </p:val>
                                        </p:tav>
                                      </p:tavLst>
                                    </p:anim>
                                    <p:animEffect transition="in" filter="fade">
                                      <p:cBhvr>
                                        <p:cTn id="89" dur="500"/>
                                        <p:tgtEl>
                                          <p:spTgt spid="113"/>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13"/>
                                        </p:tgtEl>
                                      </p:cBhvr>
                                    </p:animEffect>
                                    <p:animScale>
                                      <p:cBhvr>
                                        <p:cTn id="92" dur="250" autoRev="1" fill="hold"/>
                                        <p:tgtEl>
                                          <p:spTgt spid="113"/>
                                        </p:tgtEl>
                                      </p:cBhvr>
                                      <p:by x="105000" y="105000"/>
                                    </p:animScale>
                                  </p:childTnLst>
                                </p:cTn>
                              </p:par>
                            </p:childTnLst>
                          </p:cTn>
                        </p:par>
                      </p:childTnLst>
                    </p:cTn>
                  </p:par>
                </p:childTnLst>
              </p:cTn>
              <p:nextCondLst>
                <p:cond evt="onClick" delay="0">
                  <p:tgtEl>
                    <p:spTgt spid="112"/>
                  </p:tgtEl>
                </p:cond>
              </p:nextCondLst>
            </p:seq>
          </p:childTnLst>
        </p:cTn>
      </p:par>
    </p:tnLst>
    <p:bldLst>
      <p:bldP spid="101" grpId="0"/>
      <p:bldP spid="101" grpId="1"/>
      <p:bldP spid="105" grpId="0"/>
      <p:bldP spid="105" grpId="1"/>
      <p:bldP spid="113" grpId="0"/>
      <p:bldP spid="1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43242" y="-941230"/>
            <a:ext cx="9483995" cy="8300657"/>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1616"/>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5" name="Group 5"/>
          <p:cNvGrpSpPr>
            <a:grpSpLocks noChangeAspect="1"/>
          </p:cNvGrpSpPr>
          <p:nvPr/>
        </p:nvGrpSpPr>
        <p:grpSpPr>
          <a:xfrm>
            <a:off x="6174941" y="-460806"/>
            <a:ext cx="8813353" cy="7581457"/>
            <a:chOff x="0" y="0"/>
            <a:chExt cx="6350000" cy="5461000"/>
          </a:xfrm>
        </p:grpSpPr>
        <p:sp>
          <p:nvSpPr>
            <p:cNvPr id="6" name="Freeform 6"/>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16905" r="-12839"/>
              </a:stretch>
            </a:blipFill>
          </p:spPr>
        </p:sp>
      </p:grpSp>
      <p:grpSp>
        <p:nvGrpSpPr>
          <p:cNvPr id="7" name="Group 7"/>
          <p:cNvGrpSpPr/>
          <p:nvPr/>
        </p:nvGrpSpPr>
        <p:grpSpPr>
          <a:xfrm rot="-10800000">
            <a:off x="10857188" y="-255418"/>
            <a:ext cx="3589040" cy="3141227"/>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1616"/>
            </a:solidFill>
          </p:spPr>
        </p:sp>
        <p:sp>
          <p:nvSpPr>
            <p:cNvPr id="9" name="TextBox 9"/>
            <p:cNvSpPr txBox="1"/>
            <p:nvPr/>
          </p:nvSpPr>
          <p:spPr>
            <a:xfrm>
              <a:off x="127000" y="292100"/>
              <a:ext cx="558800" cy="3683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10" name="Group 10"/>
          <p:cNvGrpSpPr/>
          <p:nvPr/>
        </p:nvGrpSpPr>
        <p:grpSpPr>
          <a:xfrm>
            <a:off x="7413198" y="-255418"/>
            <a:ext cx="2056864" cy="1800225"/>
            <a:chOff x="0" y="0"/>
            <a:chExt cx="812800" cy="711200"/>
          </a:xfrm>
        </p:grpSpPr>
        <p:sp>
          <p:nvSpPr>
            <p:cNvPr id="11" name="Freeform 11"/>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A40E0E"/>
            </a:solidFill>
          </p:spPr>
        </p:sp>
        <p:sp>
          <p:nvSpPr>
            <p:cNvPr id="12" name="TextBox 12"/>
            <p:cNvSpPr txBox="1"/>
            <p:nvPr/>
          </p:nvSpPr>
          <p:spPr>
            <a:xfrm>
              <a:off x="127000" y="12700"/>
              <a:ext cx="558800" cy="3683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3" name="Picture 13"/>
          <p:cNvPicPr>
            <a:picLocks noChangeAspect="1"/>
          </p:cNvPicPr>
          <p:nvPr/>
        </p:nvPicPr>
        <p:blipFill>
          <a:blip r:embed="rId3"/>
          <a:srcRect/>
          <a:stretch>
            <a:fillRect/>
          </a:stretch>
        </p:blipFill>
        <p:spPr>
          <a:xfrm>
            <a:off x="-3220968" y="1634251"/>
            <a:ext cx="5533389" cy="54864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39964" y="3887170"/>
            <a:ext cx="2266260" cy="2605575"/>
          </a:xfrm>
          <a:prstGeom prst="rect">
            <a:avLst/>
          </a:prstGeom>
        </p:spPr>
      </p:pic>
      <p:sp>
        <p:nvSpPr>
          <p:cNvPr id="15" name="TextBox 15"/>
          <p:cNvSpPr txBox="1"/>
          <p:nvPr/>
        </p:nvSpPr>
        <p:spPr>
          <a:xfrm>
            <a:off x="685622" y="1044201"/>
            <a:ext cx="5489319" cy="708399"/>
          </a:xfrm>
          <a:prstGeom prst="rect">
            <a:avLst/>
          </a:prstGeom>
        </p:spPr>
        <p:txBody>
          <a:bodyPr lIns="0" tIns="0" rIns="0" bIns="0" rtlCol="0" anchor="t">
            <a:spAutoFit/>
          </a:bodyPr>
          <a:lstStyle/>
          <a:p>
            <a:pPr>
              <a:lnSpc>
                <a:spcPts val="5988"/>
              </a:lnSpc>
            </a:pPr>
            <a:r>
              <a:rPr lang="en-US" sz="4500" dirty="0" err="1">
                <a:solidFill>
                  <a:srgbClr val="FF1616"/>
                </a:solidFill>
                <a:latin typeface="Arial" pitchFamily="34" charset="0"/>
              </a:rPr>
              <a:t>Bài</a:t>
            </a:r>
            <a:r>
              <a:rPr lang="en-US" sz="4500" dirty="0">
                <a:solidFill>
                  <a:srgbClr val="FF1616"/>
                </a:solidFill>
                <a:latin typeface="Arial" pitchFamily="34" charset="0"/>
              </a:rPr>
              <a:t> </a:t>
            </a:r>
            <a:r>
              <a:rPr lang="en-US" sz="4500" dirty="0" smtClean="0">
                <a:solidFill>
                  <a:srgbClr val="FF1616"/>
                </a:solidFill>
                <a:latin typeface="Arial" pitchFamily="34" charset="0"/>
              </a:rPr>
              <a:t>36</a:t>
            </a:r>
            <a:endParaRPr lang="en-US" sz="4500" dirty="0">
              <a:solidFill>
                <a:srgbClr val="FF1616"/>
              </a:solidFill>
              <a:latin typeface="Arial" pitchFamily="34" charset="0"/>
            </a:endParaRPr>
          </a:p>
        </p:txBody>
      </p:sp>
      <p:sp>
        <p:nvSpPr>
          <p:cNvPr id="16" name="TextBox 16"/>
          <p:cNvSpPr txBox="1"/>
          <p:nvPr/>
        </p:nvSpPr>
        <p:spPr>
          <a:xfrm>
            <a:off x="685622" y="1834767"/>
            <a:ext cx="7618590" cy="1477328"/>
          </a:xfrm>
          <a:prstGeom prst="rect">
            <a:avLst/>
          </a:prstGeom>
        </p:spPr>
        <p:txBody>
          <a:bodyPr wrap="square" lIns="0" tIns="0" rIns="0" bIns="0" rtlCol="0" anchor="t">
            <a:spAutoFit/>
          </a:bodyPr>
          <a:lstStyle/>
          <a:p>
            <a:pPr>
              <a:lnSpc>
                <a:spcPct val="120000"/>
              </a:lnSpc>
            </a:pPr>
            <a:r>
              <a:rPr lang="en-US" sz="4000" b="1" dirty="0" smtClean="0">
                <a:solidFill>
                  <a:srgbClr val="C00000"/>
                </a:solidFill>
                <a:latin typeface="Arial" pitchFamily="34" charset="0"/>
              </a:rPr>
              <a:t>ĐIỀU HÒA MÔI TRƯỜNG TRONG CƠ THỂ NGƯỜI</a:t>
            </a:r>
            <a:endParaRPr lang="en-US" sz="4000" b="1" dirty="0">
              <a:solidFill>
                <a:srgbClr val="C0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MÔI TRƯỜNG TRONG CƠ THỂ</a:t>
              </a:r>
            </a:p>
          </p:txBody>
        </p:sp>
      </p:grpSp>
      <p:grpSp>
        <p:nvGrpSpPr>
          <p:cNvPr id="11" name="Group 11"/>
          <p:cNvGrpSpPr/>
          <p:nvPr/>
        </p:nvGrpSpPr>
        <p:grpSpPr>
          <a:xfrm>
            <a:off x="685621" y="1267621"/>
            <a:ext cx="10472323" cy="903890"/>
            <a:chOff x="0" y="0"/>
            <a:chExt cx="20950102" cy="1807779"/>
          </a:xfrm>
        </p:grpSpPr>
        <p:grpSp>
          <p:nvGrpSpPr>
            <p:cNvPr id="12" name="Group 12"/>
            <p:cNvGrpSpPr/>
            <p:nvPr/>
          </p:nvGrpSpPr>
          <p:grpSpPr>
            <a:xfrm>
              <a:off x="0" y="0"/>
              <a:ext cx="20950102" cy="1807779"/>
              <a:chOff x="0" y="0"/>
              <a:chExt cx="5731990" cy="494612"/>
            </a:xfrm>
          </p:grpSpPr>
          <p:sp>
            <p:nvSpPr>
              <p:cNvPr id="13" name="Freeform 13"/>
              <p:cNvSpPr/>
              <p:nvPr/>
            </p:nvSpPr>
            <p:spPr>
              <a:xfrm>
                <a:off x="0" y="0"/>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Quan sát hình và nêu các thành phần của môi trường trong cơ thể.</a:t>
              </a:r>
            </a:p>
          </p:txBody>
        </p:sp>
      </p:grpSp>
      <p:grpSp>
        <p:nvGrpSpPr>
          <p:cNvPr id="23" name="Group 22"/>
          <p:cNvGrpSpPr/>
          <p:nvPr/>
        </p:nvGrpSpPr>
        <p:grpSpPr>
          <a:xfrm>
            <a:off x="685621" y="2355661"/>
            <a:ext cx="10897979" cy="3629181"/>
            <a:chOff x="685621" y="2355661"/>
            <a:chExt cx="10897979" cy="3629181"/>
          </a:xfrm>
        </p:grpSpPr>
        <p:sp>
          <p:nvSpPr>
            <p:cNvPr id="15" name="TextBox 15"/>
            <p:cNvSpPr txBox="1"/>
            <p:nvPr/>
          </p:nvSpPr>
          <p:spPr>
            <a:xfrm>
              <a:off x="8774831" y="2355661"/>
              <a:ext cx="2123148" cy="384529"/>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Tế bào</a:t>
              </a:r>
            </a:p>
          </p:txBody>
        </p:sp>
        <p:grpSp>
          <p:nvGrpSpPr>
            <p:cNvPr id="16" name="Group 16"/>
            <p:cNvGrpSpPr/>
            <p:nvPr/>
          </p:nvGrpSpPr>
          <p:grpSpPr>
            <a:xfrm>
              <a:off x="685621" y="2400111"/>
              <a:ext cx="10897979" cy="3584731"/>
              <a:chOff x="0" y="0"/>
              <a:chExt cx="21801634" cy="7169462"/>
            </a:xfrm>
          </p:grpSpPr>
          <p:pic>
            <p:nvPicPr>
              <p:cNvPr id="17" name="Picture 17"/>
              <p:cNvPicPr>
                <a:picLocks noChangeAspect="1"/>
              </p:cNvPicPr>
              <p:nvPr/>
            </p:nvPicPr>
            <p:blipFill>
              <a:blip r:embed="rId2"/>
              <a:srcRect l="5490" t="7745" r="5824" b="9222"/>
              <a:stretch>
                <a:fillRect/>
              </a:stretch>
            </p:blipFill>
            <p:spPr>
              <a:xfrm>
                <a:off x="0" y="0"/>
                <a:ext cx="13613354" cy="7169462"/>
              </a:xfrm>
              <a:prstGeom prst="rect">
                <a:avLst/>
              </a:prstGeom>
            </p:spPr>
          </p:pic>
          <p:sp>
            <p:nvSpPr>
              <p:cNvPr id="18" name="TextBox 18"/>
              <p:cNvSpPr txBox="1"/>
              <p:nvPr/>
            </p:nvSpPr>
            <p:spPr>
              <a:xfrm>
                <a:off x="16182633" y="3164574"/>
                <a:ext cx="4247402" cy="769058"/>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Mạch máu</a:t>
                </a:r>
              </a:p>
            </p:txBody>
          </p:sp>
          <p:sp>
            <p:nvSpPr>
              <p:cNvPr id="19" name="AutoShape 19"/>
              <p:cNvSpPr/>
              <p:nvPr/>
            </p:nvSpPr>
            <p:spPr>
              <a:xfrm flipV="1">
                <a:off x="11934144" y="3559331"/>
                <a:ext cx="4071660" cy="1317431"/>
              </a:xfrm>
              <a:prstGeom prst="line">
                <a:avLst/>
              </a:prstGeom>
              <a:ln w="76200" cap="flat">
                <a:solidFill>
                  <a:srgbClr val="000000"/>
                </a:solidFill>
                <a:prstDash val="solid"/>
                <a:headEnd type="arrow" w="med" len="sm"/>
                <a:tailEnd type="none" w="sm" len="sm"/>
              </a:ln>
            </p:spPr>
          </p:sp>
          <p:sp>
            <p:nvSpPr>
              <p:cNvPr id="20" name="AutoShape 20"/>
              <p:cNvSpPr/>
              <p:nvPr/>
            </p:nvSpPr>
            <p:spPr>
              <a:xfrm flipV="1">
                <a:off x="11934144" y="328083"/>
                <a:ext cx="4071660" cy="1317431"/>
              </a:xfrm>
              <a:prstGeom prst="line">
                <a:avLst/>
              </a:prstGeom>
              <a:ln w="76200" cap="flat">
                <a:solidFill>
                  <a:srgbClr val="000000"/>
                </a:solidFill>
                <a:prstDash val="solid"/>
                <a:headEnd type="arrow" w="med" len="sm"/>
                <a:tailEnd type="none" w="sm" len="sm"/>
              </a:ln>
            </p:spPr>
          </p:sp>
          <p:sp>
            <p:nvSpPr>
              <p:cNvPr id="21" name="TextBox 21"/>
              <p:cNvSpPr txBox="1"/>
              <p:nvPr/>
            </p:nvSpPr>
            <p:spPr>
              <a:xfrm>
                <a:off x="16182633" y="5163604"/>
                <a:ext cx="5619001" cy="769058"/>
              </a:xfrm>
              <a:prstGeom prst="rect">
                <a:avLst/>
              </a:prstGeom>
            </p:spPr>
            <p:txBody>
              <a:bodyPr lIns="0" tIns="0" rIns="0" bIns="0" rtlCol="0" anchor="t">
                <a:spAutoFit/>
              </a:bodyPr>
              <a:lstStyle/>
              <a:p>
                <a:pPr>
                  <a:lnSpc>
                    <a:spcPts val="3266"/>
                  </a:lnSpc>
                </a:pPr>
                <a:r>
                  <a:rPr lang="en-US" sz="2300" b="1" i="1">
                    <a:solidFill>
                      <a:srgbClr val="000000"/>
                    </a:solidFill>
                    <a:latin typeface="Arial" pitchFamily="34" charset="0"/>
                  </a:rPr>
                  <a:t>Khoảng gian bào</a:t>
                </a:r>
              </a:p>
            </p:txBody>
          </p:sp>
          <p:sp>
            <p:nvSpPr>
              <p:cNvPr id="22" name="AutoShape 22"/>
              <p:cNvSpPr/>
              <p:nvPr/>
            </p:nvSpPr>
            <p:spPr>
              <a:xfrm flipV="1">
                <a:off x="13144909" y="5619978"/>
                <a:ext cx="2872624" cy="938548"/>
              </a:xfrm>
              <a:prstGeom prst="line">
                <a:avLst/>
              </a:prstGeom>
              <a:ln w="76200" cap="flat">
                <a:solidFill>
                  <a:srgbClr val="000000"/>
                </a:solidFill>
                <a:prstDash val="solid"/>
                <a:headEnd type="arrow" w="med" len="sm"/>
                <a:tailEnd type="none" w="sm" len="sm"/>
              </a:ln>
            </p:spPr>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MÔI TRƯỜNG TRONG CƠ THỂ</a:t>
              </a:r>
            </a:p>
          </p:txBody>
        </p:sp>
        <p:sp>
          <p:nvSpPr>
            <p:cNvPr id="10" name="TextBox 10"/>
            <p:cNvSpPr txBox="1"/>
            <p:nvPr/>
          </p:nvSpPr>
          <p:spPr>
            <a:xfrm>
              <a:off x="15135858" y="2655358"/>
              <a:ext cx="13406040" cy="769058"/>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Khái niệm môi trường trong cơ thể</a:t>
              </a:r>
            </a:p>
          </p:txBody>
        </p:sp>
      </p:grpSp>
      <p:grpSp>
        <p:nvGrpSpPr>
          <p:cNvPr id="11" name="Group 11"/>
          <p:cNvGrpSpPr/>
          <p:nvPr/>
        </p:nvGrpSpPr>
        <p:grpSpPr>
          <a:xfrm>
            <a:off x="685621" y="1267621"/>
            <a:ext cx="10472323" cy="903890"/>
            <a:chOff x="0" y="0"/>
            <a:chExt cx="20950102" cy="1807779"/>
          </a:xfrm>
        </p:grpSpPr>
        <p:grpSp>
          <p:nvGrpSpPr>
            <p:cNvPr id="12" name="Group 12"/>
            <p:cNvGrpSpPr/>
            <p:nvPr/>
          </p:nvGrpSpPr>
          <p:grpSpPr>
            <a:xfrm>
              <a:off x="0" y="0"/>
              <a:ext cx="20950102" cy="1807779"/>
              <a:chOff x="0" y="0"/>
              <a:chExt cx="5731990" cy="494612"/>
            </a:xfrm>
          </p:grpSpPr>
          <p:sp>
            <p:nvSpPr>
              <p:cNvPr id="13" name="Freeform 13"/>
              <p:cNvSpPr/>
              <p:nvPr/>
            </p:nvSpPr>
            <p:spPr>
              <a:xfrm>
                <a:off x="0" y="0"/>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en-US" sz="2300" b="1">
                  <a:solidFill>
                    <a:srgbClr val="000000"/>
                  </a:solidFill>
                  <a:latin typeface="Arial" pitchFamily="34" charset="0"/>
                </a:rPr>
                <a:t>Quan sát hình và nêu các thành phần của môi trường trong cơ thể.</a:t>
              </a:r>
            </a:p>
          </p:txBody>
        </p:sp>
      </p:grpSp>
      <p:pic>
        <p:nvPicPr>
          <p:cNvPr id="15" name="Picture 15"/>
          <p:cNvPicPr>
            <a:picLocks noChangeAspect="1"/>
          </p:cNvPicPr>
          <p:nvPr/>
        </p:nvPicPr>
        <p:blipFill>
          <a:blip r:embed="rId2"/>
          <a:srcRect l="19667" t="10854" r="12119" b="8674"/>
          <a:stretch>
            <a:fillRect/>
          </a:stretch>
        </p:blipFill>
        <p:spPr>
          <a:xfrm>
            <a:off x="685621" y="2400111"/>
            <a:ext cx="5408791" cy="3590119"/>
          </a:xfrm>
          <a:prstGeom prst="rect">
            <a:avLst/>
          </a:prstGeom>
        </p:spPr>
      </p:pic>
      <p:grpSp>
        <p:nvGrpSpPr>
          <p:cNvPr id="16" name="Group 16"/>
          <p:cNvGrpSpPr/>
          <p:nvPr/>
        </p:nvGrpSpPr>
        <p:grpSpPr>
          <a:xfrm>
            <a:off x="6277702" y="2489514"/>
            <a:ext cx="4880243" cy="2670621"/>
            <a:chOff x="0" y="0"/>
            <a:chExt cx="1928499" cy="1055060"/>
          </a:xfrm>
        </p:grpSpPr>
        <p:sp>
          <p:nvSpPr>
            <p:cNvPr id="17" name="Freeform 17"/>
            <p:cNvSpPr/>
            <p:nvPr/>
          </p:nvSpPr>
          <p:spPr>
            <a:xfrm>
              <a:off x="0" y="0"/>
              <a:ext cx="1928500" cy="1055060"/>
            </a:xfrm>
            <a:custGeom>
              <a:avLst/>
              <a:gdLst/>
              <a:ahLst/>
              <a:cxnLst/>
              <a:rect l="l" t="t" r="r" b="b"/>
              <a:pathLst>
                <a:path w="1928500" h="1055060">
                  <a:moveTo>
                    <a:pt x="53923" y="0"/>
                  </a:moveTo>
                  <a:lnTo>
                    <a:pt x="1874577" y="0"/>
                  </a:lnTo>
                  <a:cubicBezTo>
                    <a:pt x="1888878" y="0"/>
                    <a:pt x="1902593" y="5681"/>
                    <a:pt x="1912706" y="15794"/>
                  </a:cubicBezTo>
                  <a:cubicBezTo>
                    <a:pt x="1922818" y="25906"/>
                    <a:pt x="1928500" y="39622"/>
                    <a:pt x="1928500" y="53923"/>
                  </a:cubicBezTo>
                  <a:lnTo>
                    <a:pt x="1928500" y="1001137"/>
                  </a:lnTo>
                  <a:cubicBezTo>
                    <a:pt x="1928500" y="1015438"/>
                    <a:pt x="1922818" y="1029154"/>
                    <a:pt x="1912706" y="1039266"/>
                  </a:cubicBezTo>
                  <a:cubicBezTo>
                    <a:pt x="1902593" y="1049379"/>
                    <a:pt x="1888878" y="1055060"/>
                    <a:pt x="1874577" y="1055060"/>
                  </a:cubicBezTo>
                  <a:lnTo>
                    <a:pt x="53923" y="1055060"/>
                  </a:lnTo>
                  <a:cubicBezTo>
                    <a:pt x="39622" y="1055060"/>
                    <a:pt x="25906" y="1049379"/>
                    <a:pt x="15794" y="1039266"/>
                  </a:cubicBezTo>
                  <a:cubicBezTo>
                    <a:pt x="5681" y="1029154"/>
                    <a:pt x="0" y="1015438"/>
                    <a:pt x="0" y="1001137"/>
                  </a:cubicBezTo>
                  <a:lnTo>
                    <a:pt x="0" y="53923"/>
                  </a:lnTo>
                  <a:cubicBezTo>
                    <a:pt x="0" y="39622"/>
                    <a:pt x="5681" y="25906"/>
                    <a:pt x="15794" y="15794"/>
                  </a:cubicBezTo>
                  <a:cubicBezTo>
                    <a:pt x="25906" y="5681"/>
                    <a:pt x="39622" y="0"/>
                    <a:pt x="53923" y="0"/>
                  </a:cubicBezTo>
                  <a:close/>
                </a:path>
              </a:pathLst>
            </a:custGeom>
            <a:solidFill>
              <a:srgbClr val="A40E0E"/>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800887" y="4330039"/>
            <a:ext cx="1702317" cy="1660191"/>
          </a:xfrm>
          <a:prstGeom prst="rect">
            <a:avLst/>
          </a:prstGeom>
        </p:spPr>
      </p:pic>
      <p:sp>
        <p:nvSpPr>
          <p:cNvPr id="20" name="TextBox 20"/>
          <p:cNvSpPr txBox="1"/>
          <p:nvPr/>
        </p:nvSpPr>
        <p:spPr>
          <a:xfrm>
            <a:off x="6804232" y="2984508"/>
            <a:ext cx="3827182" cy="1692771"/>
          </a:xfrm>
          <a:prstGeom prst="rect">
            <a:avLst/>
          </a:prstGeom>
        </p:spPr>
        <p:txBody>
          <a:bodyPr lIns="0" tIns="0" rIns="0" bIns="0" rtlCol="0" anchor="t">
            <a:spAutoFit/>
          </a:bodyPr>
          <a:lstStyle/>
          <a:p>
            <a:pPr algn="just">
              <a:lnSpc>
                <a:spcPct val="120000"/>
              </a:lnSpc>
              <a:spcBef>
                <a:spcPct val="0"/>
              </a:spcBef>
            </a:pPr>
            <a:r>
              <a:rPr lang="en-US" sz="2300" b="1">
                <a:solidFill>
                  <a:srgbClr val="FFFFFF"/>
                </a:solidFill>
                <a:latin typeface="Arial" pitchFamily="34" charset="0"/>
              </a:rPr>
              <a:t>Môi trường trong cơ thể bao gồm </a:t>
            </a:r>
            <a:r>
              <a:rPr lang="en-US" sz="2300" b="1" u="sng">
                <a:solidFill>
                  <a:srgbClr val="FFFFFF"/>
                </a:solidFill>
                <a:latin typeface="Arial" pitchFamily="34" charset="0"/>
              </a:rPr>
              <a:t>máu</a:t>
            </a:r>
            <a:r>
              <a:rPr lang="en-US" sz="2300" b="1">
                <a:solidFill>
                  <a:srgbClr val="FFFFFF"/>
                </a:solidFill>
                <a:latin typeface="Arial" pitchFamily="34" charset="0"/>
              </a:rPr>
              <a:t>, </a:t>
            </a:r>
            <a:r>
              <a:rPr lang="en-US" sz="2300" b="1" u="sng">
                <a:solidFill>
                  <a:srgbClr val="FFFFFF"/>
                </a:solidFill>
                <a:latin typeface="Arial" pitchFamily="34" charset="0"/>
              </a:rPr>
              <a:t>dịch mô </a:t>
            </a:r>
            <a:r>
              <a:rPr lang="en-US" sz="2300" b="1">
                <a:solidFill>
                  <a:srgbClr val="FFFFFF"/>
                </a:solidFill>
                <a:latin typeface="Arial" pitchFamily="34" charset="0"/>
              </a:rPr>
              <a:t>(dịch giữa các tế bào) và </a:t>
            </a:r>
            <a:r>
              <a:rPr lang="en-US" sz="2300" b="1" u="sng">
                <a:solidFill>
                  <a:srgbClr val="FFFFFF"/>
                </a:solidFill>
                <a:latin typeface="Arial" pitchFamily="34" charset="0"/>
              </a:rPr>
              <a:t>dịch bạch huyết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a:solidFill>
                    <a:srgbClr val="FFFFFF"/>
                  </a:solidFill>
                  <a:latin typeface="Arial" pitchFamily="34" charset="0"/>
                </a:rPr>
                <a:t>I. MÔI TRƯỜNG TRONG CƠ THỂ</a:t>
              </a:r>
            </a:p>
          </p:txBody>
        </p:sp>
        <p:sp>
          <p:nvSpPr>
            <p:cNvPr id="10" name="TextBox 10"/>
            <p:cNvSpPr txBox="1"/>
            <p:nvPr/>
          </p:nvSpPr>
          <p:spPr>
            <a:xfrm>
              <a:off x="15135858" y="2655358"/>
              <a:ext cx="13406040" cy="769058"/>
            </a:xfrm>
            <a:prstGeom prst="rect">
              <a:avLst/>
            </a:prstGeom>
          </p:spPr>
          <p:txBody>
            <a:bodyPr lIns="0" tIns="0" rIns="0" bIns="0" rtlCol="0" anchor="t">
              <a:spAutoFit/>
            </a:bodyPr>
            <a:lstStyle/>
            <a:p>
              <a:pPr>
                <a:lnSpc>
                  <a:spcPts val="3266"/>
                </a:lnSpc>
              </a:pPr>
              <a:r>
                <a:rPr lang="en-US" sz="2300" b="1">
                  <a:solidFill>
                    <a:srgbClr val="000000"/>
                  </a:solidFill>
                  <a:latin typeface="Arial" pitchFamily="34" charset="0"/>
                </a:rPr>
                <a:t>1. Khái niệm môi trường trong cơ thể</a:t>
              </a:r>
            </a:p>
          </p:txBody>
        </p:sp>
      </p:grpSp>
      <p:grpSp>
        <p:nvGrpSpPr>
          <p:cNvPr id="11" name="Group 11"/>
          <p:cNvGrpSpPr/>
          <p:nvPr/>
        </p:nvGrpSpPr>
        <p:grpSpPr>
          <a:xfrm>
            <a:off x="685621" y="1267621"/>
            <a:ext cx="10472323" cy="903890"/>
            <a:chOff x="0" y="0"/>
            <a:chExt cx="20950102" cy="1807779"/>
          </a:xfrm>
        </p:grpSpPr>
        <p:grpSp>
          <p:nvGrpSpPr>
            <p:cNvPr id="12" name="Group 12"/>
            <p:cNvGrpSpPr/>
            <p:nvPr/>
          </p:nvGrpSpPr>
          <p:grpSpPr>
            <a:xfrm>
              <a:off x="0" y="0"/>
              <a:ext cx="20950102" cy="1807779"/>
              <a:chOff x="0" y="0"/>
              <a:chExt cx="5731990" cy="494612"/>
            </a:xfrm>
          </p:grpSpPr>
          <p:sp>
            <p:nvSpPr>
              <p:cNvPr id="13" name="Freeform 13"/>
              <p:cNvSpPr/>
              <p:nvPr/>
            </p:nvSpPr>
            <p:spPr>
              <a:xfrm>
                <a:off x="0" y="0"/>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vi-VN" sz="2300" b="1" dirty="0">
                  <a:solidFill>
                    <a:srgbClr val="000000"/>
                  </a:solidFill>
                  <a:latin typeface="Arial" pitchFamily="34" charset="0"/>
                </a:rPr>
                <a:t>Quan sát hình 36.1, mô tả các thành phần môi trường trong của cơ thể.</a:t>
              </a:r>
              <a:endParaRPr lang="en-US" sz="2300" b="1" dirty="0">
                <a:solidFill>
                  <a:srgbClr val="000000"/>
                </a:solidFill>
                <a:latin typeface="Arial" pitchFamily="34" charset="0"/>
              </a:endParaRPr>
            </a:p>
          </p:txBody>
        </p:sp>
      </p:grpSp>
      <p:grpSp>
        <p:nvGrpSpPr>
          <p:cNvPr id="15" name="Group 15"/>
          <p:cNvGrpSpPr/>
          <p:nvPr/>
        </p:nvGrpSpPr>
        <p:grpSpPr>
          <a:xfrm>
            <a:off x="6622960" y="2731192"/>
            <a:ext cx="4880243" cy="3772089"/>
            <a:chOff x="0" y="0"/>
            <a:chExt cx="1928499" cy="1490208"/>
          </a:xfrm>
        </p:grpSpPr>
        <p:sp>
          <p:nvSpPr>
            <p:cNvPr id="16" name="Freeform 16"/>
            <p:cNvSpPr/>
            <p:nvPr/>
          </p:nvSpPr>
          <p:spPr>
            <a:xfrm>
              <a:off x="0" y="0"/>
              <a:ext cx="1928500" cy="1490208"/>
            </a:xfrm>
            <a:custGeom>
              <a:avLst/>
              <a:gdLst/>
              <a:ahLst/>
              <a:cxnLst/>
              <a:rect l="l" t="t" r="r" b="b"/>
              <a:pathLst>
                <a:path w="1928500" h="1490208">
                  <a:moveTo>
                    <a:pt x="53923" y="0"/>
                  </a:moveTo>
                  <a:lnTo>
                    <a:pt x="1874577" y="0"/>
                  </a:lnTo>
                  <a:cubicBezTo>
                    <a:pt x="1888878" y="0"/>
                    <a:pt x="1902593" y="5681"/>
                    <a:pt x="1912706" y="15794"/>
                  </a:cubicBezTo>
                  <a:cubicBezTo>
                    <a:pt x="1922818" y="25906"/>
                    <a:pt x="1928500" y="39622"/>
                    <a:pt x="1928500" y="53923"/>
                  </a:cubicBezTo>
                  <a:lnTo>
                    <a:pt x="1928500" y="1436285"/>
                  </a:lnTo>
                  <a:cubicBezTo>
                    <a:pt x="1928500" y="1450587"/>
                    <a:pt x="1922818" y="1464302"/>
                    <a:pt x="1912706" y="1474415"/>
                  </a:cubicBezTo>
                  <a:cubicBezTo>
                    <a:pt x="1902593" y="1484527"/>
                    <a:pt x="1888878" y="1490208"/>
                    <a:pt x="1874577" y="1490208"/>
                  </a:cubicBezTo>
                  <a:lnTo>
                    <a:pt x="53923" y="1490208"/>
                  </a:lnTo>
                  <a:cubicBezTo>
                    <a:pt x="39622" y="1490208"/>
                    <a:pt x="25906" y="1484527"/>
                    <a:pt x="15794" y="1474415"/>
                  </a:cubicBezTo>
                  <a:cubicBezTo>
                    <a:pt x="5681" y="1464302"/>
                    <a:pt x="0" y="1450587"/>
                    <a:pt x="0" y="1436285"/>
                  </a:cubicBezTo>
                  <a:lnTo>
                    <a:pt x="0" y="53923"/>
                  </a:lnTo>
                  <a:cubicBezTo>
                    <a:pt x="0" y="39622"/>
                    <a:pt x="5681" y="25906"/>
                    <a:pt x="15794" y="15794"/>
                  </a:cubicBezTo>
                  <a:cubicBezTo>
                    <a:pt x="25906" y="5681"/>
                    <a:pt x="39622" y="0"/>
                    <a:pt x="53923" y="0"/>
                  </a:cubicBezTo>
                  <a:close/>
                </a:path>
              </a:pathLst>
            </a:custGeom>
            <a:solidFill>
              <a:srgbClr val="A40E0E"/>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72166" y="2235815"/>
            <a:ext cx="3781508" cy="1224582"/>
          </a:xfrm>
          <a:prstGeom prst="rect">
            <a:avLst/>
          </a:prstGeom>
        </p:spPr>
      </p:pic>
      <p:sp>
        <p:nvSpPr>
          <p:cNvPr id="24" name="TextBox 24"/>
          <p:cNvSpPr txBox="1"/>
          <p:nvPr/>
        </p:nvSpPr>
        <p:spPr>
          <a:xfrm>
            <a:off x="6864662" y="3412452"/>
            <a:ext cx="4396842" cy="2632003"/>
          </a:xfrm>
          <a:prstGeom prst="rect">
            <a:avLst/>
          </a:prstGeom>
        </p:spPr>
        <p:txBody>
          <a:bodyPr wrap="square" lIns="0" tIns="0" rIns="0" bIns="0" rtlCol="0" anchor="t">
            <a:spAutoFit/>
          </a:bodyPr>
          <a:lstStyle/>
          <a:p>
            <a:pPr algn="just">
              <a:lnSpc>
                <a:spcPct val="120000"/>
              </a:lnSpc>
              <a:spcBef>
                <a:spcPct val="0"/>
              </a:spcBef>
            </a:pPr>
            <a:r>
              <a:rPr lang="vi-VN" sz="1600" b="1" dirty="0">
                <a:solidFill>
                  <a:srgbClr val="FFFFFF"/>
                </a:solidFill>
                <a:latin typeface="Arial" pitchFamily="34" charset="0"/>
              </a:rPr>
              <a:t>Các thành phần của môi trường trong cơ thể bao gồm máu, nước mô và bạch huyết. Giữa 3 thành phần này có mỗi liên hệ chặt chẽ với nhau,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 </a:t>
            </a:r>
            <a:endParaRPr lang="en-US" sz="1600" b="1" dirty="0">
              <a:solidFill>
                <a:srgbClr val="FFFFFF"/>
              </a:solidFill>
              <a:latin typeface="Arial" pitchFamily="34" charset="0"/>
            </a:endParaRPr>
          </a:p>
        </p:txBody>
      </p:sp>
      <p:pic>
        <p:nvPicPr>
          <p:cNvPr id="1026" name="Picture 2" descr="Bài 36. Điều hòa môi trường trong của cơ thể người trang 150, 151 SGK Khoa  học tự nhiên 8 - Kết nối tri thức | SGK Khoa học tự nhiên 8 - Kết nối tri  thứ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9775" y="2312995"/>
            <a:ext cx="4799191" cy="4493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grpSp>
        <p:nvGrpSpPr>
          <p:cNvPr id="11" name="Group 11"/>
          <p:cNvGrpSpPr/>
          <p:nvPr/>
        </p:nvGrpSpPr>
        <p:grpSpPr>
          <a:xfrm>
            <a:off x="511295" y="1394455"/>
            <a:ext cx="10991909" cy="5025581"/>
            <a:chOff x="0" y="0"/>
            <a:chExt cx="6016384" cy="2750019"/>
          </a:xfrm>
        </p:grpSpPr>
        <p:sp>
          <p:nvSpPr>
            <p:cNvPr id="12" name="Freeform 12"/>
            <p:cNvSpPr/>
            <p:nvPr/>
          </p:nvSpPr>
          <p:spPr>
            <a:xfrm>
              <a:off x="0" y="0"/>
              <a:ext cx="6016384" cy="2750019"/>
            </a:xfrm>
            <a:custGeom>
              <a:avLst/>
              <a:gdLst/>
              <a:ahLst/>
              <a:cxnLst/>
              <a:rect l="l" t="t" r="r" b="b"/>
              <a:pathLst>
                <a:path w="6016384" h="2750019">
                  <a:moveTo>
                    <a:pt x="5891924" y="59690"/>
                  </a:moveTo>
                  <a:cubicBezTo>
                    <a:pt x="5927484" y="59690"/>
                    <a:pt x="5956694" y="88900"/>
                    <a:pt x="5956694" y="124460"/>
                  </a:cubicBezTo>
                  <a:lnTo>
                    <a:pt x="5956694" y="2625559"/>
                  </a:lnTo>
                  <a:cubicBezTo>
                    <a:pt x="5956694" y="2661119"/>
                    <a:pt x="5927484" y="2690329"/>
                    <a:pt x="5891924" y="2690329"/>
                  </a:cubicBezTo>
                  <a:lnTo>
                    <a:pt x="124460" y="2690329"/>
                  </a:lnTo>
                  <a:cubicBezTo>
                    <a:pt x="88900" y="2690329"/>
                    <a:pt x="59690" y="2661119"/>
                    <a:pt x="59690" y="2625559"/>
                  </a:cubicBezTo>
                  <a:lnTo>
                    <a:pt x="59690" y="124460"/>
                  </a:lnTo>
                  <a:cubicBezTo>
                    <a:pt x="59690" y="88900"/>
                    <a:pt x="88900" y="59690"/>
                    <a:pt x="124460" y="59690"/>
                  </a:cubicBezTo>
                  <a:lnTo>
                    <a:pt x="5891924" y="59690"/>
                  </a:lnTo>
                  <a:moveTo>
                    <a:pt x="5891924" y="0"/>
                  </a:moveTo>
                  <a:lnTo>
                    <a:pt x="124460" y="0"/>
                  </a:lnTo>
                  <a:cubicBezTo>
                    <a:pt x="55880" y="0"/>
                    <a:pt x="0" y="55880"/>
                    <a:pt x="0" y="124460"/>
                  </a:cubicBezTo>
                  <a:lnTo>
                    <a:pt x="0" y="2625559"/>
                  </a:lnTo>
                  <a:cubicBezTo>
                    <a:pt x="0" y="2694139"/>
                    <a:pt x="55880" y="2750019"/>
                    <a:pt x="124460" y="2750019"/>
                  </a:cubicBezTo>
                  <a:lnTo>
                    <a:pt x="5891924" y="2750019"/>
                  </a:lnTo>
                  <a:cubicBezTo>
                    <a:pt x="5960504" y="2750019"/>
                    <a:pt x="6016384" y="2694139"/>
                    <a:pt x="6016384" y="2625559"/>
                  </a:cubicBezTo>
                  <a:lnTo>
                    <a:pt x="6016384" y="124460"/>
                  </a:lnTo>
                  <a:cubicBezTo>
                    <a:pt x="6016384" y="55880"/>
                    <a:pt x="5960504" y="0"/>
                    <a:pt x="5891924" y="0"/>
                  </a:cubicBezTo>
                  <a:close/>
                </a:path>
              </a:pathLst>
            </a:custGeom>
            <a:solidFill>
              <a:srgbClr val="A40E0E"/>
            </a:solidFill>
          </p:spPr>
        </p:sp>
      </p:grpSp>
      <p:grpSp>
        <p:nvGrpSpPr>
          <p:cNvPr id="13" name="Group 13"/>
          <p:cNvGrpSpPr>
            <a:grpSpLocks noChangeAspect="1"/>
          </p:cNvGrpSpPr>
          <p:nvPr/>
        </p:nvGrpSpPr>
        <p:grpSpPr>
          <a:xfrm rot="5400000">
            <a:off x="811199" y="1988508"/>
            <a:ext cx="874919" cy="757482"/>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5" name="TextBox 15"/>
          <p:cNvSpPr txBox="1"/>
          <p:nvPr/>
        </p:nvSpPr>
        <p:spPr>
          <a:xfrm>
            <a:off x="1765590" y="1733308"/>
            <a:ext cx="9360408" cy="1269578"/>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Thành phần, tính chất của môi trường trong được duy trì ổn định sẽ đảm bảo cho tế bào hoạt động bình thường. Từ đó, các cơ quan, hệ cơ quan và cơ thể hoạt động bình thường.</a:t>
            </a:r>
          </a:p>
        </p:txBody>
      </p:sp>
      <p:grpSp>
        <p:nvGrpSpPr>
          <p:cNvPr id="16" name="Group 16"/>
          <p:cNvGrpSpPr>
            <a:grpSpLocks noChangeAspect="1"/>
          </p:cNvGrpSpPr>
          <p:nvPr/>
        </p:nvGrpSpPr>
        <p:grpSpPr>
          <a:xfrm rot="5400000">
            <a:off x="811199" y="3458417"/>
            <a:ext cx="874919" cy="757482"/>
            <a:chOff x="0" y="0"/>
            <a:chExt cx="6350000" cy="5499100"/>
          </a:xfrm>
        </p:grpSpPr>
        <p:sp>
          <p:nvSpPr>
            <p:cNvPr id="17" name="Freeform 1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8" name="TextBox 18"/>
          <p:cNvSpPr txBox="1"/>
          <p:nvPr/>
        </p:nvSpPr>
        <p:spPr>
          <a:xfrm>
            <a:off x="1765590" y="3203216"/>
            <a:ext cx="9360408" cy="1269578"/>
          </a:xfrm>
          <a:prstGeom prst="rect">
            <a:avLst/>
          </a:prstGeom>
        </p:spPr>
        <p:txBody>
          <a:bodyPr lIns="0" tIns="0" rIns="0" bIns="0" rtlCol="0" anchor="t">
            <a:spAutoFit/>
          </a:bodyPr>
          <a:lstStyle/>
          <a:p>
            <a:pPr algn="just">
              <a:lnSpc>
                <a:spcPct val="120000"/>
              </a:lnSpc>
            </a:pPr>
            <a:r>
              <a:rPr lang="en-US" sz="2300" b="1">
                <a:solidFill>
                  <a:srgbClr val="000000"/>
                </a:solidFill>
                <a:latin typeface="Arial" pitchFamily="34" charset="0"/>
              </a:rPr>
              <a:t>Khi môi trường trong bị mất cân bằng sẽ gây nên sự rối loạn trong hoạt động của các tế bào và các cơ quan, gây nên bệnh, thậm chí gây ra tử vong.</a:t>
            </a:r>
          </a:p>
        </p:txBody>
      </p:sp>
      <p:sp>
        <p:nvSpPr>
          <p:cNvPr id="19" name="TextBox 19"/>
          <p:cNvSpPr txBox="1"/>
          <p:nvPr/>
        </p:nvSpPr>
        <p:spPr>
          <a:xfrm>
            <a:off x="1765590" y="4674300"/>
            <a:ext cx="9360408" cy="1269578"/>
          </a:xfrm>
          <a:prstGeom prst="rect">
            <a:avLst/>
          </a:prstGeom>
        </p:spPr>
        <p:txBody>
          <a:bodyPr lIns="0" tIns="0" rIns="0" bIns="0" rtlCol="0" anchor="t">
            <a:spAutoFit/>
          </a:bodyPr>
          <a:lstStyle/>
          <a:p>
            <a:pPr algn="just">
              <a:lnSpc>
                <a:spcPct val="120000"/>
              </a:lnSpc>
              <a:spcBef>
                <a:spcPct val="0"/>
              </a:spcBef>
            </a:pPr>
            <a:r>
              <a:rPr lang="en-US" sz="2300" i="1">
                <a:solidFill>
                  <a:srgbClr val="000000"/>
                </a:solidFill>
                <a:latin typeface="Arial" pitchFamily="34" charset="0"/>
              </a:rPr>
              <a:t>Ví dụ: nếu hàm lượng glucose trong máu thường xuyên ở mức cao sẽ gây bệnh đái tháo đường; nếu hàm lượng uric acid trong máu thường xuyên ở mức cao sẽ gây bệnh gout.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srcRect l="13586" r="13586"/>
          <a:stretch>
            <a:fillRect/>
          </a:stretch>
        </p:blipFill>
        <p:spPr>
          <a:xfrm>
            <a:off x="685621" y="1213508"/>
            <a:ext cx="5408791" cy="4958692"/>
          </a:xfrm>
          <a:prstGeom prst="rect">
            <a:avLst/>
          </a:prstGeom>
        </p:spPr>
      </p:pic>
      <p:pic>
        <p:nvPicPr>
          <p:cNvPr id="12" name="Picture 12"/>
          <p:cNvPicPr>
            <a:picLocks noChangeAspect="1"/>
          </p:cNvPicPr>
          <p:nvPr/>
        </p:nvPicPr>
        <p:blipFill>
          <a:blip r:embed="rId3"/>
          <a:srcRect b="3342"/>
          <a:stretch>
            <a:fillRect/>
          </a:stretch>
        </p:blipFill>
        <p:spPr>
          <a:xfrm>
            <a:off x="6302204" y="1213508"/>
            <a:ext cx="5128806" cy="4958692"/>
          </a:xfrm>
          <a:prstGeom prst="rect">
            <a:avLst/>
          </a:prstGeom>
        </p:spPr>
      </p:pic>
      <p:sp>
        <p:nvSpPr>
          <p:cNvPr id="13" name="TextBox 13"/>
          <p:cNvSpPr txBox="1"/>
          <p:nvPr/>
        </p:nvSpPr>
        <p:spPr>
          <a:xfrm>
            <a:off x="685621" y="6299200"/>
            <a:ext cx="5408791" cy="423193"/>
          </a:xfrm>
          <a:prstGeom prst="rect">
            <a:avLst/>
          </a:prstGeom>
        </p:spPr>
        <p:txBody>
          <a:bodyPr wrap="square" lIns="0" tIns="0" rIns="0" bIns="0" rtlCol="0" anchor="t">
            <a:spAutoFit/>
          </a:bodyPr>
          <a:lstStyle/>
          <a:p>
            <a:pPr algn="ctr">
              <a:lnSpc>
                <a:spcPts val="3266"/>
              </a:lnSpc>
            </a:pPr>
            <a:r>
              <a:rPr lang="en-US" sz="2300" b="1" i="1">
                <a:solidFill>
                  <a:srgbClr val="000000"/>
                </a:solidFill>
                <a:latin typeface="Arial" pitchFamily="34" charset="0"/>
              </a:rPr>
              <a:t>Chỉ số đường huyết ở bệnh nhân ĐTĐ</a:t>
            </a:r>
          </a:p>
        </p:txBody>
      </p:sp>
      <p:sp>
        <p:nvSpPr>
          <p:cNvPr id="14" name="TextBox 14"/>
          <p:cNvSpPr txBox="1"/>
          <p:nvPr/>
        </p:nvSpPr>
        <p:spPr>
          <a:xfrm>
            <a:off x="7847012" y="6299200"/>
            <a:ext cx="2590799" cy="423193"/>
          </a:xfrm>
          <a:prstGeom prst="rect">
            <a:avLst/>
          </a:prstGeom>
        </p:spPr>
        <p:txBody>
          <a:bodyPr wrap="square" lIns="0" tIns="0" rIns="0" bIns="0" rtlCol="0" anchor="t">
            <a:spAutoFit/>
          </a:bodyPr>
          <a:lstStyle/>
          <a:p>
            <a:pPr algn="ctr">
              <a:lnSpc>
                <a:spcPts val="3266"/>
              </a:lnSpc>
            </a:pPr>
            <a:r>
              <a:rPr lang="en-US" sz="2300" b="1" i="1">
                <a:solidFill>
                  <a:srgbClr val="000000"/>
                </a:solidFill>
                <a:latin typeface="Arial" pitchFamily="34" charset="0"/>
              </a:rPr>
              <a:t>Bệnh Gout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1221020"/>
            <a:ext cx="1819741" cy="1228645"/>
          </a:xfrm>
          <a:prstGeom prst="rect">
            <a:avLst/>
          </a:prstGeom>
        </p:spPr>
      </p:pic>
      <p:sp>
        <p:nvSpPr>
          <p:cNvPr id="12" name="TextBox 12"/>
          <p:cNvSpPr txBox="1"/>
          <p:nvPr/>
        </p:nvSpPr>
        <p:spPr>
          <a:xfrm>
            <a:off x="2713936" y="1201401"/>
            <a:ext cx="9052685" cy="1127553"/>
          </a:xfrm>
          <a:prstGeom prst="rect">
            <a:avLst/>
          </a:prstGeom>
        </p:spPr>
        <p:txBody>
          <a:bodyPr lIns="0" tIns="0" rIns="0" bIns="0" rtlCol="0" anchor="t">
            <a:spAutoFit/>
          </a:bodyPr>
          <a:lstStyle/>
          <a:p>
            <a:pPr algn="ctr">
              <a:lnSpc>
                <a:spcPct val="120000"/>
              </a:lnSpc>
              <a:spcBef>
                <a:spcPct val="0"/>
              </a:spcBef>
            </a:pPr>
            <a:r>
              <a:rPr lang="vi-VN" sz="3200" b="1" dirty="0">
                <a:solidFill>
                  <a:srgbClr val="000000"/>
                </a:solidFill>
                <a:latin typeface="Arial" pitchFamily="34" charset="0"/>
              </a:rPr>
              <a:t>Cân bằng môi trường trong cơ thể là gì và có vai trò như thế nào với cơ thể?</a:t>
            </a:r>
            <a:endParaRPr lang="en-US" sz="3200" b="1" dirty="0">
              <a:solidFill>
                <a:srgbClr val="000000"/>
              </a:solidFill>
              <a:latin typeface="Arial" pitchFamily="34" charset="0"/>
            </a:endParaRPr>
          </a:p>
        </p:txBody>
      </p:sp>
      <p:sp>
        <p:nvSpPr>
          <p:cNvPr id="14" name="TextBox 24"/>
          <p:cNvSpPr txBox="1"/>
          <p:nvPr/>
        </p:nvSpPr>
        <p:spPr>
          <a:xfrm>
            <a:off x="1104232" y="2895600"/>
            <a:ext cx="10095580" cy="3323987"/>
          </a:xfrm>
          <a:prstGeom prst="rect">
            <a:avLst/>
          </a:prstGeom>
        </p:spPr>
        <p:txBody>
          <a:bodyPr wrap="square" lIns="0" tIns="0" rIns="0" bIns="0" rtlCol="0" anchor="t">
            <a:spAutoFit/>
          </a:bodyPr>
          <a:lstStyle/>
          <a:p>
            <a:pPr algn="just">
              <a:lnSpc>
                <a:spcPct val="120000"/>
              </a:lnSpc>
              <a:spcBef>
                <a:spcPct val="0"/>
              </a:spcBef>
            </a:pPr>
            <a:r>
              <a:rPr lang="vi-VN" sz="2000" b="1" i="1" dirty="0" smtClean="0">
                <a:solidFill>
                  <a:srgbClr val="FF0000"/>
                </a:solidFill>
                <a:latin typeface="Arial" pitchFamily="34" charset="0"/>
              </a:rPr>
              <a:t>Cân </a:t>
            </a:r>
            <a:r>
              <a:rPr lang="vi-VN" sz="2000" b="1" i="1" dirty="0">
                <a:solidFill>
                  <a:srgbClr val="FF0000"/>
                </a:solidFill>
                <a:latin typeface="Arial" pitchFamily="34" charset="0"/>
              </a:rPr>
              <a:t>bằng môi trường trong của cơ thể là duy trì sự ổn định của môi trường trong cơ thể, đảm bảo cho các hoạt động sống trong cơ thể diễn ra bình thường. Vai trò của mỗi trường trong rất quan trọng, nếu môi trường trong của cơ thể không được duy trì ổn định (mất cân bằng) sẽ gây ra sự biến đổi hoặc rối loạn hoạt động của tế bào, cơ quan và cơ thể. ác thành phần của môi trường trong cơ thể bao gồm máu, nước mô và bạch huyết. Giữa 3 thành phần này có mỗi liên hệ chặt chẽ với nhau,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 </a:t>
            </a:r>
            <a:endParaRPr lang="en-US" sz="2000" b="1" i="1" dirty="0">
              <a:solidFill>
                <a:srgbClr val="FF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1221020"/>
            <a:ext cx="1819741" cy="1228645"/>
          </a:xfrm>
          <a:prstGeom prst="rect">
            <a:avLst/>
          </a:prstGeom>
        </p:spPr>
      </p:pic>
      <p:sp>
        <p:nvSpPr>
          <p:cNvPr id="12" name="TextBox 12"/>
          <p:cNvSpPr txBox="1"/>
          <p:nvPr/>
        </p:nvSpPr>
        <p:spPr>
          <a:xfrm>
            <a:off x="2713936" y="1201401"/>
            <a:ext cx="9052685" cy="1772793"/>
          </a:xfrm>
          <a:prstGeom prst="rect">
            <a:avLst/>
          </a:prstGeom>
        </p:spPr>
        <p:txBody>
          <a:bodyPr lIns="0" tIns="0" rIns="0" bIns="0" rtlCol="0" anchor="t">
            <a:spAutoFit/>
          </a:bodyPr>
          <a:lstStyle/>
          <a:p>
            <a:pPr algn="ctr">
              <a:lnSpc>
                <a:spcPct val="120000"/>
              </a:lnSpc>
              <a:spcBef>
                <a:spcPct val="0"/>
              </a:spcBef>
            </a:pPr>
            <a:r>
              <a:rPr lang="en-US" sz="3200" b="1" dirty="0" smtClean="0">
                <a:solidFill>
                  <a:srgbClr val="000000"/>
                </a:solidFill>
                <a:latin typeface="Arial" pitchFamily="34" charset="0"/>
              </a:rPr>
              <a:t>S</a:t>
            </a:r>
            <a:r>
              <a:rPr lang="vi-VN" sz="3200" b="1" dirty="0" smtClean="0">
                <a:solidFill>
                  <a:srgbClr val="000000"/>
                </a:solidFill>
                <a:latin typeface="Arial" pitchFamily="34" charset="0"/>
              </a:rPr>
              <a:t>au </a:t>
            </a:r>
            <a:r>
              <a:rPr lang="vi-VN" sz="3200" b="1" dirty="0">
                <a:solidFill>
                  <a:srgbClr val="000000"/>
                </a:solidFill>
                <a:latin typeface="Arial" pitchFamily="34" charset="0"/>
              </a:rPr>
              <a:t>khi ăn quá mặn chúng ta thường có cảm giác khát việc uống nhiều nước sau khi ăn mặn có ý nghĩa gì đối với cơ thể.</a:t>
            </a:r>
            <a:endParaRPr lang="en-US" sz="3200" b="1" dirty="0">
              <a:solidFill>
                <a:srgbClr val="000000"/>
              </a:solidFill>
              <a:latin typeface="Arial" pitchFamily="34" charset="0"/>
            </a:endParaRPr>
          </a:p>
        </p:txBody>
      </p:sp>
      <p:sp>
        <p:nvSpPr>
          <p:cNvPr id="14" name="TextBox 24"/>
          <p:cNvSpPr txBox="1"/>
          <p:nvPr/>
        </p:nvSpPr>
        <p:spPr>
          <a:xfrm>
            <a:off x="1065212" y="3352800"/>
            <a:ext cx="10095580" cy="1074077"/>
          </a:xfrm>
          <a:prstGeom prst="rect">
            <a:avLst/>
          </a:prstGeom>
        </p:spPr>
        <p:txBody>
          <a:bodyPr wrap="square" lIns="0" tIns="0" rIns="0" bIns="0" rtlCol="0" anchor="t">
            <a:spAutoFit/>
          </a:bodyPr>
          <a:lstStyle/>
          <a:p>
            <a:pPr algn="just">
              <a:lnSpc>
                <a:spcPct val="120000"/>
              </a:lnSpc>
              <a:spcBef>
                <a:spcPct val="0"/>
              </a:spcBef>
            </a:pPr>
            <a:r>
              <a:rPr lang="vi-VN" sz="2000" b="1" i="1" dirty="0">
                <a:solidFill>
                  <a:srgbClr val="FF0000"/>
                </a:solidFill>
                <a:latin typeface="Arial" pitchFamily="34" charset="0"/>
              </a:rPr>
              <a:t>Sau khi ăn quá mặn, nồng độ muối NaCl trong máu tăng cao. Việc uống nhiều nước sau khi ăn quá mặn có ý nghĩa làm giảm nồng độ NaCl trong máu, duy trì nồng độ muối NaCl trong máu ở mức cân bằng. </a:t>
            </a:r>
            <a:endParaRPr lang="en-US" sz="2000" b="1" i="1" dirty="0">
              <a:solidFill>
                <a:srgbClr val="FF0000"/>
              </a:solidFill>
              <a:latin typeface="Arial" pitchFamily="34" charset="0"/>
            </a:endParaRPr>
          </a:p>
        </p:txBody>
      </p:sp>
      <p:pic>
        <p:nvPicPr>
          <p:cNvPr id="2050" name="Picture 2" descr="Ăn mặn: 5 nguy cơ cho sức khỏe mà bạn nên nắm r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1" y="4542764"/>
            <a:ext cx="3197219" cy="2208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ững tác hại chết người của việc ăn Mặn | Phongkhambinhminh.com.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66" y="4517364"/>
            <a:ext cx="3048000" cy="22336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uyệt chiêu để bố mẹ giúp trẻ bỏ thói quen ăn mặ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5027" y="4114800"/>
            <a:ext cx="4232393" cy="263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49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1000"/>
                                        <p:tgtEl>
                                          <p:spTgt spid="2054"/>
                                        </p:tgtEl>
                                      </p:cBhvr>
                                    </p:animEffect>
                                    <p:anim calcmode="lin" valueType="num">
                                      <p:cBhvr>
                                        <p:cTn id="18" dur="1000" fill="hold"/>
                                        <p:tgtEl>
                                          <p:spTgt spid="2054"/>
                                        </p:tgtEl>
                                        <p:attrNameLst>
                                          <p:attrName>ppt_x</p:attrName>
                                        </p:attrNameLst>
                                      </p:cBhvr>
                                      <p:tavLst>
                                        <p:tav tm="0">
                                          <p:val>
                                            <p:strVal val="#ppt_x"/>
                                          </p:val>
                                        </p:tav>
                                        <p:tav tm="100000">
                                          <p:val>
                                            <p:strVal val="#ppt_x"/>
                                          </p:val>
                                        </p:tav>
                                      </p:tavLst>
                                    </p:anim>
                                    <p:anim calcmode="lin" valueType="num">
                                      <p:cBhvr>
                                        <p:cTn id="1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1221020"/>
            <a:ext cx="1819741" cy="1228645"/>
          </a:xfrm>
          <a:prstGeom prst="rect">
            <a:avLst/>
          </a:prstGeom>
        </p:spPr>
      </p:pic>
      <p:sp>
        <p:nvSpPr>
          <p:cNvPr id="12" name="TextBox 12"/>
          <p:cNvSpPr txBox="1"/>
          <p:nvPr/>
        </p:nvSpPr>
        <p:spPr>
          <a:xfrm>
            <a:off x="2676902" y="1083305"/>
            <a:ext cx="9052685" cy="2309415"/>
          </a:xfrm>
          <a:prstGeom prst="rect">
            <a:avLst/>
          </a:prstGeom>
        </p:spPr>
        <p:txBody>
          <a:bodyPr lIns="0" tIns="0" rIns="0" bIns="0" rtlCol="0" anchor="t">
            <a:spAutoFit/>
          </a:bodyPr>
          <a:lstStyle/>
          <a:p>
            <a:pPr algn="ctr">
              <a:lnSpc>
                <a:spcPct val="120000"/>
              </a:lnSpc>
              <a:spcBef>
                <a:spcPct val="0"/>
              </a:spcBef>
            </a:pPr>
            <a:r>
              <a:rPr lang="vi-VN" sz="3200" b="1" dirty="0">
                <a:solidFill>
                  <a:srgbClr val="000000"/>
                </a:solidFill>
                <a:latin typeface="Arial" pitchFamily="34" charset="0"/>
              </a:rPr>
              <a:t>Đọc kết quả xét nghiệm nồng độ glucose và uric acid trong máu </a:t>
            </a:r>
            <a:br>
              <a:rPr lang="vi-VN" sz="3200" b="1" dirty="0">
                <a:solidFill>
                  <a:srgbClr val="000000"/>
                </a:solidFill>
                <a:latin typeface="Arial" pitchFamily="34" charset="0"/>
              </a:rPr>
            </a:br>
            <a:r>
              <a:rPr lang="vi-VN" sz="3200" b="1" dirty="0">
                <a:solidFill>
                  <a:srgbClr val="000000"/>
                </a:solidFill>
                <a:latin typeface="Arial" pitchFamily="34" charset="0"/>
              </a:rPr>
              <a:t>Bảng 36.1. Mẫu kết quả xét nghiệm của một số chỉ số sinh lí, sinh hóa máu của một người</a:t>
            </a:r>
            <a:endParaRPr lang="en-US" sz="3200" b="1" dirty="0">
              <a:solidFill>
                <a:srgbClr val="000000"/>
              </a:solidFill>
              <a:latin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91089234"/>
              </p:ext>
            </p:extLst>
          </p:nvPr>
        </p:nvGraphicFramePr>
        <p:xfrm>
          <a:off x="989012" y="3585040"/>
          <a:ext cx="10515600" cy="2941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81456184"/>
                    </a:ext>
                  </a:extLst>
                </a:gridCol>
                <a:gridCol w="2628900">
                  <a:extLst>
                    <a:ext uri="{9D8B030D-6E8A-4147-A177-3AD203B41FA5}">
                      <a16:colId xmlns:a16="http://schemas.microsoft.com/office/drawing/2014/main" val="2862737226"/>
                    </a:ext>
                  </a:extLst>
                </a:gridCol>
                <a:gridCol w="2628900">
                  <a:extLst>
                    <a:ext uri="{9D8B030D-6E8A-4147-A177-3AD203B41FA5}">
                      <a16:colId xmlns:a16="http://schemas.microsoft.com/office/drawing/2014/main" val="280315503"/>
                    </a:ext>
                  </a:extLst>
                </a:gridCol>
                <a:gridCol w="2628900">
                  <a:extLst>
                    <a:ext uri="{9D8B030D-6E8A-4147-A177-3AD203B41FA5}">
                      <a16:colId xmlns:a16="http://schemas.microsoft.com/office/drawing/2014/main" val="3405482743"/>
                    </a:ext>
                  </a:extLst>
                </a:gridCol>
              </a:tblGrid>
              <a:tr h="644274">
                <a:tc>
                  <a:txBody>
                    <a:bodyPr/>
                    <a:lstStyle/>
                    <a:p>
                      <a:pPr algn="ctr" fontAlgn="t"/>
                      <a:r>
                        <a:rPr lang="en-US" sz="2400" dirty="0" err="1">
                          <a:effectLst/>
                        </a:rPr>
                        <a:t>Tên</a:t>
                      </a:r>
                      <a:r>
                        <a:rPr lang="en-US" sz="2400" dirty="0">
                          <a:effectLst/>
                        </a:rPr>
                        <a:t> </a:t>
                      </a:r>
                      <a:r>
                        <a:rPr lang="en-US" sz="2400" dirty="0" err="1">
                          <a:effectLst/>
                        </a:rPr>
                        <a:t>xét</a:t>
                      </a:r>
                      <a:r>
                        <a:rPr lang="en-US" sz="2400" dirty="0">
                          <a:effectLst/>
                        </a:rPr>
                        <a:t> </a:t>
                      </a:r>
                      <a:r>
                        <a:rPr lang="en-US" sz="2400" dirty="0" err="1">
                          <a:effectLst/>
                        </a:rPr>
                        <a:t>nghiệm</a:t>
                      </a:r>
                      <a:endParaRPr lang="en-US" sz="2400" dirty="0">
                        <a:effectLst/>
                      </a:endParaRPr>
                    </a:p>
                  </a:txBody>
                  <a:tcPr marL="47625" marR="47625" marT="47625" marB="47625"/>
                </a:tc>
                <a:tc>
                  <a:txBody>
                    <a:bodyPr/>
                    <a:lstStyle/>
                    <a:p>
                      <a:pPr algn="ctr" fontAlgn="t"/>
                      <a:r>
                        <a:rPr lang="en-US" sz="2400">
                          <a:effectLst/>
                        </a:rPr>
                        <a:t> Kết quả </a:t>
                      </a:r>
                    </a:p>
                  </a:txBody>
                  <a:tcPr marL="47625" marR="47625" marT="47625" marB="47625"/>
                </a:tc>
                <a:tc>
                  <a:txBody>
                    <a:bodyPr/>
                    <a:lstStyle/>
                    <a:p>
                      <a:pPr algn="ctr" fontAlgn="t"/>
                      <a:r>
                        <a:rPr lang="vi-VN" sz="2400">
                          <a:effectLst/>
                        </a:rPr>
                        <a:t>Chỉ số bình thường </a:t>
                      </a:r>
                    </a:p>
                  </a:txBody>
                  <a:tcPr marL="47625" marR="47625" marT="47625" marB="47625"/>
                </a:tc>
                <a:tc>
                  <a:txBody>
                    <a:bodyPr/>
                    <a:lstStyle/>
                    <a:p>
                      <a:pPr algn="ctr" fontAlgn="t"/>
                      <a:r>
                        <a:rPr lang="vi-VN" sz="2400" dirty="0">
                          <a:effectLst/>
                        </a:rPr>
                        <a:t>Đơn vị</a:t>
                      </a:r>
                    </a:p>
                  </a:txBody>
                  <a:tcPr marL="47625" marR="47625" marT="47625" marB="47625"/>
                </a:tc>
                <a:extLst>
                  <a:ext uri="{0D108BD9-81ED-4DB2-BD59-A6C34878D82A}">
                    <a16:rowId xmlns:a16="http://schemas.microsoft.com/office/drawing/2014/main" val="3684585115"/>
                  </a:ext>
                </a:extLst>
              </a:tr>
              <a:tr h="756703">
                <a:tc>
                  <a:txBody>
                    <a:bodyPr/>
                    <a:lstStyle/>
                    <a:p>
                      <a:pPr algn="ctr" fontAlgn="t"/>
                      <a:r>
                        <a:rPr lang="vi-VN" sz="2400">
                          <a:effectLst/>
                        </a:rPr>
                        <a:t>Định lượng glucose (máu) </a:t>
                      </a:r>
                    </a:p>
                  </a:txBody>
                  <a:tcPr marL="47625" marR="47625" marT="47625" marB="47625"/>
                </a:tc>
                <a:tc>
                  <a:txBody>
                    <a:bodyPr/>
                    <a:lstStyle/>
                    <a:p>
                      <a:pPr algn="ctr" fontAlgn="t"/>
                      <a:r>
                        <a:rPr lang="en-US" sz="2400" dirty="0">
                          <a:effectLst/>
                        </a:rPr>
                        <a:t>9,8</a:t>
                      </a:r>
                    </a:p>
                  </a:txBody>
                  <a:tcPr marL="47625" marR="47625" marT="47625" marB="47625"/>
                </a:tc>
                <a:tc>
                  <a:txBody>
                    <a:bodyPr/>
                    <a:lstStyle/>
                    <a:p>
                      <a:pPr algn="ctr" fontAlgn="t"/>
                      <a:r>
                        <a:rPr lang="en-US" sz="2400">
                          <a:effectLst/>
                        </a:rPr>
                        <a:t> 3,9 - 6,4</a:t>
                      </a:r>
                    </a:p>
                  </a:txBody>
                  <a:tcPr marL="47625" marR="47625" marT="47625" marB="47625"/>
                </a:tc>
                <a:tc>
                  <a:txBody>
                    <a:bodyPr/>
                    <a:lstStyle/>
                    <a:p>
                      <a:pPr algn="ctr" fontAlgn="t"/>
                      <a:r>
                        <a:rPr lang="en-US" sz="2400">
                          <a:effectLst/>
                        </a:rPr>
                        <a:t>mmol/L</a:t>
                      </a:r>
                    </a:p>
                  </a:txBody>
                  <a:tcPr marL="47625" marR="47625" marT="47625" marB="47625"/>
                </a:tc>
                <a:extLst>
                  <a:ext uri="{0D108BD9-81ED-4DB2-BD59-A6C34878D82A}">
                    <a16:rowId xmlns:a16="http://schemas.microsoft.com/office/drawing/2014/main" val="1586866170"/>
                  </a:ext>
                </a:extLst>
              </a:tr>
              <a:tr h="756703">
                <a:tc>
                  <a:txBody>
                    <a:bodyPr/>
                    <a:lstStyle/>
                    <a:p>
                      <a:pPr algn="ctr" fontAlgn="t"/>
                      <a:r>
                        <a:rPr lang="vi-VN" sz="2400">
                          <a:effectLst/>
                        </a:rPr>
                        <a:t>Định lượng uric acid (máu) </a:t>
                      </a:r>
                    </a:p>
                  </a:txBody>
                  <a:tcPr marL="47625" marR="47625" marT="47625" marB="47625"/>
                </a:tc>
                <a:tc>
                  <a:txBody>
                    <a:bodyPr/>
                    <a:lstStyle/>
                    <a:p>
                      <a:pPr algn="ctr" fontAlgn="t"/>
                      <a:r>
                        <a:rPr lang="en-US" sz="2400">
                          <a:effectLst/>
                        </a:rPr>
                        <a:t>171 </a:t>
                      </a:r>
                    </a:p>
                  </a:txBody>
                  <a:tcPr marL="47625" marR="47625" marT="47625" marB="47625"/>
                </a:tc>
                <a:tc>
                  <a:txBody>
                    <a:bodyPr/>
                    <a:lstStyle/>
                    <a:p>
                      <a:pPr algn="ctr" fontAlgn="t"/>
                      <a:r>
                        <a:rPr lang="pl-PL" sz="2400">
                          <a:effectLst/>
                        </a:rPr>
                        <a:t>Nam: 210 - 420</a:t>
                      </a:r>
                    </a:p>
                    <a:p>
                      <a:pPr algn="ctr" fontAlgn="t"/>
                      <a:r>
                        <a:rPr lang="pl-PL" sz="2400">
                          <a:effectLst/>
                        </a:rPr>
                        <a:t>Nữ 150 - 350</a:t>
                      </a:r>
                    </a:p>
                  </a:txBody>
                  <a:tcPr marL="47625" marR="47625" marT="47625" marB="47625"/>
                </a:tc>
                <a:tc>
                  <a:txBody>
                    <a:bodyPr/>
                    <a:lstStyle/>
                    <a:p>
                      <a:pPr algn="ctr" fontAlgn="t"/>
                      <a:r>
                        <a:rPr lang="el-GR" sz="2400">
                          <a:effectLst/>
                        </a:rPr>
                        <a:t>μ</a:t>
                      </a:r>
                      <a:r>
                        <a:rPr lang="en-US" sz="2400">
                          <a:effectLst/>
                        </a:rPr>
                        <a:t>mol/L</a:t>
                      </a:r>
                    </a:p>
                  </a:txBody>
                  <a:tcPr marL="47625" marR="47625" marT="47625" marB="47625"/>
                </a:tc>
                <a:extLst>
                  <a:ext uri="{0D108BD9-81ED-4DB2-BD59-A6C34878D82A}">
                    <a16:rowId xmlns:a16="http://schemas.microsoft.com/office/drawing/2014/main" val="251593845"/>
                  </a:ext>
                </a:extLst>
              </a:tr>
              <a:tr h="429480">
                <a:tc>
                  <a:txBody>
                    <a:bodyPr/>
                    <a:lstStyle/>
                    <a:p>
                      <a:pPr algn="ctr" fontAlgn="t"/>
                      <a:r>
                        <a:rPr lang="en-US" sz="2400">
                          <a:effectLst/>
                        </a:rPr>
                        <a:t>...</a:t>
                      </a:r>
                    </a:p>
                  </a:txBody>
                  <a:tcPr marL="47625" marR="47625" marT="47625" marB="47625"/>
                </a:tc>
                <a:tc>
                  <a:txBody>
                    <a:bodyPr/>
                    <a:lstStyle/>
                    <a:p>
                      <a:pPr algn="ctr" fontAlgn="t"/>
                      <a:r>
                        <a:rPr lang="en-US" sz="2400">
                          <a:effectLst/>
                        </a:rPr>
                        <a:t>...</a:t>
                      </a:r>
                    </a:p>
                  </a:txBody>
                  <a:tcPr marL="47625" marR="47625" marT="47625" marB="47625"/>
                </a:tc>
                <a:tc>
                  <a:txBody>
                    <a:bodyPr/>
                    <a:lstStyle/>
                    <a:p>
                      <a:pPr algn="ctr" fontAlgn="t"/>
                      <a:r>
                        <a:rPr lang="en-US" sz="2400">
                          <a:effectLst/>
                        </a:rPr>
                        <a:t>...</a:t>
                      </a:r>
                    </a:p>
                  </a:txBody>
                  <a:tcPr marL="47625" marR="47625" marT="47625" marB="47625"/>
                </a:tc>
                <a:tc>
                  <a:txBody>
                    <a:bodyPr/>
                    <a:lstStyle/>
                    <a:p>
                      <a:pPr algn="ctr" fontAlgn="t"/>
                      <a:r>
                        <a:rPr lang="en-US" sz="2400" dirty="0">
                          <a:effectLst/>
                        </a:rPr>
                        <a:t>...</a:t>
                      </a:r>
                    </a:p>
                  </a:txBody>
                  <a:tcPr marL="47625" marR="47625" marT="47625" marB="47625"/>
                </a:tc>
                <a:extLst>
                  <a:ext uri="{0D108BD9-81ED-4DB2-BD59-A6C34878D82A}">
                    <a16:rowId xmlns:a16="http://schemas.microsoft.com/office/drawing/2014/main" val="4129589496"/>
                  </a:ext>
                </a:extLst>
              </a:tr>
            </a:tbl>
          </a:graphicData>
        </a:graphic>
      </p:graphicFrame>
    </p:spTree>
    <p:extLst>
      <p:ext uri="{BB962C8B-B14F-4D97-AF65-F5344CB8AC3E}">
        <p14:creationId xmlns:p14="http://schemas.microsoft.com/office/powerpoint/2010/main" val="4078555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161100" y="643733"/>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3998" y="756296"/>
            <a:ext cx="254768" cy="295437"/>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7157" y="111532"/>
            <a:ext cx="4990154" cy="578468"/>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19035" y="102429"/>
            <a:ext cx="4128998"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Giải</a:t>
            </a: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mã</a:t>
            </a: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 ô </a:t>
            </a: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chữ</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1133" y="160910"/>
            <a:ext cx="513325" cy="482823"/>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19756" y="160910"/>
            <a:ext cx="484290" cy="482823"/>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60747" y="803150"/>
            <a:ext cx="310064" cy="201728"/>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161100" y="137885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3998" y="1491418"/>
            <a:ext cx="254768" cy="295437"/>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60747" y="1538273"/>
            <a:ext cx="310064" cy="201728"/>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1136643" y="433145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69541" y="4444018"/>
            <a:ext cx="254768" cy="295437"/>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6289" y="4490873"/>
            <a:ext cx="310064" cy="201728"/>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146165" y="3587825"/>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9063" y="3700388"/>
            <a:ext cx="254768" cy="295437"/>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45812" y="3747244"/>
            <a:ext cx="310064" cy="201728"/>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1153797" y="2828964"/>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86695" y="2941527"/>
            <a:ext cx="254768" cy="295437"/>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53444" y="2988383"/>
            <a:ext cx="310064" cy="201728"/>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1153797" y="2095563"/>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86695" y="2208126"/>
            <a:ext cx="254768" cy="295437"/>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53444" y="2254982"/>
            <a:ext cx="310064" cy="201728"/>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1139081" y="5084606"/>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1979" y="5197169"/>
            <a:ext cx="254768" cy="295437"/>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8727" y="5244025"/>
            <a:ext cx="310064" cy="201728"/>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1126384" y="5832627"/>
            <a:ext cx="520564" cy="520564"/>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59282" y="5945191"/>
            <a:ext cx="254768" cy="295437"/>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26031" y="5992046"/>
            <a:ext cx="310064" cy="201728"/>
          </a:xfrm>
          <a:prstGeom prst="rect">
            <a:avLst/>
          </a:prstGeom>
        </p:spPr>
      </p:pic>
      <p:sp>
        <p:nvSpPr>
          <p:cNvPr id="2" name="Rounded Rectangle 1"/>
          <p:cNvSpPr/>
          <p:nvPr/>
        </p:nvSpPr>
        <p:spPr>
          <a:xfrm>
            <a:off x="6287280" y="886966"/>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6287279" y="1583920"/>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6287278" y="2289186"/>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6283246" y="2987944"/>
            <a:ext cx="616742" cy="619222"/>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6287276" y="3699716"/>
            <a:ext cx="612715" cy="620057"/>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6287275" y="4400219"/>
            <a:ext cx="612715" cy="615010"/>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6287274" y="5110247"/>
            <a:ext cx="612715" cy="61271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287274"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5581797" y="15839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5581796"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581793" y="44002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581792"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5581792"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4876314"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4876310"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9106072" y="886785"/>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4170832" y="228918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8399155" y="885365"/>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3462656" y="5115211"/>
            <a:ext cx="610139" cy="599222"/>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2762854"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7698238" y="88696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6992756" y="886966"/>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6992753" y="2994451"/>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6992751" y="4400220"/>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6992750" y="5110247"/>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302"/>
          <p:cNvSpPr/>
          <p:nvPr/>
        </p:nvSpPr>
        <p:spPr>
          <a:xfrm>
            <a:off x="6992750" y="5852759"/>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7698225" y="5118486"/>
            <a:ext cx="612715" cy="6044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6d">
            <a:extLst>
              <a:ext uri="{FF2B5EF4-FFF2-40B4-BE49-F238E27FC236}">
                <a16:creationId xmlns:a16="http://schemas.microsoft.com/office/drawing/2014/main" id="{E1DD5BC0-8741-4818-896B-6C8355D3C1FC}"/>
              </a:ext>
            </a:extLst>
          </p:cNvPr>
          <p:cNvSpPr txBox="1"/>
          <p:nvPr/>
        </p:nvSpPr>
        <p:spPr>
          <a:xfrm>
            <a:off x="6358241" y="89884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b</a:t>
            </a:r>
          </a:p>
        </p:txBody>
      </p:sp>
      <p:sp>
        <p:nvSpPr>
          <p:cNvPr id="339" name="!!6d">
            <a:extLst>
              <a:ext uri="{FF2B5EF4-FFF2-40B4-BE49-F238E27FC236}">
                <a16:creationId xmlns:a16="http://schemas.microsoft.com/office/drawing/2014/main" id="{E1DD5BC0-8741-4818-896B-6C8355D3C1FC}"/>
              </a:ext>
            </a:extLst>
          </p:cNvPr>
          <p:cNvSpPr txBox="1"/>
          <p:nvPr/>
        </p:nvSpPr>
        <p:spPr>
          <a:xfrm>
            <a:off x="7055802" y="915476"/>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sp>
        <p:nvSpPr>
          <p:cNvPr id="340" name="!!6d">
            <a:extLst>
              <a:ext uri="{FF2B5EF4-FFF2-40B4-BE49-F238E27FC236}">
                <a16:creationId xmlns:a16="http://schemas.microsoft.com/office/drawing/2014/main" id="{E1DD5BC0-8741-4818-896B-6C8355D3C1FC}"/>
              </a:ext>
            </a:extLst>
          </p:cNvPr>
          <p:cNvSpPr txBox="1"/>
          <p:nvPr/>
        </p:nvSpPr>
        <p:spPr>
          <a:xfrm>
            <a:off x="6357544" y="1602730"/>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41" name="!!6d">
            <a:extLst>
              <a:ext uri="{FF2B5EF4-FFF2-40B4-BE49-F238E27FC236}">
                <a16:creationId xmlns:a16="http://schemas.microsoft.com/office/drawing/2014/main" id="{E1DD5BC0-8741-4818-896B-6C8355D3C1FC}"/>
              </a:ext>
            </a:extLst>
          </p:cNvPr>
          <p:cNvSpPr txBox="1"/>
          <p:nvPr/>
        </p:nvSpPr>
        <p:spPr>
          <a:xfrm>
            <a:off x="6362545" y="2288245"/>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2" name="!!6d">
            <a:extLst>
              <a:ext uri="{FF2B5EF4-FFF2-40B4-BE49-F238E27FC236}">
                <a16:creationId xmlns:a16="http://schemas.microsoft.com/office/drawing/2014/main" id="{E1DD5BC0-8741-4818-896B-6C8355D3C1FC}"/>
              </a:ext>
            </a:extLst>
          </p:cNvPr>
          <p:cNvSpPr txBox="1"/>
          <p:nvPr/>
        </p:nvSpPr>
        <p:spPr>
          <a:xfrm>
            <a:off x="6358241" y="301312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43" name="!!6d">
            <a:extLst>
              <a:ext uri="{FF2B5EF4-FFF2-40B4-BE49-F238E27FC236}">
                <a16:creationId xmlns:a16="http://schemas.microsoft.com/office/drawing/2014/main" id="{E1DD5BC0-8741-4818-896B-6C8355D3C1FC}"/>
              </a:ext>
            </a:extLst>
          </p:cNvPr>
          <p:cNvSpPr txBox="1"/>
          <p:nvPr/>
        </p:nvSpPr>
        <p:spPr>
          <a:xfrm>
            <a:off x="6362605" y="3728454"/>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4" name="!!6d">
            <a:extLst>
              <a:ext uri="{FF2B5EF4-FFF2-40B4-BE49-F238E27FC236}">
                <a16:creationId xmlns:a16="http://schemas.microsoft.com/office/drawing/2014/main" id="{E1DD5BC0-8741-4818-896B-6C8355D3C1FC}"/>
              </a:ext>
            </a:extLst>
          </p:cNvPr>
          <p:cNvSpPr txBox="1"/>
          <p:nvPr/>
        </p:nvSpPr>
        <p:spPr>
          <a:xfrm>
            <a:off x="6362605" y="4425503"/>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sp>
        <p:nvSpPr>
          <p:cNvPr id="345" name="!!6d">
            <a:extLst>
              <a:ext uri="{FF2B5EF4-FFF2-40B4-BE49-F238E27FC236}">
                <a16:creationId xmlns:a16="http://schemas.microsoft.com/office/drawing/2014/main" id="{E1DD5BC0-8741-4818-896B-6C8355D3C1FC}"/>
              </a:ext>
            </a:extLst>
          </p:cNvPr>
          <p:cNvSpPr txBox="1"/>
          <p:nvPr/>
        </p:nvSpPr>
        <p:spPr>
          <a:xfrm>
            <a:off x="6350623" y="511248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46" name="!!6d">
            <a:extLst>
              <a:ext uri="{FF2B5EF4-FFF2-40B4-BE49-F238E27FC236}">
                <a16:creationId xmlns:a16="http://schemas.microsoft.com/office/drawing/2014/main" id="{E1DD5BC0-8741-4818-896B-6C8355D3C1FC}"/>
              </a:ext>
            </a:extLst>
          </p:cNvPr>
          <p:cNvSpPr txBox="1"/>
          <p:nvPr/>
        </p:nvSpPr>
        <p:spPr>
          <a:xfrm>
            <a:off x="6362606" y="58627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47" name="!!6d">
            <a:extLst>
              <a:ext uri="{FF2B5EF4-FFF2-40B4-BE49-F238E27FC236}">
                <a16:creationId xmlns:a16="http://schemas.microsoft.com/office/drawing/2014/main" id="{E1DD5BC0-8741-4818-896B-6C8355D3C1FC}"/>
              </a:ext>
            </a:extLst>
          </p:cNvPr>
          <p:cNvSpPr txBox="1"/>
          <p:nvPr/>
        </p:nvSpPr>
        <p:spPr>
          <a:xfrm>
            <a:off x="5638044" y="588085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48" name="!!6d">
            <a:extLst>
              <a:ext uri="{FF2B5EF4-FFF2-40B4-BE49-F238E27FC236}">
                <a16:creationId xmlns:a16="http://schemas.microsoft.com/office/drawing/2014/main" id="{E1DD5BC0-8741-4818-896B-6C8355D3C1FC}"/>
              </a:ext>
            </a:extLst>
          </p:cNvPr>
          <p:cNvSpPr txBox="1"/>
          <p:nvPr/>
        </p:nvSpPr>
        <p:spPr>
          <a:xfrm>
            <a:off x="7070379" y="5862785"/>
            <a:ext cx="462050" cy="584623"/>
          </a:xfrm>
          <a:prstGeom prst="rect">
            <a:avLst/>
          </a:prstGeom>
          <a:noFill/>
        </p:spPr>
        <p:txBody>
          <a:bodyPr wrap="square" rtlCol="0">
            <a:spAutoFit/>
          </a:bodyPr>
          <a:lstStyle/>
          <a:p>
            <a:pPr algn="ctr"/>
            <a:r>
              <a:rPr lang="en-US" sz="31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349" name="!!6d">
            <a:extLst>
              <a:ext uri="{FF2B5EF4-FFF2-40B4-BE49-F238E27FC236}">
                <a16:creationId xmlns:a16="http://schemas.microsoft.com/office/drawing/2014/main" id="{E1DD5BC0-8741-4818-896B-6C8355D3C1FC}"/>
              </a:ext>
            </a:extLst>
          </p:cNvPr>
          <p:cNvSpPr txBox="1"/>
          <p:nvPr/>
        </p:nvSpPr>
        <p:spPr>
          <a:xfrm>
            <a:off x="5651184" y="2295038"/>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350" name="!!6d">
            <a:extLst>
              <a:ext uri="{FF2B5EF4-FFF2-40B4-BE49-F238E27FC236}">
                <a16:creationId xmlns:a16="http://schemas.microsoft.com/office/drawing/2014/main" id="{E1DD5BC0-8741-4818-896B-6C8355D3C1FC}"/>
              </a:ext>
            </a:extLst>
          </p:cNvPr>
          <p:cNvSpPr txBox="1"/>
          <p:nvPr/>
        </p:nvSpPr>
        <p:spPr>
          <a:xfrm>
            <a:off x="7773562" y="9124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354" name="!!6d">
            <a:extLst>
              <a:ext uri="{FF2B5EF4-FFF2-40B4-BE49-F238E27FC236}">
                <a16:creationId xmlns:a16="http://schemas.microsoft.com/office/drawing/2014/main" id="{E1DD5BC0-8741-4818-896B-6C8355D3C1FC}"/>
              </a:ext>
            </a:extLst>
          </p:cNvPr>
          <p:cNvSpPr txBox="1"/>
          <p:nvPr/>
        </p:nvSpPr>
        <p:spPr>
          <a:xfrm>
            <a:off x="7055802" y="441329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56" name="!!6d">
            <a:extLst>
              <a:ext uri="{FF2B5EF4-FFF2-40B4-BE49-F238E27FC236}">
                <a16:creationId xmlns:a16="http://schemas.microsoft.com/office/drawing/2014/main" id="{E1DD5BC0-8741-4818-896B-6C8355D3C1FC}"/>
              </a:ext>
            </a:extLst>
          </p:cNvPr>
          <p:cNvSpPr txBox="1"/>
          <p:nvPr/>
        </p:nvSpPr>
        <p:spPr>
          <a:xfrm>
            <a:off x="7068080" y="3001623"/>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57" name="!!6d">
            <a:extLst>
              <a:ext uri="{FF2B5EF4-FFF2-40B4-BE49-F238E27FC236}">
                <a16:creationId xmlns:a16="http://schemas.microsoft.com/office/drawing/2014/main" id="{E1DD5BC0-8741-4818-896B-6C8355D3C1FC}"/>
              </a:ext>
            </a:extLst>
          </p:cNvPr>
          <p:cNvSpPr txBox="1"/>
          <p:nvPr/>
        </p:nvSpPr>
        <p:spPr>
          <a:xfrm>
            <a:off x="2830871" y="372155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358" name="!!6d">
            <a:extLst>
              <a:ext uri="{FF2B5EF4-FFF2-40B4-BE49-F238E27FC236}">
                <a16:creationId xmlns:a16="http://schemas.microsoft.com/office/drawing/2014/main" id="{E1DD5BC0-8741-4818-896B-6C8355D3C1FC}"/>
              </a:ext>
            </a:extLst>
          </p:cNvPr>
          <p:cNvSpPr txBox="1"/>
          <p:nvPr/>
        </p:nvSpPr>
        <p:spPr>
          <a:xfrm>
            <a:off x="4939753" y="230745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60" name="!!6d">
            <a:extLst>
              <a:ext uri="{FF2B5EF4-FFF2-40B4-BE49-F238E27FC236}">
                <a16:creationId xmlns:a16="http://schemas.microsoft.com/office/drawing/2014/main" id="{E1DD5BC0-8741-4818-896B-6C8355D3C1FC}"/>
              </a:ext>
            </a:extLst>
          </p:cNvPr>
          <p:cNvSpPr txBox="1"/>
          <p:nvPr/>
        </p:nvSpPr>
        <p:spPr>
          <a:xfrm>
            <a:off x="4959530" y="5120589"/>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61" name="!!6d">
            <a:extLst>
              <a:ext uri="{FF2B5EF4-FFF2-40B4-BE49-F238E27FC236}">
                <a16:creationId xmlns:a16="http://schemas.microsoft.com/office/drawing/2014/main" id="{E1DD5BC0-8741-4818-896B-6C8355D3C1FC}"/>
              </a:ext>
            </a:extLst>
          </p:cNvPr>
          <p:cNvSpPr txBox="1"/>
          <p:nvPr/>
        </p:nvSpPr>
        <p:spPr>
          <a:xfrm>
            <a:off x="5651184" y="5138339"/>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372" name="!!6d">
            <a:extLst>
              <a:ext uri="{FF2B5EF4-FFF2-40B4-BE49-F238E27FC236}">
                <a16:creationId xmlns:a16="http://schemas.microsoft.com/office/drawing/2014/main" id="{E1DD5BC0-8741-4818-896B-6C8355D3C1FC}"/>
              </a:ext>
            </a:extLst>
          </p:cNvPr>
          <p:cNvSpPr txBox="1"/>
          <p:nvPr/>
        </p:nvSpPr>
        <p:spPr>
          <a:xfrm>
            <a:off x="5648272" y="4405137"/>
            <a:ext cx="450122"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376" name="!!6d">
            <a:extLst>
              <a:ext uri="{FF2B5EF4-FFF2-40B4-BE49-F238E27FC236}">
                <a16:creationId xmlns:a16="http://schemas.microsoft.com/office/drawing/2014/main" id="{E1DD5BC0-8741-4818-896B-6C8355D3C1FC}"/>
              </a:ext>
            </a:extLst>
          </p:cNvPr>
          <p:cNvSpPr txBox="1"/>
          <p:nvPr/>
        </p:nvSpPr>
        <p:spPr>
          <a:xfrm>
            <a:off x="9173038" y="90542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380" name="!!6d">
            <a:extLst>
              <a:ext uri="{FF2B5EF4-FFF2-40B4-BE49-F238E27FC236}">
                <a16:creationId xmlns:a16="http://schemas.microsoft.com/office/drawing/2014/main" id="{E1DD5BC0-8741-4818-896B-6C8355D3C1FC}"/>
              </a:ext>
            </a:extLst>
          </p:cNvPr>
          <p:cNvSpPr txBox="1"/>
          <p:nvPr/>
        </p:nvSpPr>
        <p:spPr>
          <a:xfrm>
            <a:off x="5635447" y="1602730"/>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sp>
        <p:nvSpPr>
          <p:cNvPr id="383" name="!!6d">
            <a:extLst>
              <a:ext uri="{FF2B5EF4-FFF2-40B4-BE49-F238E27FC236}">
                <a16:creationId xmlns:a16="http://schemas.microsoft.com/office/drawing/2014/main" id="{E1DD5BC0-8741-4818-896B-6C8355D3C1FC}"/>
              </a:ext>
            </a:extLst>
          </p:cNvPr>
          <p:cNvSpPr txBox="1"/>
          <p:nvPr/>
        </p:nvSpPr>
        <p:spPr>
          <a:xfrm>
            <a:off x="4245661" y="231316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84" name="!!6d">
            <a:extLst>
              <a:ext uri="{FF2B5EF4-FFF2-40B4-BE49-F238E27FC236}">
                <a16:creationId xmlns:a16="http://schemas.microsoft.com/office/drawing/2014/main" id="{E1DD5BC0-8741-4818-896B-6C8355D3C1FC}"/>
              </a:ext>
            </a:extLst>
          </p:cNvPr>
          <p:cNvSpPr txBox="1"/>
          <p:nvPr/>
        </p:nvSpPr>
        <p:spPr>
          <a:xfrm>
            <a:off x="8471558" y="898664"/>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88" name="!!6d">
            <a:extLst>
              <a:ext uri="{FF2B5EF4-FFF2-40B4-BE49-F238E27FC236}">
                <a16:creationId xmlns:a16="http://schemas.microsoft.com/office/drawing/2014/main" id="{E1DD5BC0-8741-4818-896B-6C8355D3C1FC}"/>
              </a:ext>
            </a:extLst>
          </p:cNvPr>
          <p:cNvSpPr txBox="1"/>
          <p:nvPr/>
        </p:nvSpPr>
        <p:spPr>
          <a:xfrm>
            <a:off x="3543321" y="512903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389" name="!!6d">
            <a:extLst>
              <a:ext uri="{FF2B5EF4-FFF2-40B4-BE49-F238E27FC236}">
                <a16:creationId xmlns:a16="http://schemas.microsoft.com/office/drawing/2014/main" id="{E1DD5BC0-8741-4818-896B-6C8355D3C1FC}"/>
              </a:ext>
            </a:extLst>
          </p:cNvPr>
          <p:cNvSpPr txBox="1"/>
          <p:nvPr/>
        </p:nvSpPr>
        <p:spPr>
          <a:xfrm>
            <a:off x="7785217" y="5138336"/>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y</a:t>
            </a:r>
          </a:p>
        </p:txBody>
      </p:sp>
      <p:sp>
        <p:nvSpPr>
          <p:cNvPr id="392" name="!!6d">
            <a:extLst>
              <a:ext uri="{FF2B5EF4-FFF2-40B4-BE49-F238E27FC236}">
                <a16:creationId xmlns:a16="http://schemas.microsoft.com/office/drawing/2014/main" id="{E1DD5BC0-8741-4818-896B-6C8355D3C1FC}"/>
              </a:ext>
            </a:extLst>
          </p:cNvPr>
          <p:cNvSpPr txBox="1"/>
          <p:nvPr/>
        </p:nvSpPr>
        <p:spPr>
          <a:xfrm>
            <a:off x="7062310" y="510548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u</a:t>
            </a:r>
          </a:p>
        </p:txBody>
      </p:sp>
      <p:sp>
        <p:nvSpPr>
          <p:cNvPr id="153" name="Rounded Rectangle 152"/>
          <p:cNvSpPr/>
          <p:nvPr/>
        </p:nvSpPr>
        <p:spPr>
          <a:xfrm>
            <a:off x="8397688" y="2993674"/>
            <a:ext cx="604936" cy="6050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6d">
            <a:extLst>
              <a:ext uri="{FF2B5EF4-FFF2-40B4-BE49-F238E27FC236}">
                <a16:creationId xmlns:a16="http://schemas.microsoft.com/office/drawing/2014/main" id="{E1DD5BC0-8741-4818-896B-6C8355D3C1FC}"/>
              </a:ext>
            </a:extLst>
          </p:cNvPr>
          <p:cNvSpPr txBox="1"/>
          <p:nvPr/>
        </p:nvSpPr>
        <p:spPr>
          <a:xfrm>
            <a:off x="8459299" y="3002591"/>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55" name="Rounded Rectangle 154"/>
          <p:cNvSpPr/>
          <p:nvPr/>
        </p:nvSpPr>
        <p:spPr>
          <a:xfrm>
            <a:off x="5580254"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874771"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169289" y="3707059"/>
            <a:ext cx="612715" cy="612626"/>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d">
            <a:extLst>
              <a:ext uri="{FF2B5EF4-FFF2-40B4-BE49-F238E27FC236}">
                <a16:creationId xmlns:a16="http://schemas.microsoft.com/office/drawing/2014/main" id="{E1DD5BC0-8741-4818-896B-6C8355D3C1FC}"/>
              </a:ext>
            </a:extLst>
          </p:cNvPr>
          <p:cNvSpPr txBox="1"/>
          <p:nvPr/>
        </p:nvSpPr>
        <p:spPr>
          <a:xfrm>
            <a:off x="4943604" y="371508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sp>
        <p:nvSpPr>
          <p:cNvPr id="159" name="!!6d">
            <a:extLst>
              <a:ext uri="{FF2B5EF4-FFF2-40B4-BE49-F238E27FC236}">
                <a16:creationId xmlns:a16="http://schemas.microsoft.com/office/drawing/2014/main" id="{E1DD5BC0-8741-4818-896B-6C8355D3C1FC}"/>
              </a:ext>
            </a:extLst>
          </p:cNvPr>
          <p:cNvSpPr txBox="1"/>
          <p:nvPr/>
        </p:nvSpPr>
        <p:spPr>
          <a:xfrm>
            <a:off x="4237101" y="3750807"/>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g</a:t>
            </a:r>
          </a:p>
        </p:txBody>
      </p:sp>
      <p:sp>
        <p:nvSpPr>
          <p:cNvPr id="160" name="!!6d">
            <a:extLst>
              <a:ext uri="{FF2B5EF4-FFF2-40B4-BE49-F238E27FC236}">
                <a16:creationId xmlns:a16="http://schemas.microsoft.com/office/drawing/2014/main" id="{E1DD5BC0-8741-4818-896B-6C8355D3C1FC}"/>
              </a:ext>
            </a:extLst>
          </p:cNvPr>
          <p:cNvSpPr txBox="1"/>
          <p:nvPr/>
        </p:nvSpPr>
        <p:spPr>
          <a:xfrm>
            <a:off x="5648271" y="3718122"/>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61" name="Rounded Rectangle 160"/>
          <p:cNvSpPr/>
          <p:nvPr/>
        </p:nvSpPr>
        <p:spPr>
          <a:xfrm>
            <a:off x="3462786" y="3707058"/>
            <a:ext cx="612715" cy="61262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6d">
            <a:extLst>
              <a:ext uri="{FF2B5EF4-FFF2-40B4-BE49-F238E27FC236}">
                <a16:creationId xmlns:a16="http://schemas.microsoft.com/office/drawing/2014/main" id="{E1DD5BC0-8741-4818-896B-6C8355D3C1FC}"/>
              </a:ext>
            </a:extLst>
          </p:cNvPr>
          <p:cNvSpPr txBox="1"/>
          <p:nvPr/>
        </p:nvSpPr>
        <p:spPr>
          <a:xfrm>
            <a:off x="3522687" y="3707057"/>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63" name="Rounded Rectangle 162"/>
          <p:cNvSpPr/>
          <p:nvPr/>
        </p:nvSpPr>
        <p:spPr>
          <a:xfrm>
            <a:off x="9803085" y="4401980"/>
            <a:ext cx="612715" cy="60584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d">
            <a:extLst>
              <a:ext uri="{FF2B5EF4-FFF2-40B4-BE49-F238E27FC236}">
                <a16:creationId xmlns:a16="http://schemas.microsoft.com/office/drawing/2014/main" id="{E1DD5BC0-8741-4818-896B-6C8355D3C1FC}"/>
              </a:ext>
            </a:extLst>
          </p:cNvPr>
          <p:cNvSpPr txBox="1"/>
          <p:nvPr/>
        </p:nvSpPr>
        <p:spPr>
          <a:xfrm>
            <a:off x="9873189" y="4430606"/>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67" name="Rounded Rectangle 166"/>
          <p:cNvSpPr/>
          <p:nvPr/>
        </p:nvSpPr>
        <p:spPr>
          <a:xfrm>
            <a:off x="9785754" y="884393"/>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d">
            <a:extLst>
              <a:ext uri="{FF2B5EF4-FFF2-40B4-BE49-F238E27FC236}">
                <a16:creationId xmlns:a16="http://schemas.microsoft.com/office/drawing/2014/main" id="{E1DD5BC0-8741-4818-896B-6C8355D3C1FC}"/>
              </a:ext>
            </a:extLst>
          </p:cNvPr>
          <p:cNvSpPr txBox="1"/>
          <p:nvPr/>
        </p:nvSpPr>
        <p:spPr>
          <a:xfrm>
            <a:off x="9852720" y="903028"/>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84" name="Rounded Rectangle 183"/>
          <p:cNvSpPr/>
          <p:nvPr/>
        </p:nvSpPr>
        <p:spPr>
          <a:xfrm>
            <a:off x="7698723" y="439511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6d">
            <a:extLst>
              <a:ext uri="{FF2B5EF4-FFF2-40B4-BE49-F238E27FC236}">
                <a16:creationId xmlns:a16="http://schemas.microsoft.com/office/drawing/2014/main" id="{E1DD5BC0-8741-4818-896B-6C8355D3C1FC}"/>
              </a:ext>
            </a:extLst>
          </p:cNvPr>
          <p:cNvSpPr txBox="1"/>
          <p:nvPr/>
        </p:nvSpPr>
        <p:spPr>
          <a:xfrm>
            <a:off x="7782203" y="4430450"/>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187" name="Rounded Rectangle 186"/>
          <p:cNvSpPr/>
          <p:nvPr/>
        </p:nvSpPr>
        <p:spPr>
          <a:xfrm>
            <a:off x="8397933" y="439511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6d">
            <a:extLst>
              <a:ext uri="{FF2B5EF4-FFF2-40B4-BE49-F238E27FC236}">
                <a16:creationId xmlns:a16="http://schemas.microsoft.com/office/drawing/2014/main" id="{E1DD5BC0-8741-4818-896B-6C8355D3C1FC}"/>
              </a:ext>
            </a:extLst>
          </p:cNvPr>
          <p:cNvSpPr txBox="1"/>
          <p:nvPr/>
        </p:nvSpPr>
        <p:spPr>
          <a:xfrm>
            <a:off x="8484427" y="4405138"/>
            <a:ext cx="450396"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r</a:t>
            </a:r>
          </a:p>
        </p:txBody>
      </p:sp>
      <p:sp>
        <p:nvSpPr>
          <p:cNvPr id="196" name="Rounded Rectangle 195"/>
          <p:cNvSpPr/>
          <p:nvPr/>
        </p:nvSpPr>
        <p:spPr>
          <a:xfrm>
            <a:off x="9097039" y="4395192"/>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6d">
            <a:extLst>
              <a:ext uri="{FF2B5EF4-FFF2-40B4-BE49-F238E27FC236}">
                <a16:creationId xmlns:a16="http://schemas.microsoft.com/office/drawing/2014/main" id="{E1DD5BC0-8741-4818-896B-6C8355D3C1FC}"/>
              </a:ext>
            </a:extLst>
          </p:cNvPr>
          <p:cNvSpPr txBox="1"/>
          <p:nvPr/>
        </p:nvSpPr>
        <p:spPr>
          <a:xfrm>
            <a:off x="9167142" y="4423819"/>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165" name="Rounded Rectangle 164"/>
          <p:cNvSpPr/>
          <p:nvPr/>
        </p:nvSpPr>
        <p:spPr>
          <a:xfrm>
            <a:off x="7695221" y="2995893"/>
            <a:ext cx="612715" cy="6127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d">
            <a:extLst>
              <a:ext uri="{FF2B5EF4-FFF2-40B4-BE49-F238E27FC236}">
                <a16:creationId xmlns:a16="http://schemas.microsoft.com/office/drawing/2014/main" id="{E1DD5BC0-8741-4818-896B-6C8355D3C1FC}"/>
              </a:ext>
            </a:extLst>
          </p:cNvPr>
          <p:cNvSpPr txBox="1"/>
          <p:nvPr/>
        </p:nvSpPr>
        <p:spPr>
          <a:xfrm>
            <a:off x="7770548" y="3003064"/>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180" name="Rounded Rectangle 179"/>
          <p:cNvSpPr/>
          <p:nvPr/>
        </p:nvSpPr>
        <p:spPr>
          <a:xfrm>
            <a:off x="4168668" y="5115211"/>
            <a:ext cx="610139" cy="599222"/>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d">
            <a:extLst>
              <a:ext uri="{FF2B5EF4-FFF2-40B4-BE49-F238E27FC236}">
                <a16:creationId xmlns:a16="http://schemas.microsoft.com/office/drawing/2014/main" id="{E1DD5BC0-8741-4818-896B-6C8355D3C1FC}"/>
              </a:ext>
            </a:extLst>
          </p:cNvPr>
          <p:cNvSpPr txBox="1"/>
          <p:nvPr/>
        </p:nvSpPr>
        <p:spPr>
          <a:xfrm>
            <a:off x="4249333" y="5129035"/>
            <a:ext cx="462050" cy="584623"/>
          </a:xfrm>
          <a:prstGeom prst="rect">
            <a:avLst/>
          </a:prstGeom>
          <a:noFill/>
        </p:spPr>
        <p:txBody>
          <a:bodyPr wrap="square" rtlCol="0">
            <a:spAutoFit/>
          </a:bodyPr>
          <a:lstStyle/>
          <a:p>
            <a:pPr algn="ctr"/>
            <a:r>
              <a:rPr lang="en-US" sz="31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3" name="Right Arrow 2">
            <a:hlinkClick r:id="rId18" action="ppaction://hlinksldjump"/>
          </p:cNvPr>
          <p:cNvSpPr/>
          <p:nvPr/>
        </p:nvSpPr>
        <p:spPr>
          <a:xfrm>
            <a:off x="10971212" y="6193774"/>
            <a:ext cx="914400" cy="271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97335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2"/>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338"/>
                                        </p:tgtEl>
                                        <p:attrNameLst>
                                          <p:attrName>style.visibility</p:attrName>
                                        </p:attrNameLst>
                                      </p:cBhvr>
                                      <p:to>
                                        <p:strVal val="visible"/>
                                      </p:to>
                                    </p:set>
                                    <p:anim calcmode="lin" valueType="num">
                                      <p:cBhvr>
                                        <p:cTn id="119" dur="500" fill="hold"/>
                                        <p:tgtEl>
                                          <p:spTgt spid="338"/>
                                        </p:tgtEl>
                                        <p:attrNameLst>
                                          <p:attrName>ppt_w</p:attrName>
                                        </p:attrNameLst>
                                      </p:cBhvr>
                                      <p:tavLst>
                                        <p:tav tm="0">
                                          <p:val>
                                            <p:fltVal val="0"/>
                                          </p:val>
                                        </p:tav>
                                        <p:tav tm="100000">
                                          <p:val>
                                            <p:strVal val="#ppt_w"/>
                                          </p:val>
                                        </p:tav>
                                      </p:tavLst>
                                    </p:anim>
                                    <p:anim calcmode="lin" valueType="num">
                                      <p:cBhvr>
                                        <p:cTn id="120" dur="500" fill="hold"/>
                                        <p:tgtEl>
                                          <p:spTgt spid="338"/>
                                        </p:tgtEl>
                                        <p:attrNameLst>
                                          <p:attrName>ppt_h</p:attrName>
                                        </p:attrNameLst>
                                      </p:cBhvr>
                                      <p:tavLst>
                                        <p:tav tm="0">
                                          <p:val>
                                            <p:fltVal val="0"/>
                                          </p:val>
                                        </p:tav>
                                        <p:tav tm="100000">
                                          <p:val>
                                            <p:strVal val="#ppt_h"/>
                                          </p:val>
                                        </p:tav>
                                      </p:tavLst>
                                    </p:anim>
                                    <p:animEffect transition="in" filter="fade">
                                      <p:cBhvr>
                                        <p:cTn id="121" dur="500"/>
                                        <p:tgtEl>
                                          <p:spTgt spid="338"/>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338"/>
                                        </p:tgtEl>
                                      </p:cBhvr>
                                    </p:animEffect>
                                    <p:animScale>
                                      <p:cBhvr>
                                        <p:cTn id="124" dur="250" autoRev="1" fill="hold"/>
                                        <p:tgtEl>
                                          <p:spTgt spid="338"/>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339"/>
                                        </p:tgtEl>
                                        <p:attrNameLst>
                                          <p:attrName>style.visibility</p:attrName>
                                        </p:attrNameLst>
                                      </p:cBhvr>
                                      <p:to>
                                        <p:strVal val="visible"/>
                                      </p:to>
                                    </p:set>
                                    <p:anim calcmode="lin" valueType="num">
                                      <p:cBhvr>
                                        <p:cTn id="127" dur="500" fill="hold"/>
                                        <p:tgtEl>
                                          <p:spTgt spid="339"/>
                                        </p:tgtEl>
                                        <p:attrNameLst>
                                          <p:attrName>ppt_w</p:attrName>
                                        </p:attrNameLst>
                                      </p:cBhvr>
                                      <p:tavLst>
                                        <p:tav tm="0">
                                          <p:val>
                                            <p:fltVal val="0"/>
                                          </p:val>
                                        </p:tav>
                                        <p:tav tm="100000">
                                          <p:val>
                                            <p:strVal val="#ppt_w"/>
                                          </p:val>
                                        </p:tav>
                                      </p:tavLst>
                                    </p:anim>
                                    <p:anim calcmode="lin" valueType="num">
                                      <p:cBhvr>
                                        <p:cTn id="128" dur="500" fill="hold"/>
                                        <p:tgtEl>
                                          <p:spTgt spid="339"/>
                                        </p:tgtEl>
                                        <p:attrNameLst>
                                          <p:attrName>ppt_h</p:attrName>
                                        </p:attrNameLst>
                                      </p:cBhvr>
                                      <p:tavLst>
                                        <p:tav tm="0">
                                          <p:val>
                                            <p:fltVal val="0"/>
                                          </p:val>
                                        </p:tav>
                                        <p:tav tm="100000">
                                          <p:val>
                                            <p:strVal val="#ppt_h"/>
                                          </p:val>
                                        </p:tav>
                                      </p:tavLst>
                                    </p:anim>
                                    <p:animEffect transition="in" filter="fade">
                                      <p:cBhvr>
                                        <p:cTn id="129" dur="500"/>
                                        <p:tgtEl>
                                          <p:spTgt spid="339"/>
                                        </p:tgtEl>
                                      </p:cBhvr>
                                    </p:animEffect>
                                  </p:childTnLst>
                                  <p:subTnLst>
                                    <p:audio>
                                      <p:cMediaNode>
                                        <p:cTn display="0" masterRel="sameClick">
                                          <p:stCondLst>
                                            <p:cond evt="begin" delay="0">
                                              <p:tn val="125"/>
                                            </p:cond>
                                          </p:stCondLst>
                                          <p:endCondLst>
                                            <p:cond evt="onStopAudio" delay="0">
                                              <p:tgtEl>
                                                <p:sldTgt/>
                                              </p:tgtEl>
                                            </p:cond>
                                          </p:endCondLst>
                                        </p:cTn>
                                        <p:tgtEl>
                                          <p:sndTgt r:embed="rId3"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339"/>
                                        </p:tgtEl>
                                      </p:cBhvr>
                                    </p:animEffect>
                                    <p:animScale>
                                      <p:cBhvr>
                                        <p:cTn id="132" dur="250" autoRev="1" fill="hold"/>
                                        <p:tgtEl>
                                          <p:spTgt spid="339"/>
                                        </p:tgtEl>
                                      </p:cBhvr>
                                      <p:by x="105000" y="105000"/>
                                    </p:animScale>
                                  </p:childTnLst>
                                </p:cTn>
                              </p:par>
                              <p:par>
                                <p:cTn id="133" presetID="53" presetClass="entr" presetSubtype="16" fill="hold" nodeType="withEffect">
                                  <p:stCondLst>
                                    <p:cond delay="0"/>
                                  </p:stCondLst>
                                  <p:childTnLst>
                                    <p:set>
                                      <p:cBhvr>
                                        <p:cTn id="134" dur="1" fill="hold">
                                          <p:stCondLst>
                                            <p:cond delay="0"/>
                                          </p:stCondLst>
                                        </p:cTn>
                                        <p:tgtEl>
                                          <p:spTgt spid="350"/>
                                        </p:tgtEl>
                                        <p:attrNameLst>
                                          <p:attrName>style.visibility</p:attrName>
                                        </p:attrNameLst>
                                      </p:cBhvr>
                                      <p:to>
                                        <p:strVal val="visible"/>
                                      </p:to>
                                    </p:set>
                                    <p:anim calcmode="lin" valueType="num">
                                      <p:cBhvr>
                                        <p:cTn id="135" dur="500" fill="hold"/>
                                        <p:tgtEl>
                                          <p:spTgt spid="350"/>
                                        </p:tgtEl>
                                        <p:attrNameLst>
                                          <p:attrName>ppt_w</p:attrName>
                                        </p:attrNameLst>
                                      </p:cBhvr>
                                      <p:tavLst>
                                        <p:tav tm="0">
                                          <p:val>
                                            <p:fltVal val="0"/>
                                          </p:val>
                                        </p:tav>
                                        <p:tav tm="100000">
                                          <p:val>
                                            <p:strVal val="#ppt_w"/>
                                          </p:val>
                                        </p:tav>
                                      </p:tavLst>
                                    </p:anim>
                                    <p:anim calcmode="lin" valueType="num">
                                      <p:cBhvr>
                                        <p:cTn id="136" dur="500" fill="hold"/>
                                        <p:tgtEl>
                                          <p:spTgt spid="350"/>
                                        </p:tgtEl>
                                        <p:attrNameLst>
                                          <p:attrName>ppt_h</p:attrName>
                                        </p:attrNameLst>
                                      </p:cBhvr>
                                      <p:tavLst>
                                        <p:tav tm="0">
                                          <p:val>
                                            <p:fltVal val="0"/>
                                          </p:val>
                                        </p:tav>
                                        <p:tav tm="100000">
                                          <p:val>
                                            <p:strVal val="#ppt_h"/>
                                          </p:val>
                                        </p:tav>
                                      </p:tavLst>
                                    </p:anim>
                                    <p:animEffect transition="in" filter="fade">
                                      <p:cBhvr>
                                        <p:cTn id="137" dur="500"/>
                                        <p:tgtEl>
                                          <p:spTgt spid="350"/>
                                        </p:tgtEl>
                                      </p:cBhvr>
                                    </p:animEffect>
                                  </p:childTnLst>
                                </p:cTn>
                              </p:par>
                              <p:par>
                                <p:cTn id="138" presetID="26" presetClass="emph" presetSubtype="0" fill="hold" nodeType="withEffect">
                                  <p:stCondLst>
                                    <p:cond delay="500"/>
                                  </p:stCondLst>
                                  <p:childTnLst>
                                    <p:animEffect transition="out" filter="fade">
                                      <p:cBhvr>
                                        <p:cTn id="139" dur="500" tmFilter="0, 0; .2, .5; .8, .5; 1, 0"/>
                                        <p:tgtEl>
                                          <p:spTgt spid="350"/>
                                        </p:tgtEl>
                                      </p:cBhvr>
                                    </p:animEffect>
                                    <p:animScale>
                                      <p:cBhvr>
                                        <p:cTn id="140" dur="250" autoRev="1" fill="hold"/>
                                        <p:tgtEl>
                                          <p:spTgt spid="350"/>
                                        </p:tgtEl>
                                      </p:cBhvr>
                                      <p:by x="105000" y="105000"/>
                                    </p:animScale>
                                  </p:childTnLst>
                                </p:cTn>
                              </p:par>
                              <p:par>
                                <p:cTn id="141" presetID="53" presetClass="entr" presetSubtype="16" fill="hold" grpId="0" nodeType="withEffect">
                                  <p:stCondLst>
                                    <p:cond delay="0"/>
                                  </p:stCondLst>
                                  <p:childTnLst>
                                    <p:set>
                                      <p:cBhvr>
                                        <p:cTn id="142" dur="1" fill="hold">
                                          <p:stCondLst>
                                            <p:cond delay="0"/>
                                          </p:stCondLst>
                                        </p:cTn>
                                        <p:tgtEl>
                                          <p:spTgt spid="350"/>
                                        </p:tgtEl>
                                        <p:attrNameLst>
                                          <p:attrName>style.visibility</p:attrName>
                                        </p:attrNameLst>
                                      </p:cBhvr>
                                      <p:to>
                                        <p:strVal val="visible"/>
                                      </p:to>
                                    </p:set>
                                    <p:anim calcmode="lin" valueType="num">
                                      <p:cBhvr>
                                        <p:cTn id="143" dur="500" fill="hold"/>
                                        <p:tgtEl>
                                          <p:spTgt spid="350"/>
                                        </p:tgtEl>
                                        <p:attrNameLst>
                                          <p:attrName>ppt_w</p:attrName>
                                        </p:attrNameLst>
                                      </p:cBhvr>
                                      <p:tavLst>
                                        <p:tav tm="0">
                                          <p:val>
                                            <p:fltVal val="0"/>
                                          </p:val>
                                        </p:tav>
                                        <p:tav tm="100000">
                                          <p:val>
                                            <p:strVal val="#ppt_w"/>
                                          </p:val>
                                        </p:tav>
                                      </p:tavLst>
                                    </p:anim>
                                    <p:anim calcmode="lin" valueType="num">
                                      <p:cBhvr>
                                        <p:cTn id="144" dur="500" fill="hold"/>
                                        <p:tgtEl>
                                          <p:spTgt spid="350"/>
                                        </p:tgtEl>
                                        <p:attrNameLst>
                                          <p:attrName>ppt_h</p:attrName>
                                        </p:attrNameLst>
                                      </p:cBhvr>
                                      <p:tavLst>
                                        <p:tav tm="0">
                                          <p:val>
                                            <p:fltVal val="0"/>
                                          </p:val>
                                        </p:tav>
                                        <p:tav tm="100000">
                                          <p:val>
                                            <p:strVal val="#ppt_h"/>
                                          </p:val>
                                        </p:tav>
                                      </p:tavLst>
                                    </p:anim>
                                    <p:animEffect transition="in" filter="fade">
                                      <p:cBhvr>
                                        <p:cTn id="145" dur="500"/>
                                        <p:tgtEl>
                                          <p:spTgt spid="350"/>
                                        </p:tgtEl>
                                      </p:cBhvr>
                                    </p:animEffect>
                                  </p:childTnLst>
                                  <p:subTnLst>
                                    <p:audio>
                                      <p:cMediaNode>
                                        <p:cTn display="0" masterRel="sameClick">
                                          <p:stCondLst>
                                            <p:cond evt="begin" delay="0">
                                              <p:tn val="141"/>
                                            </p:cond>
                                          </p:stCondLst>
                                          <p:endCondLst>
                                            <p:cond evt="onStopAudio" delay="0">
                                              <p:tgtEl>
                                                <p:sldTgt/>
                                              </p:tgtEl>
                                            </p:cond>
                                          </p:endCondLst>
                                        </p:cTn>
                                        <p:tgtEl>
                                          <p:sndTgt r:embed="rId3" name="Bling.wav"/>
                                        </p:tgtEl>
                                      </p:cMediaNode>
                                    </p:audio>
                                  </p:subTnLst>
                                </p:cTn>
                              </p:par>
                              <p:par>
                                <p:cTn id="146" presetID="26" presetClass="emph" presetSubtype="0" fill="hold" grpId="1" nodeType="withEffect">
                                  <p:stCondLst>
                                    <p:cond delay="500"/>
                                  </p:stCondLst>
                                  <p:childTnLst>
                                    <p:animEffect transition="out" filter="fade">
                                      <p:cBhvr>
                                        <p:cTn id="147" dur="500" tmFilter="0, 0; .2, .5; .8, .5; 1, 0"/>
                                        <p:tgtEl>
                                          <p:spTgt spid="350"/>
                                        </p:tgtEl>
                                      </p:cBhvr>
                                    </p:animEffect>
                                    <p:animScale>
                                      <p:cBhvr>
                                        <p:cTn id="148" dur="250" autoRev="1" fill="hold"/>
                                        <p:tgtEl>
                                          <p:spTgt spid="350"/>
                                        </p:tgtEl>
                                      </p:cBhvr>
                                      <p:by x="105000" y="105000"/>
                                    </p:animScale>
                                  </p:childTnLst>
                                </p:cTn>
                              </p:par>
                              <p:par>
                                <p:cTn id="149" presetID="53" presetClass="entr" presetSubtype="16" fill="hold" nodeType="withEffect">
                                  <p:stCondLst>
                                    <p:cond delay="0"/>
                                  </p:stCondLst>
                                  <p:childTnLst>
                                    <p:set>
                                      <p:cBhvr>
                                        <p:cTn id="150" dur="1" fill="hold">
                                          <p:stCondLst>
                                            <p:cond delay="0"/>
                                          </p:stCondLst>
                                        </p:cTn>
                                        <p:tgtEl>
                                          <p:spTgt spid="376"/>
                                        </p:tgtEl>
                                        <p:attrNameLst>
                                          <p:attrName>style.visibility</p:attrName>
                                        </p:attrNameLst>
                                      </p:cBhvr>
                                      <p:to>
                                        <p:strVal val="visible"/>
                                      </p:to>
                                    </p:set>
                                    <p:anim calcmode="lin" valueType="num">
                                      <p:cBhvr>
                                        <p:cTn id="151" dur="500" fill="hold"/>
                                        <p:tgtEl>
                                          <p:spTgt spid="376"/>
                                        </p:tgtEl>
                                        <p:attrNameLst>
                                          <p:attrName>ppt_w</p:attrName>
                                        </p:attrNameLst>
                                      </p:cBhvr>
                                      <p:tavLst>
                                        <p:tav tm="0">
                                          <p:val>
                                            <p:fltVal val="0"/>
                                          </p:val>
                                        </p:tav>
                                        <p:tav tm="100000">
                                          <p:val>
                                            <p:strVal val="#ppt_w"/>
                                          </p:val>
                                        </p:tav>
                                      </p:tavLst>
                                    </p:anim>
                                    <p:anim calcmode="lin" valueType="num">
                                      <p:cBhvr>
                                        <p:cTn id="152" dur="500" fill="hold"/>
                                        <p:tgtEl>
                                          <p:spTgt spid="376"/>
                                        </p:tgtEl>
                                        <p:attrNameLst>
                                          <p:attrName>ppt_h</p:attrName>
                                        </p:attrNameLst>
                                      </p:cBhvr>
                                      <p:tavLst>
                                        <p:tav tm="0">
                                          <p:val>
                                            <p:fltVal val="0"/>
                                          </p:val>
                                        </p:tav>
                                        <p:tav tm="100000">
                                          <p:val>
                                            <p:strVal val="#ppt_h"/>
                                          </p:val>
                                        </p:tav>
                                      </p:tavLst>
                                    </p:anim>
                                    <p:animEffect transition="in" filter="fade">
                                      <p:cBhvr>
                                        <p:cTn id="153" dur="500"/>
                                        <p:tgtEl>
                                          <p:spTgt spid="376"/>
                                        </p:tgtEl>
                                      </p:cBhvr>
                                    </p:animEffect>
                                  </p:childTnLst>
                                </p:cTn>
                              </p:par>
                              <p:par>
                                <p:cTn id="154" presetID="26" presetClass="emph" presetSubtype="0" fill="hold" nodeType="withEffect">
                                  <p:stCondLst>
                                    <p:cond delay="500"/>
                                  </p:stCondLst>
                                  <p:childTnLst>
                                    <p:animEffect transition="out" filter="fade">
                                      <p:cBhvr>
                                        <p:cTn id="155" dur="500" tmFilter="0, 0; .2, .5; .8, .5; 1, 0"/>
                                        <p:tgtEl>
                                          <p:spTgt spid="376"/>
                                        </p:tgtEl>
                                      </p:cBhvr>
                                    </p:animEffect>
                                    <p:animScale>
                                      <p:cBhvr>
                                        <p:cTn id="156" dur="250" autoRev="1" fill="hold"/>
                                        <p:tgtEl>
                                          <p:spTgt spid="376"/>
                                        </p:tgtEl>
                                      </p:cBhvr>
                                      <p:by x="105000" y="105000"/>
                                    </p:animScale>
                                  </p:childTnLst>
                                </p:cTn>
                              </p:par>
                              <p:par>
                                <p:cTn id="157" presetID="53" presetClass="entr" presetSubtype="16" fill="hold" grpId="0" nodeType="withEffect">
                                  <p:stCondLst>
                                    <p:cond delay="0"/>
                                  </p:stCondLst>
                                  <p:childTnLst>
                                    <p:set>
                                      <p:cBhvr>
                                        <p:cTn id="158" dur="1" fill="hold">
                                          <p:stCondLst>
                                            <p:cond delay="0"/>
                                          </p:stCondLst>
                                        </p:cTn>
                                        <p:tgtEl>
                                          <p:spTgt spid="376"/>
                                        </p:tgtEl>
                                        <p:attrNameLst>
                                          <p:attrName>style.visibility</p:attrName>
                                        </p:attrNameLst>
                                      </p:cBhvr>
                                      <p:to>
                                        <p:strVal val="visible"/>
                                      </p:to>
                                    </p:set>
                                    <p:anim calcmode="lin" valueType="num">
                                      <p:cBhvr>
                                        <p:cTn id="159" dur="500" fill="hold"/>
                                        <p:tgtEl>
                                          <p:spTgt spid="376"/>
                                        </p:tgtEl>
                                        <p:attrNameLst>
                                          <p:attrName>ppt_w</p:attrName>
                                        </p:attrNameLst>
                                      </p:cBhvr>
                                      <p:tavLst>
                                        <p:tav tm="0">
                                          <p:val>
                                            <p:fltVal val="0"/>
                                          </p:val>
                                        </p:tav>
                                        <p:tav tm="100000">
                                          <p:val>
                                            <p:strVal val="#ppt_w"/>
                                          </p:val>
                                        </p:tav>
                                      </p:tavLst>
                                    </p:anim>
                                    <p:anim calcmode="lin" valueType="num">
                                      <p:cBhvr>
                                        <p:cTn id="160" dur="500" fill="hold"/>
                                        <p:tgtEl>
                                          <p:spTgt spid="376"/>
                                        </p:tgtEl>
                                        <p:attrNameLst>
                                          <p:attrName>ppt_h</p:attrName>
                                        </p:attrNameLst>
                                      </p:cBhvr>
                                      <p:tavLst>
                                        <p:tav tm="0">
                                          <p:val>
                                            <p:fltVal val="0"/>
                                          </p:val>
                                        </p:tav>
                                        <p:tav tm="100000">
                                          <p:val>
                                            <p:strVal val="#ppt_h"/>
                                          </p:val>
                                        </p:tav>
                                      </p:tavLst>
                                    </p:anim>
                                    <p:animEffect transition="in" filter="fade">
                                      <p:cBhvr>
                                        <p:cTn id="161" dur="500"/>
                                        <p:tgtEl>
                                          <p:spTgt spid="376"/>
                                        </p:tgtEl>
                                      </p:cBhvr>
                                    </p:animEffect>
                                  </p:childTnLst>
                                  <p:subTnLst>
                                    <p:audio>
                                      <p:cMediaNode>
                                        <p:cTn display="0" masterRel="sameClick">
                                          <p:stCondLst>
                                            <p:cond evt="begin" delay="0">
                                              <p:tn val="157"/>
                                            </p:cond>
                                          </p:stCondLst>
                                          <p:endCondLst>
                                            <p:cond evt="onStopAudio" delay="0">
                                              <p:tgtEl>
                                                <p:sldTgt/>
                                              </p:tgtEl>
                                            </p:cond>
                                          </p:endCondLst>
                                        </p:cTn>
                                        <p:tgtEl>
                                          <p:sndTgt r:embed="rId3" name="Bling.wav"/>
                                        </p:tgtEl>
                                      </p:cMediaNode>
                                    </p:audio>
                                  </p:subTnLst>
                                </p:cTn>
                              </p:par>
                              <p:par>
                                <p:cTn id="162" presetID="26" presetClass="emph" presetSubtype="0" fill="hold" grpId="1" nodeType="withEffect">
                                  <p:stCondLst>
                                    <p:cond delay="500"/>
                                  </p:stCondLst>
                                  <p:childTnLst>
                                    <p:animEffect transition="out" filter="fade">
                                      <p:cBhvr>
                                        <p:cTn id="163" dur="500" tmFilter="0, 0; .2, .5; .8, .5; 1, 0"/>
                                        <p:tgtEl>
                                          <p:spTgt spid="376"/>
                                        </p:tgtEl>
                                      </p:cBhvr>
                                    </p:animEffect>
                                    <p:animScale>
                                      <p:cBhvr>
                                        <p:cTn id="164" dur="250" autoRev="1" fill="hold"/>
                                        <p:tgtEl>
                                          <p:spTgt spid="376"/>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384"/>
                                        </p:tgtEl>
                                        <p:attrNameLst>
                                          <p:attrName>style.visibility</p:attrName>
                                        </p:attrNameLst>
                                      </p:cBhvr>
                                      <p:to>
                                        <p:strVal val="visible"/>
                                      </p:to>
                                    </p:set>
                                    <p:anim calcmode="lin" valueType="num">
                                      <p:cBhvr>
                                        <p:cTn id="167" dur="500" fill="hold"/>
                                        <p:tgtEl>
                                          <p:spTgt spid="384"/>
                                        </p:tgtEl>
                                        <p:attrNameLst>
                                          <p:attrName>ppt_w</p:attrName>
                                        </p:attrNameLst>
                                      </p:cBhvr>
                                      <p:tavLst>
                                        <p:tav tm="0">
                                          <p:val>
                                            <p:fltVal val="0"/>
                                          </p:val>
                                        </p:tav>
                                        <p:tav tm="100000">
                                          <p:val>
                                            <p:strVal val="#ppt_w"/>
                                          </p:val>
                                        </p:tav>
                                      </p:tavLst>
                                    </p:anim>
                                    <p:anim calcmode="lin" valueType="num">
                                      <p:cBhvr>
                                        <p:cTn id="168" dur="500" fill="hold"/>
                                        <p:tgtEl>
                                          <p:spTgt spid="384"/>
                                        </p:tgtEl>
                                        <p:attrNameLst>
                                          <p:attrName>ppt_h</p:attrName>
                                        </p:attrNameLst>
                                      </p:cBhvr>
                                      <p:tavLst>
                                        <p:tav tm="0">
                                          <p:val>
                                            <p:fltVal val="0"/>
                                          </p:val>
                                        </p:tav>
                                        <p:tav tm="100000">
                                          <p:val>
                                            <p:strVal val="#ppt_h"/>
                                          </p:val>
                                        </p:tav>
                                      </p:tavLst>
                                    </p:anim>
                                    <p:animEffect transition="in" filter="fade">
                                      <p:cBhvr>
                                        <p:cTn id="169" dur="500"/>
                                        <p:tgtEl>
                                          <p:spTgt spid="384"/>
                                        </p:tgtEl>
                                      </p:cBhvr>
                                    </p:animEffect>
                                  </p:childTnLst>
                                  <p:subTnLst>
                                    <p:audio>
                                      <p:cMediaNode>
                                        <p:cTn display="0" masterRel="sameClick">
                                          <p:stCondLst>
                                            <p:cond evt="begin" delay="0">
                                              <p:tn val="165"/>
                                            </p:cond>
                                          </p:stCondLst>
                                          <p:endCondLst>
                                            <p:cond evt="onStopAudio" delay="0">
                                              <p:tgtEl>
                                                <p:sldTgt/>
                                              </p:tgtEl>
                                            </p:cond>
                                          </p:endCondLst>
                                        </p:cTn>
                                        <p:tgtEl>
                                          <p:sndTgt r:embed="rId3"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384"/>
                                        </p:tgtEl>
                                      </p:cBhvr>
                                    </p:animEffect>
                                    <p:animScale>
                                      <p:cBhvr>
                                        <p:cTn id="172" dur="250" autoRev="1" fill="hold"/>
                                        <p:tgtEl>
                                          <p:spTgt spid="384"/>
                                        </p:tgtEl>
                                      </p:cBhvr>
                                      <p:by x="105000" y="105000"/>
                                    </p:animScale>
                                  </p:childTnLst>
                                </p:cTn>
                              </p:par>
                              <p:par>
                                <p:cTn id="173" presetID="53" presetClass="entr" presetSubtype="16" fill="hold" nodeType="withEffect">
                                  <p:stCondLst>
                                    <p:cond delay="0"/>
                                  </p:stCondLst>
                                  <p:childTnLst>
                                    <p:set>
                                      <p:cBhvr>
                                        <p:cTn id="174" dur="1" fill="hold">
                                          <p:stCondLst>
                                            <p:cond delay="0"/>
                                          </p:stCondLst>
                                        </p:cTn>
                                        <p:tgtEl>
                                          <p:spTgt spid="176"/>
                                        </p:tgtEl>
                                        <p:attrNameLst>
                                          <p:attrName>style.visibility</p:attrName>
                                        </p:attrNameLst>
                                      </p:cBhvr>
                                      <p:to>
                                        <p:strVal val="visible"/>
                                      </p:to>
                                    </p:set>
                                    <p:anim calcmode="lin" valueType="num">
                                      <p:cBhvr>
                                        <p:cTn id="175" dur="500" fill="hold"/>
                                        <p:tgtEl>
                                          <p:spTgt spid="176"/>
                                        </p:tgtEl>
                                        <p:attrNameLst>
                                          <p:attrName>ppt_w</p:attrName>
                                        </p:attrNameLst>
                                      </p:cBhvr>
                                      <p:tavLst>
                                        <p:tav tm="0">
                                          <p:val>
                                            <p:fltVal val="0"/>
                                          </p:val>
                                        </p:tav>
                                        <p:tav tm="100000">
                                          <p:val>
                                            <p:strVal val="#ppt_w"/>
                                          </p:val>
                                        </p:tav>
                                      </p:tavLst>
                                    </p:anim>
                                    <p:anim calcmode="lin" valueType="num">
                                      <p:cBhvr>
                                        <p:cTn id="176" dur="500" fill="hold"/>
                                        <p:tgtEl>
                                          <p:spTgt spid="176"/>
                                        </p:tgtEl>
                                        <p:attrNameLst>
                                          <p:attrName>ppt_h</p:attrName>
                                        </p:attrNameLst>
                                      </p:cBhvr>
                                      <p:tavLst>
                                        <p:tav tm="0">
                                          <p:val>
                                            <p:fltVal val="0"/>
                                          </p:val>
                                        </p:tav>
                                        <p:tav tm="100000">
                                          <p:val>
                                            <p:strVal val="#ppt_h"/>
                                          </p:val>
                                        </p:tav>
                                      </p:tavLst>
                                    </p:anim>
                                    <p:animEffect transition="in" filter="fade">
                                      <p:cBhvr>
                                        <p:cTn id="177" dur="500"/>
                                        <p:tgtEl>
                                          <p:spTgt spid="176"/>
                                        </p:tgtEl>
                                      </p:cBhvr>
                                    </p:animEffect>
                                  </p:childTnLst>
                                </p:cTn>
                              </p:par>
                              <p:par>
                                <p:cTn id="178" presetID="26" presetClass="emph" presetSubtype="0" fill="hold" nodeType="withEffect">
                                  <p:stCondLst>
                                    <p:cond delay="500"/>
                                  </p:stCondLst>
                                  <p:childTnLst>
                                    <p:animEffect transition="out" filter="fade">
                                      <p:cBhvr>
                                        <p:cTn id="179" dur="500" tmFilter="0, 0; .2, .5; .8, .5; 1, 0"/>
                                        <p:tgtEl>
                                          <p:spTgt spid="176"/>
                                        </p:tgtEl>
                                      </p:cBhvr>
                                    </p:animEffect>
                                    <p:animScale>
                                      <p:cBhvr>
                                        <p:cTn id="180" dur="250" autoRev="1" fill="hold"/>
                                        <p:tgtEl>
                                          <p:spTgt spid="176"/>
                                        </p:tgtEl>
                                      </p:cBhvr>
                                      <p:by x="105000" y="105000"/>
                                    </p:animScale>
                                  </p:childTnLst>
                                </p:cTn>
                              </p:par>
                              <p:par>
                                <p:cTn id="181" presetID="53" presetClass="entr" presetSubtype="16"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 calcmode="lin" valueType="num">
                                      <p:cBhvr>
                                        <p:cTn id="183" dur="500" fill="hold"/>
                                        <p:tgtEl>
                                          <p:spTgt spid="176"/>
                                        </p:tgtEl>
                                        <p:attrNameLst>
                                          <p:attrName>ppt_w</p:attrName>
                                        </p:attrNameLst>
                                      </p:cBhvr>
                                      <p:tavLst>
                                        <p:tav tm="0">
                                          <p:val>
                                            <p:fltVal val="0"/>
                                          </p:val>
                                        </p:tav>
                                        <p:tav tm="100000">
                                          <p:val>
                                            <p:strVal val="#ppt_w"/>
                                          </p:val>
                                        </p:tav>
                                      </p:tavLst>
                                    </p:anim>
                                    <p:anim calcmode="lin" valueType="num">
                                      <p:cBhvr>
                                        <p:cTn id="184" dur="500" fill="hold"/>
                                        <p:tgtEl>
                                          <p:spTgt spid="176"/>
                                        </p:tgtEl>
                                        <p:attrNameLst>
                                          <p:attrName>ppt_h</p:attrName>
                                        </p:attrNameLst>
                                      </p:cBhvr>
                                      <p:tavLst>
                                        <p:tav tm="0">
                                          <p:val>
                                            <p:fltVal val="0"/>
                                          </p:val>
                                        </p:tav>
                                        <p:tav tm="100000">
                                          <p:val>
                                            <p:strVal val="#ppt_h"/>
                                          </p:val>
                                        </p:tav>
                                      </p:tavLst>
                                    </p:anim>
                                    <p:animEffect transition="in" filter="fade">
                                      <p:cBhvr>
                                        <p:cTn id="185" dur="500"/>
                                        <p:tgtEl>
                                          <p:spTgt spid="176"/>
                                        </p:tgtEl>
                                      </p:cBhvr>
                                    </p:animEffect>
                                  </p:childTnLst>
                                  <p:subTnLst>
                                    <p:audio>
                                      <p:cMediaNode>
                                        <p:cTn display="0" masterRel="sameClick">
                                          <p:stCondLst>
                                            <p:cond evt="begin" delay="0">
                                              <p:tn val="181"/>
                                            </p:cond>
                                          </p:stCondLst>
                                          <p:endCondLst>
                                            <p:cond evt="onStopAudio" delay="0">
                                              <p:tgtEl>
                                                <p:sldTgt/>
                                              </p:tgtEl>
                                            </p:cond>
                                          </p:endCondLst>
                                        </p:cTn>
                                        <p:tgtEl>
                                          <p:sndTgt r:embed="rId3" name="Bling.wav"/>
                                        </p:tgtEl>
                                      </p:cMediaNode>
                                    </p:audio>
                                  </p:subTnLst>
                                </p:cTn>
                              </p:par>
                              <p:par>
                                <p:cTn id="186" presetID="26" presetClass="emph" presetSubtype="0" fill="hold" grpId="1" nodeType="withEffect">
                                  <p:stCondLst>
                                    <p:cond delay="500"/>
                                  </p:stCondLst>
                                  <p:childTnLst>
                                    <p:animEffect transition="out" filter="fade">
                                      <p:cBhvr>
                                        <p:cTn id="187" dur="500" tmFilter="0, 0; .2, .5; .8, .5; 1, 0"/>
                                        <p:tgtEl>
                                          <p:spTgt spid="176"/>
                                        </p:tgtEl>
                                      </p:cBhvr>
                                    </p:animEffect>
                                    <p:animScale>
                                      <p:cBhvr>
                                        <p:cTn id="188" dur="250" autoRev="1" fill="hold"/>
                                        <p:tgtEl>
                                          <p:spTgt spid="176"/>
                                        </p:tgtEl>
                                      </p:cBhvr>
                                      <p:by x="105000" y="105000"/>
                                    </p:animScale>
                                  </p:childTnLst>
                                </p:cTn>
                              </p:par>
                            </p:childTnLst>
                          </p:cTn>
                        </p:par>
                      </p:childTnLst>
                    </p:cTn>
                  </p:par>
                </p:childTnLst>
              </p:cTn>
              <p:nextCondLst>
                <p:cond evt="onClick" delay="0">
                  <p:tgtEl>
                    <p:spTgt spid="2"/>
                  </p:tgtEl>
                </p:cond>
              </p:nextCondLst>
            </p:seq>
            <p:seq concurrent="1" nextAc="seek">
              <p:cTn id="189" restart="whenNotActive" fill="hold" evtFilter="cancelBubble" nodeType="interactiveSeq">
                <p:stCondLst>
                  <p:cond evt="onClick" delay="0">
                    <p:tgtEl>
                      <p:spTgt spid="190"/>
                    </p:tgtEl>
                  </p:cond>
                </p:stCondLst>
                <p:endSync evt="end" delay="0">
                  <p:rtn val="all"/>
                </p:endSync>
                <p:childTnLst>
                  <p:par>
                    <p:cTn id="190" fill="hold">
                      <p:stCondLst>
                        <p:cond delay="0"/>
                      </p:stCondLst>
                      <p:childTnLst>
                        <p:par>
                          <p:cTn id="191" fill="hold">
                            <p:stCondLst>
                              <p:cond delay="0"/>
                            </p:stCondLst>
                            <p:childTnLst>
                              <p:par>
                                <p:cTn id="192" presetID="53" presetClass="entr" presetSubtype="16" fill="hold" grpId="0" nodeType="withEffect">
                                  <p:stCondLst>
                                    <p:cond delay="0"/>
                                  </p:stCondLst>
                                  <p:childTnLst>
                                    <p:set>
                                      <p:cBhvr>
                                        <p:cTn id="193" dur="1" fill="hold">
                                          <p:stCondLst>
                                            <p:cond delay="0"/>
                                          </p:stCondLst>
                                        </p:cTn>
                                        <p:tgtEl>
                                          <p:spTgt spid="341"/>
                                        </p:tgtEl>
                                        <p:attrNameLst>
                                          <p:attrName>style.visibility</p:attrName>
                                        </p:attrNameLst>
                                      </p:cBhvr>
                                      <p:to>
                                        <p:strVal val="visible"/>
                                      </p:to>
                                    </p:set>
                                    <p:anim calcmode="lin" valueType="num">
                                      <p:cBhvr>
                                        <p:cTn id="194" dur="500" fill="hold"/>
                                        <p:tgtEl>
                                          <p:spTgt spid="341"/>
                                        </p:tgtEl>
                                        <p:attrNameLst>
                                          <p:attrName>ppt_w</p:attrName>
                                        </p:attrNameLst>
                                      </p:cBhvr>
                                      <p:tavLst>
                                        <p:tav tm="0">
                                          <p:val>
                                            <p:fltVal val="0"/>
                                          </p:val>
                                        </p:tav>
                                        <p:tav tm="100000">
                                          <p:val>
                                            <p:strVal val="#ppt_w"/>
                                          </p:val>
                                        </p:tav>
                                      </p:tavLst>
                                    </p:anim>
                                    <p:anim calcmode="lin" valueType="num">
                                      <p:cBhvr>
                                        <p:cTn id="195" dur="500" fill="hold"/>
                                        <p:tgtEl>
                                          <p:spTgt spid="341"/>
                                        </p:tgtEl>
                                        <p:attrNameLst>
                                          <p:attrName>ppt_h</p:attrName>
                                        </p:attrNameLst>
                                      </p:cBhvr>
                                      <p:tavLst>
                                        <p:tav tm="0">
                                          <p:val>
                                            <p:fltVal val="0"/>
                                          </p:val>
                                        </p:tav>
                                        <p:tav tm="100000">
                                          <p:val>
                                            <p:strVal val="#ppt_h"/>
                                          </p:val>
                                        </p:tav>
                                      </p:tavLst>
                                    </p:anim>
                                    <p:animEffect transition="in" filter="fade">
                                      <p:cBhvr>
                                        <p:cTn id="196" dur="500"/>
                                        <p:tgtEl>
                                          <p:spTgt spid="341"/>
                                        </p:tgtEl>
                                      </p:cBhvr>
                                    </p:animEffect>
                                  </p:childTnLst>
                                  <p:subTnLst>
                                    <p:audio>
                                      <p:cMediaNode>
                                        <p:cTn display="0" masterRel="sameClick">
                                          <p:stCondLst>
                                            <p:cond evt="begin" delay="0">
                                              <p:tn val="192"/>
                                            </p:cond>
                                          </p:stCondLst>
                                          <p:endCondLst>
                                            <p:cond evt="onStopAudio" delay="0">
                                              <p:tgtEl>
                                                <p:sldTgt/>
                                              </p:tgtEl>
                                            </p:cond>
                                          </p:endCondLst>
                                        </p:cTn>
                                        <p:tgtEl>
                                          <p:sndTgt r:embed="rId3" name="Bling.wav"/>
                                        </p:tgtEl>
                                      </p:cMediaNode>
                                    </p:audio>
                                  </p:subTnLst>
                                </p:cTn>
                              </p:par>
                              <p:par>
                                <p:cTn id="197" presetID="26" presetClass="emph" presetSubtype="0" fill="hold" grpId="1" nodeType="withEffect">
                                  <p:stCondLst>
                                    <p:cond delay="500"/>
                                  </p:stCondLst>
                                  <p:childTnLst>
                                    <p:animEffect transition="out" filter="fade">
                                      <p:cBhvr>
                                        <p:cTn id="198" dur="500" tmFilter="0, 0; .2, .5; .8, .5; 1, 0"/>
                                        <p:tgtEl>
                                          <p:spTgt spid="341"/>
                                        </p:tgtEl>
                                      </p:cBhvr>
                                    </p:animEffect>
                                    <p:animScale>
                                      <p:cBhvr>
                                        <p:cTn id="199" dur="250" autoRev="1" fill="hold"/>
                                        <p:tgtEl>
                                          <p:spTgt spid="341"/>
                                        </p:tgtEl>
                                      </p:cBhvr>
                                      <p:by x="105000" y="105000"/>
                                    </p:animScale>
                                  </p:childTnLst>
                                </p:cTn>
                              </p:par>
                              <p:par>
                                <p:cTn id="200" presetID="53" presetClass="entr" presetSubtype="16" fill="hold" grpId="0" nodeType="withEffect">
                                  <p:stCondLst>
                                    <p:cond delay="0"/>
                                  </p:stCondLst>
                                  <p:childTnLst>
                                    <p:set>
                                      <p:cBhvr>
                                        <p:cTn id="201" dur="1" fill="hold">
                                          <p:stCondLst>
                                            <p:cond delay="0"/>
                                          </p:stCondLst>
                                        </p:cTn>
                                        <p:tgtEl>
                                          <p:spTgt spid="349"/>
                                        </p:tgtEl>
                                        <p:attrNameLst>
                                          <p:attrName>style.visibility</p:attrName>
                                        </p:attrNameLst>
                                      </p:cBhvr>
                                      <p:to>
                                        <p:strVal val="visible"/>
                                      </p:to>
                                    </p:set>
                                    <p:anim calcmode="lin" valueType="num">
                                      <p:cBhvr>
                                        <p:cTn id="202" dur="500" fill="hold"/>
                                        <p:tgtEl>
                                          <p:spTgt spid="349"/>
                                        </p:tgtEl>
                                        <p:attrNameLst>
                                          <p:attrName>ppt_w</p:attrName>
                                        </p:attrNameLst>
                                      </p:cBhvr>
                                      <p:tavLst>
                                        <p:tav tm="0">
                                          <p:val>
                                            <p:fltVal val="0"/>
                                          </p:val>
                                        </p:tav>
                                        <p:tav tm="100000">
                                          <p:val>
                                            <p:strVal val="#ppt_w"/>
                                          </p:val>
                                        </p:tav>
                                      </p:tavLst>
                                    </p:anim>
                                    <p:anim calcmode="lin" valueType="num">
                                      <p:cBhvr>
                                        <p:cTn id="203" dur="500" fill="hold"/>
                                        <p:tgtEl>
                                          <p:spTgt spid="349"/>
                                        </p:tgtEl>
                                        <p:attrNameLst>
                                          <p:attrName>ppt_h</p:attrName>
                                        </p:attrNameLst>
                                      </p:cBhvr>
                                      <p:tavLst>
                                        <p:tav tm="0">
                                          <p:val>
                                            <p:fltVal val="0"/>
                                          </p:val>
                                        </p:tav>
                                        <p:tav tm="100000">
                                          <p:val>
                                            <p:strVal val="#ppt_h"/>
                                          </p:val>
                                        </p:tav>
                                      </p:tavLst>
                                    </p:anim>
                                    <p:animEffect transition="in" filter="fade">
                                      <p:cBhvr>
                                        <p:cTn id="204" dur="500"/>
                                        <p:tgtEl>
                                          <p:spTgt spid="349"/>
                                        </p:tgtEl>
                                      </p:cBhvr>
                                    </p:animEffect>
                                  </p:childTnLst>
                                  <p:subTnLst>
                                    <p:audio>
                                      <p:cMediaNode>
                                        <p:cTn display="0" masterRel="sameClick">
                                          <p:stCondLst>
                                            <p:cond evt="begin" delay="0">
                                              <p:tn val="200"/>
                                            </p:cond>
                                          </p:stCondLst>
                                          <p:endCondLst>
                                            <p:cond evt="onStopAudio" delay="0">
                                              <p:tgtEl>
                                                <p:sldTgt/>
                                              </p:tgtEl>
                                            </p:cond>
                                          </p:endCondLst>
                                        </p:cTn>
                                        <p:tgtEl>
                                          <p:sndTgt r:embed="rId3" name="Bling.wav"/>
                                        </p:tgtEl>
                                      </p:cMediaNode>
                                    </p:audio>
                                  </p:subTnLst>
                                </p:cTn>
                              </p:par>
                              <p:par>
                                <p:cTn id="205" presetID="26" presetClass="emph" presetSubtype="0" fill="hold" grpId="1" nodeType="withEffect">
                                  <p:stCondLst>
                                    <p:cond delay="500"/>
                                  </p:stCondLst>
                                  <p:childTnLst>
                                    <p:animEffect transition="out" filter="fade">
                                      <p:cBhvr>
                                        <p:cTn id="206" dur="500" tmFilter="0, 0; .2, .5; .8, .5; 1, 0"/>
                                        <p:tgtEl>
                                          <p:spTgt spid="349"/>
                                        </p:tgtEl>
                                      </p:cBhvr>
                                    </p:animEffect>
                                    <p:animScale>
                                      <p:cBhvr>
                                        <p:cTn id="207" dur="250" autoRev="1" fill="hold"/>
                                        <p:tgtEl>
                                          <p:spTgt spid="349"/>
                                        </p:tgtEl>
                                      </p:cBhvr>
                                      <p:by x="105000" y="105000"/>
                                    </p:animScale>
                                  </p:childTnLst>
                                </p:cTn>
                              </p:par>
                              <p:par>
                                <p:cTn id="208" presetID="53" presetClass="entr" presetSubtype="16" fill="hold" grpId="0" nodeType="withEffect">
                                  <p:stCondLst>
                                    <p:cond delay="0"/>
                                  </p:stCondLst>
                                  <p:childTnLst>
                                    <p:set>
                                      <p:cBhvr>
                                        <p:cTn id="209" dur="1" fill="hold">
                                          <p:stCondLst>
                                            <p:cond delay="0"/>
                                          </p:stCondLst>
                                        </p:cTn>
                                        <p:tgtEl>
                                          <p:spTgt spid="358"/>
                                        </p:tgtEl>
                                        <p:attrNameLst>
                                          <p:attrName>style.visibility</p:attrName>
                                        </p:attrNameLst>
                                      </p:cBhvr>
                                      <p:to>
                                        <p:strVal val="visible"/>
                                      </p:to>
                                    </p:set>
                                    <p:anim calcmode="lin" valueType="num">
                                      <p:cBhvr>
                                        <p:cTn id="210" dur="500" fill="hold"/>
                                        <p:tgtEl>
                                          <p:spTgt spid="358"/>
                                        </p:tgtEl>
                                        <p:attrNameLst>
                                          <p:attrName>ppt_w</p:attrName>
                                        </p:attrNameLst>
                                      </p:cBhvr>
                                      <p:tavLst>
                                        <p:tav tm="0">
                                          <p:val>
                                            <p:fltVal val="0"/>
                                          </p:val>
                                        </p:tav>
                                        <p:tav tm="100000">
                                          <p:val>
                                            <p:strVal val="#ppt_w"/>
                                          </p:val>
                                        </p:tav>
                                      </p:tavLst>
                                    </p:anim>
                                    <p:anim calcmode="lin" valueType="num">
                                      <p:cBhvr>
                                        <p:cTn id="211" dur="500" fill="hold"/>
                                        <p:tgtEl>
                                          <p:spTgt spid="358"/>
                                        </p:tgtEl>
                                        <p:attrNameLst>
                                          <p:attrName>ppt_h</p:attrName>
                                        </p:attrNameLst>
                                      </p:cBhvr>
                                      <p:tavLst>
                                        <p:tav tm="0">
                                          <p:val>
                                            <p:fltVal val="0"/>
                                          </p:val>
                                        </p:tav>
                                        <p:tav tm="100000">
                                          <p:val>
                                            <p:strVal val="#ppt_h"/>
                                          </p:val>
                                        </p:tav>
                                      </p:tavLst>
                                    </p:anim>
                                    <p:animEffect transition="in" filter="fade">
                                      <p:cBhvr>
                                        <p:cTn id="212" dur="500"/>
                                        <p:tgtEl>
                                          <p:spTgt spid="358"/>
                                        </p:tgtEl>
                                      </p:cBhvr>
                                    </p:animEffect>
                                  </p:childTnLst>
                                  <p:subTnLst>
                                    <p:audio>
                                      <p:cMediaNode>
                                        <p:cTn display="0" masterRel="sameClick">
                                          <p:stCondLst>
                                            <p:cond evt="begin" delay="0">
                                              <p:tn val="208"/>
                                            </p:cond>
                                          </p:stCondLst>
                                          <p:endCondLst>
                                            <p:cond evt="onStopAudio" delay="0">
                                              <p:tgtEl>
                                                <p:sldTgt/>
                                              </p:tgtEl>
                                            </p:cond>
                                          </p:endCondLst>
                                        </p:cTn>
                                        <p:tgtEl>
                                          <p:sndTgt r:embed="rId3" name="Bling.wav"/>
                                        </p:tgtEl>
                                      </p:cMediaNode>
                                    </p:audio>
                                  </p:subTnLst>
                                </p:cTn>
                              </p:par>
                              <p:par>
                                <p:cTn id="213" presetID="26" presetClass="emph" presetSubtype="0" fill="hold" grpId="1" nodeType="withEffect">
                                  <p:stCondLst>
                                    <p:cond delay="500"/>
                                  </p:stCondLst>
                                  <p:childTnLst>
                                    <p:animEffect transition="out" filter="fade">
                                      <p:cBhvr>
                                        <p:cTn id="214" dur="500" tmFilter="0, 0; .2, .5; .8, .5; 1, 0"/>
                                        <p:tgtEl>
                                          <p:spTgt spid="358"/>
                                        </p:tgtEl>
                                      </p:cBhvr>
                                    </p:animEffect>
                                    <p:animScale>
                                      <p:cBhvr>
                                        <p:cTn id="215" dur="250" autoRev="1" fill="hold"/>
                                        <p:tgtEl>
                                          <p:spTgt spid="358"/>
                                        </p:tgtEl>
                                      </p:cBhvr>
                                      <p:by x="105000" y="105000"/>
                                    </p:animScale>
                                  </p:childTnLst>
                                </p:cTn>
                              </p:par>
                              <p:par>
                                <p:cTn id="216" presetID="53" presetClass="entr" presetSubtype="16" fill="hold" grpId="0" nodeType="withEffect">
                                  <p:stCondLst>
                                    <p:cond delay="0"/>
                                  </p:stCondLst>
                                  <p:childTnLst>
                                    <p:set>
                                      <p:cBhvr>
                                        <p:cTn id="217" dur="1" fill="hold">
                                          <p:stCondLst>
                                            <p:cond delay="0"/>
                                          </p:stCondLst>
                                        </p:cTn>
                                        <p:tgtEl>
                                          <p:spTgt spid="383"/>
                                        </p:tgtEl>
                                        <p:attrNameLst>
                                          <p:attrName>style.visibility</p:attrName>
                                        </p:attrNameLst>
                                      </p:cBhvr>
                                      <p:to>
                                        <p:strVal val="visible"/>
                                      </p:to>
                                    </p:set>
                                    <p:anim calcmode="lin" valueType="num">
                                      <p:cBhvr>
                                        <p:cTn id="218" dur="500" fill="hold"/>
                                        <p:tgtEl>
                                          <p:spTgt spid="383"/>
                                        </p:tgtEl>
                                        <p:attrNameLst>
                                          <p:attrName>ppt_w</p:attrName>
                                        </p:attrNameLst>
                                      </p:cBhvr>
                                      <p:tavLst>
                                        <p:tav tm="0">
                                          <p:val>
                                            <p:fltVal val="0"/>
                                          </p:val>
                                        </p:tav>
                                        <p:tav tm="100000">
                                          <p:val>
                                            <p:strVal val="#ppt_w"/>
                                          </p:val>
                                        </p:tav>
                                      </p:tavLst>
                                    </p:anim>
                                    <p:anim calcmode="lin" valueType="num">
                                      <p:cBhvr>
                                        <p:cTn id="219" dur="500" fill="hold"/>
                                        <p:tgtEl>
                                          <p:spTgt spid="383"/>
                                        </p:tgtEl>
                                        <p:attrNameLst>
                                          <p:attrName>ppt_h</p:attrName>
                                        </p:attrNameLst>
                                      </p:cBhvr>
                                      <p:tavLst>
                                        <p:tav tm="0">
                                          <p:val>
                                            <p:fltVal val="0"/>
                                          </p:val>
                                        </p:tav>
                                        <p:tav tm="100000">
                                          <p:val>
                                            <p:strVal val="#ppt_h"/>
                                          </p:val>
                                        </p:tav>
                                      </p:tavLst>
                                    </p:anim>
                                    <p:animEffect transition="in" filter="fade">
                                      <p:cBhvr>
                                        <p:cTn id="220" dur="500"/>
                                        <p:tgtEl>
                                          <p:spTgt spid="383"/>
                                        </p:tgtEl>
                                      </p:cBhvr>
                                    </p:animEffect>
                                  </p:childTnLst>
                                  <p:subTnLst>
                                    <p:audio>
                                      <p:cMediaNode>
                                        <p:cTn display="0" masterRel="sameClick">
                                          <p:stCondLst>
                                            <p:cond evt="begin" delay="0">
                                              <p:tn val="216"/>
                                            </p:cond>
                                          </p:stCondLst>
                                          <p:endCondLst>
                                            <p:cond evt="onStopAudio" delay="0">
                                              <p:tgtEl>
                                                <p:sldTgt/>
                                              </p:tgtEl>
                                            </p:cond>
                                          </p:endCondLst>
                                        </p:cTn>
                                        <p:tgtEl>
                                          <p:sndTgt r:embed="rId3" name="Bling.wav"/>
                                        </p:tgtEl>
                                      </p:cMediaNode>
                                    </p:audio>
                                  </p:subTnLst>
                                </p:cTn>
                              </p:par>
                              <p:par>
                                <p:cTn id="221" presetID="26" presetClass="emph" presetSubtype="0" fill="hold" grpId="1" nodeType="withEffect">
                                  <p:stCondLst>
                                    <p:cond delay="500"/>
                                  </p:stCondLst>
                                  <p:childTnLst>
                                    <p:animEffect transition="out" filter="fade">
                                      <p:cBhvr>
                                        <p:cTn id="222" dur="500" tmFilter="0, 0; .2, .5; .8, .5; 1, 0"/>
                                        <p:tgtEl>
                                          <p:spTgt spid="383"/>
                                        </p:tgtEl>
                                      </p:cBhvr>
                                    </p:animEffect>
                                    <p:animScale>
                                      <p:cBhvr>
                                        <p:cTn id="223" dur="250" autoRev="1" fill="hold"/>
                                        <p:tgtEl>
                                          <p:spTgt spid="383"/>
                                        </p:tgtEl>
                                      </p:cBhvr>
                                      <p:by x="105000" y="105000"/>
                                    </p:animScale>
                                  </p:childTnLst>
                                </p:cTn>
                              </p:par>
                            </p:childTnLst>
                          </p:cTn>
                        </p:par>
                      </p:childTnLst>
                    </p:cTn>
                  </p:par>
                </p:childTnLst>
              </p:cTn>
              <p:nextCondLst>
                <p:cond evt="onClick" delay="0">
                  <p:tgtEl>
                    <p:spTgt spid="190"/>
                  </p:tgtEl>
                </p:cond>
              </p:nextCondLst>
            </p:seq>
            <p:seq concurrent="1" nextAc="seek">
              <p:cTn id="224" restart="whenNotActive" fill="hold" evtFilter="cancelBubble" nodeType="interactiveSeq">
                <p:stCondLst>
                  <p:cond evt="onClick" delay="0">
                    <p:tgtEl>
                      <p:spTgt spid="191"/>
                    </p:tgtEl>
                  </p:cond>
                </p:stCondLst>
                <p:endSync evt="end" delay="0">
                  <p:rtn val="all"/>
                </p:endSync>
                <p:childTnLst>
                  <p:par>
                    <p:cTn id="225" fill="hold">
                      <p:stCondLst>
                        <p:cond delay="0"/>
                      </p:stCondLst>
                      <p:childTnLst>
                        <p:par>
                          <p:cTn id="226" fill="hold">
                            <p:stCondLst>
                              <p:cond delay="0"/>
                            </p:stCondLst>
                            <p:childTnLst>
                              <p:par>
                                <p:cTn id="227" presetID="53" presetClass="entr" presetSubtype="16" fill="hold" grpId="0" nodeType="withEffect">
                                  <p:stCondLst>
                                    <p:cond delay="0"/>
                                  </p:stCondLst>
                                  <p:childTnLst>
                                    <p:set>
                                      <p:cBhvr>
                                        <p:cTn id="228" dur="1" fill="hold">
                                          <p:stCondLst>
                                            <p:cond delay="0"/>
                                          </p:stCondLst>
                                        </p:cTn>
                                        <p:tgtEl>
                                          <p:spTgt spid="342"/>
                                        </p:tgtEl>
                                        <p:attrNameLst>
                                          <p:attrName>style.visibility</p:attrName>
                                        </p:attrNameLst>
                                      </p:cBhvr>
                                      <p:to>
                                        <p:strVal val="visible"/>
                                      </p:to>
                                    </p:set>
                                    <p:anim calcmode="lin" valueType="num">
                                      <p:cBhvr>
                                        <p:cTn id="229" dur="500" fill="hold"/>
                                        <p:tgtEl>
                                          <p:spTgt spid="342"/>
                                        </p:tgtEl>
                                        <p:attrNameLst>
                                          <p:attrName>ppt_w</p:attrName>
                                        </p:attrNameLst>
                                      </p:cBhvr>
                                      <p:tavLst>
                                        <p:tav tm="0">
                                          <p:val>
                                            <p:fltVal val="0"/>
                                          </p:val>
                                        </p:tav>
                                        <p:tav tm="100000">
                                          <p:val>
                                            <p:strVal val="#ppt_w"/>
                                          </p:val>
                                        </p:tav>
                                      </p:tavLst>
                                    </p:anim>
                                    <p:anim calcmode="lin" valueType="num">
                                      <p:cBhvr>
                                        <p:cTn id="230" dur="500" fill="hold"/>
                                        <p:tgtEl>
                                          <p:spTgt spid="342"/>
                                        </p:tgtEl>
                                        <p:attrNameLst>
                                          <p:attrName>ppt_h</p:attrName>
                                        </p:attrNameLst>
                                      </p:cBhvr>
                                      <p:tavLst>
                                        <p:tav tm="0">
                                          <p:val>
                                            <p:fltVal val="0"/>
                                          </p:val>
                                        </p:tav>
                                        <p:tav tm="100000">
                                          <p:val>
                                            <p:strVal val="#ppt_h"/>
                                          </p:val>
                                        </p:tav>
                                      </p:tavLst>
                                    </p:anim>
                                    <p:animEffect transition="in" filter="fade">
                                      <p:cBhvr>
                                        <p:cTn id="231" dur="500"/>
                                        <p:tgtEl>
                                          <p:spTgt spid="342"/>
                                        </p:tgtEl>
                                      </p:cBhvr>
                                    </p:animEffect>
                                  </p:childTnLst>
                                  <p:subTnLst>
                                    <p:audio>
                                      <p:cMediaNode>
                                        <p:cTn display="0" masterRel="sameClick">
                                          <p:stCondLst>
                                            <p:cond evt="begin" delay="0">
                                              <p:tn val="227"/>
                                            </p:cond>
                                          </p:stCondLst>
                                          <p:endCondLst>
                                            <p:cond evt="onStopAudio" delay="0">
                                              <p:tgtEl>
                                                <p:sldTgt/>
                                              </p:tgtEl>
                                            </p:cond>
                                          </p:endCondLst>
                                        </p:cTn>
                                        <p:tgtEl>
                                          <p:sndTgt r:embed="rId3" name="Bling.wav"/>
                                        </p:tgtEl>
                                      </p:cMediaNode>
                                    </p:audio>
                                  </p:subTnLst>
                                </p:cTn>
                              </p:par>
                              <p:par>
                                <p:cTn id="232" presetID="26" presetClass="emph" presetSubtype="0" fill="hold" grpId="1" nodeType="withEffect">
                                  <p:stCondLst>
                                    <p:cond delay="500"/>
                                  </p:stCondLst>
                                  <p:childTnLst>
                                    <p:animEffect transition="out" filter="fade">
                                      <p:cBhvr>
                                        <p:cTn id="233" dur="500" tmFilter="0, 0; .2, .5; .8, .5; 1, 0"/>
                                        <p:tgtEl>
                                          <p:spTgt spid="342"/>
                                        </p:tgtEl>
                                      </p:cBhvr>
                                    </p:animEffect>
                                    <p:animScale>
                                      <p:cBhvr>
                                        <p:cTn id="234" dur="250" autoRev="1" fill="hold"/>
                                        <p:tgtEl>
                                          <p:spTgt spid="342"/>
                                        </p:tgtEl>
                                      </p:cBhvr>
                                      <p:by x="105000" y="105000"/>
                                    </p:animScale>
                                  </p:childTnLst>
                                </p:cTn>
                              </p:par>
                              <p:par>
                                <p:cTn id="235" presetID="53" presetClass="entr" presetSubtype="16" fill="hold" grpId="0" nodeType="withEffect">
                                  <p:stCondLst>
                                    <p:cond delay="0"/>
                                  </p:stCondLst>
                                  <p:childTnLst>
                                    <p:set>
                                      <p:cBhvr>
                                        <p:cTn id="236" dur="1" fill="hold">
                                          <p:stCondLst>
                                            <p:cond delay="0"/>
                                          </p:stCondLst>
                                        </p:cTn>
                                        <p:tgtEl>
                                          <p:spTgt spid="356"/>
                                        </p:tgtEl>
                                        <p:attrNameLst>
                                          <p:attrName>style.visibility</p:attrName>
                                        </p:attrNameLst>
                                      </p:cBhvr>
                                      <p:to>
                                        <p:strVal val="visible"/>
                                      </p:to>
                                    </p:set>
                                    <p:anim calcmode="lin" valueType="num">
                                      <p:cBhvr>
                                        <p:cTn id="237" dur="500" fill="hold"/>
                                        <p:tgtEl>
                                          <p:spTgt spid="356"/>
                                        </p:tgtEl>
                                        <p:attrNameLst>
                                          <p:attrName>ppt_w</p:attrName>
                                        </p:attrNameLst>
                                      </p:cBhvr>
                                      <p:tavLst>
                                        <p:tav tm="0">
                                          <p:val>
                                            <p:fltVal val="0"/>
                                          </p:val>
                                        </p:tav>
                                        <p:tav tm="100000">
                                          <p:val>
                                            <p:strVal val="#ppt_w"/>
                                          </p:val>
                                        </p:tav>
                                      </p:tavLst>
                                    </p:anim>
                                    <p:anim calcmode="lin" valueType="num">
                                      <p:cBhvr>
                                        <p:cTn id="238" dur="500" fill="hold"/>
                                        <p:tgtEl>
                                          <p:spTgt spid="356"/>
                                        </p:tgtEl>
                                        <p:attrNameLst>
                                          <p:attrName>ppt_h</p:attrName>
                                        </p:attrNameLst>
                                      </p:cBhvr>
                                      <p:tavLst>
                                        <p:tav tm="0">
                                          <p:val>
                                            <p:fltVal val="0"/>
                                          </p:val>
                                        </p:tav>
                                        <p:tav tm="100000">
                                          <p:val>
                                            <p:strVal val="#ppt_h"/>
                                          </p:val>
                                        </p:tav>
                                      </p:tavLst>
                                    </p:anim>
                                    <p:animEffect transition="in" filter="fade">
                                      <p:cBhvr>
                                        <p:cTn id="239" dur="500"/>
                                        <p:tgtEl>
                                          <p:spTgt spid="356"/>
                                        </p:tgtEl>
                                      </p:cBhvr>
                                    </p:animEffect>
                                  </p:childTnLst>
                                  <p:subTnLst>
                                    <p:audio>
                                      <p:cMediaNode>
                                        <p:cTn display="0" masterRel="sameClick">
                                          <p:stCondLst>
                                            <p:cond evt="begin" delay="0">
                                              <p:tn val="235"/>
                                            </p:cond>
                                          </p:stCondLst>
                                          <p:endCondLst>
                                            <p:cond evt="onStopAudio" delay="0">
                                              <p:tgtEl>
                                                <p:sldTgt/>
                                              </p:tgtEl>
                                            </p:cond>
                                          </p:endCondLst>
                                        </p:cTn>
                                        <p:tgtEl>
                                          <p:sndTgt r:embed="rId3" name="Bling.wav"/>
                                        </p:tgtEl>
                                      </p:cMediaNode>
                                    </p:audio>
                                  </p:subTnLst>
                                </p:cTn>
                              </p:par>
                              <p:par>
                                <p:cTn id="240" presetID="26" presetClass="emph" presetSubtype="0" fill="hold" grpId="1" nodeType="withEffect">
                                  <p:stCondLst>
                                    <p:cond delay="500"/>
                                  </p:stCondLst>
                                  <p:childTnLst>
                                    <p:animEffect transition="out" filter="fade">
                                      <p:cBhvr>
                                        <p:cTn id="241" dur="500" tmFilter="0, 0; .2, .5; .8, .5; 1, 0"/>
                                        <p:tgtEl>
                                          <p:spTgt spid="356"/>
                                        </p:tgtEl>
                                      </p:cBhvr>
                                    </p:animEffect>
                                    <p:animScale>
                                      <p:cBhvr>
                                        <p:cTn id="242" dur="250" autoRev="1" fill="hold"/>
                                        <p:tgtEl>
                                          <p:spTgt spid="356"/>
                                        </p:tgtEl>
                                      </p:cBhvr>
                                      <p:by x="105000" y="105000"/>
                                    </p:animScale>
                                  </p:childTnLst>
                                </p:cTn>
                              </p:par>
                              <p:par>
                                <p:cTn id="243" presetID="53" presetClass="entr" presetSubtype="16" fill="hold" nodeType="withEffect">
                                  <p:stCondLst>
                                    <p:cond delay="0"/>
                                  </p:stCondLst>
                                  <p:childTnLst>
                                    <p:set>
                                      <p:cBhvr>
                                        <p:cTn id="244" dur="1" fill="hold">
                                          <p:stCondLst>
                                            <p:cond delay="0"/>
                                          </p:stCondLst>
                                        </p:cTn>
                                        <p:tgtEl>
                                          <p:spTgt spid="154"/>
                                        </p:tgtEl>
                                        <p:attrNameLst>
                                          <p:attrName>style.visibility</p:attrName>
                                        </p:attrNameLst>
                                      </p:cBhvr>
                                      <p:to>
                                        <p:strVal val="visible"/>
                                      </p:to>
                                    </p:set>
                                    <p:anim calcmode="lin" valueType="num">
                                      <p:cBhvr>
                                        <p:cTn id="245" dur="500" fill="hold"/>
                                        <p:tgtEl>
                                          <p:spTgt spid="154"/>
                                        </p:tgtEl>
                                        <p:attrNameLst>
                                          <p:attrName>ppt_w</p:attrName>
                                        </p:attrNameLst>
                                      </p:cBhvr>
                                      <p:tavLst>
                                        <p:tav tm="0">
                                          <p:val>
                                            <p:fltVal val="0"/>
                                          </p:val>
                                        </p:tav>
                                        <p:tav tm="100000">
                                          <p:val>
                                            <p:strVal val="#ppt_w"/>
                                          </p:val>
                                        </p:tav>
                                      </p:tavLst>
                                    </p:anim>
                                    <p:anim calcmode="lin" valueType="num">
                                      <p:cBhvr>
                                        <p:cTn id="246" dur="500" fill="hold"/>
                                        <p:tgtEl>
                                          <p:spTgt spid="154"/>
                                        </p:tgtEl>
                                        <p:attrNameLst>
                                          <p:attrName>ppt_h</p:attrName>
                                        </p:attrNameLst>
                                      </p:cBhvr>
                                      <p:tavLst>
                                        <p:tav tm="0">
                                          <p:val>
                                            <p:fltVal val="0"/>
                                          </p:val>
                                        </p:tav>
                                        <p:tav tm="100000">
                                          <p:val>
                                            <p:strVal val="#ppt_h"/>
                                          </p:val>
                                        </p:tav>
                                      </p:tavLst>
                                    </p:anim>
                                    <p:animEffect transition="in" filter="fade">
                                      <p:cBhvr>
                                        <p:cTn id="247" dur="500"/>
                                        <p:tgtEl>
                                          <p:spTgt spid="154"/>
                                        </p:tgtEl>
                                      </p:cBhvr>
                                    </p:animEffect>
                                  </p:childTnLst>
                                </p:cTn>
                              </p:par>
                              <p:par>
                                <p:cTn id="248" presetID="26" presetClass="emph" presetSubtype="0" fill="hold" nodeType="withEffect">
                                  <p:stCondLst>
                                    <p:cond delay="500"/>
                                  </p:stCondLst>
                                  <p:childTnLst>
                                    <p:animEffect transition="out" filter="fade">
                                      <p:cBhvr>
                                        <p:cTn id="249" dur="500" tmFilter="0, 0; .2, .5; .8, .5; 1, 0"/>
                                        <p:tgtEl>
                                          <p:spTgt spid="154"/>
                                        </p:tgtEl>
                                      </p:cBhvr>
                                    </p:animEffect>
                                    <p:animScale>
                                      <p:cBhvr>
                                        <p:cTn id="250" dur="250" autoRev="1" fill="hold"/>
                                        <p:tgtEl>
                                          <p:spTgt spid="154"/>
                                        </p:tgtEl>
                                      </p:cBhvr>
                                      <p:by x="105000" y="105000"/>
                                    </p:animScale>
                                  </p:childTnLst>
                                </p:cTn>
                              </p:par>
                              <p:par>
                                <p:cTn id="251" presetID="53" presetClass="entr" presetSubtype="16" fill="hold" grpId="0" nodeType="withEffect">
                                  <p:stCondLst>
                                    <p:cond delay="0"/>
                                  </p:stCondLst>
                                  <p:childTnLst>
                                    <p:set>
                                      <p:cBhvr>
                                        <p:cTn id="252" dur="1" fill="hold">
                                          <p:stCondLst>
                                            <p:cond delay="0"/>
                                          </p:stCondLst>
                                        </p:cTn>
                                        <p:tgtEl>
                                          <p:spTgt spid="154"/>
                                        </p:tgtEl>
                                        <p:attrNameLst>
                                          <p:attrName>style.visibility</p:attrName>
                                        </p:attrNameLst>
                                      </p:cBhvr>
                                      <p:to>
                                        <p:strVal val="visible"/>
                                      </p:to>
                                    </p:set>
                                    <p:anim calcmode="lin" valueType="num">
                                      <p:cBhvr>
                                        <p:cTn id="253" dur="500" fill="hold"/>
                                        <p:tgtEl>
                                          <p:spTgt spid="154"/>
                                        </p:tgtEl>
                                        <p:attrNameLst>
                                          <p:attrName>ppt_w</p:attrName>
                                        </p:attrNameLst>
                                      </p:cBhvr>
                                      <p:tavLst>
                                        <p:tav tm="0">
                                          <p:val>
                                            <p:fltVal val="0"/>
                                          </p:val>
                                        </p:tav>
                                        <p:tav tm="100000">
                                          <p:val>
                                            <p:strVal val="#ppt_w"/>
                                          </p:val>
                                        </p:tav>
                                      </p:tavLst>
                                    </p:anim>
                                    <p:anim calcmode="lin" valueType="num">
                                      <p:cBhvr>
                                        <p:cTn id="254" dur="500" fill="hold"/>
                                        <p:tgtEl>
                                          <p:spTgt spid="154"/>
                                        </p:tgtEl>
                                        <p:attrNameLst>
                                          <p:attrName>ppt_h</p:attrName>
                                        </p:attrNameLst>
                                      </p:cBhvr>
                                      <p:tavLst>
                                        <p:tav tm="0">
                                          <p:val>
                                            <p:fltVal val="0"/>
                                          </p:val>
                                        </p:tav>
                                        <p:tav tm="100000">
                                          <p:val>
                                            <p:strVal val="#ppt_h"/>
                                          </p:val>
                                        </p:tav>
                                      </p:tavLst>
                                    </p:anim>
                                    <p:animEffect transition="in" filter="fade">
                                      <p:cBhvr>
                                        <p:cTn id="255" dur="500"/>
                                        <p:tgtEl>
                                          <p:spTgt spid="154"/>
                                        </p:tgtEl>
                                      </p:cBhvr>
                                    </p:animEffect>
                                  </p:childTnLst>
                                  <p:subTnLst>
                                    <p:audio>
                                      <p:cMediaNode>
                                        <p:cTn display="0" masterRel="sameClick">
                                          <p:stCondLst>
                                            <p:cond evt="begin" delay="0">
                                              <p:tn val="251"/>
                                            </p:cond>
                                          </p:stCondLst>
                                          <p:endCondLst>
                                            <p:cond evt="onStopAudio" delay="0">
                                              <p:tgtEl>
                                                <p:sldTgt/>
                                              </p:tgtEl>
                                            </p:cond>
                                          </p:endCondLst>
                                        </p:cTn>
                                        <p:tgtEl>
                                          <p:sndTgt r:embed="rId3" name="Bling.wav"/>
                                        </p:tgtEl>
                                      </p:cMediaNode>
                                    </p:audio>
                                  </p:subTnLst>
                                </p:cTn>
                              </p:par>
                              <p:par>
                                <p:cTn id="256" presetID="26" presetClass="emph" presetSubtype="0" fill="hold" grpId="1" nodeType="withEffect">
                                  <p:stCondLst>
                                    <p:cond delay="500"/>
                                  </p:stCondLst>
                                  <p:childTnLst>
                                    <p:animEffect transition="out" filter="fade">
                                      <p:cBhvr>
                                        <p:cTn id="257" dur="500" tmFilter="0, 0; .2, .5; .8, .5; 1, 0"/>
                                        <p:tgtEl>
                                          <p:spTgt spid="154"/>
                                        </p:tgtEl>
                                      </p:cBhvr>
                                    </p:animEffect>
                                    <p:animScale>
                                      <p:cBhvr>
                                        <p:cTn id="258" dur="250" autoRev="1" fill="hold"/>
                                        <p:tgtEl>
                                          <p:spTgt spid="154"/>
                                        </p:tgtEl>
                                      </p:cBhvr>
                                      <p:by x="105000" y="105000"/>
                                    </p:animScale>
                                  </p:childTnLst>
                                </p:cTn>
                              </p:par>
                              <p:par>
                                <p:cTn id="259" presetID="53" presetClass="entr" presetSubtype="16" fill="hold" nodeType="withEffect">
                                  <p:stCondLst>
                                    <p:cond delay="0"/>
                                  </p:stCondLst>
                                  <p:childTnLst>
                                    <p:set>
                                      <p:cBhvr>
                                        <p:cTn id="260" dur="1" fill="hold">
                                          <p:stCondLst>
                                            <p:cond delay="0"/>
                                          </p:stCondLst>
                                        </p:cTn>
                                        <p:tgtEl>
                                          <p:spTgt spid="166"/>
                                        </p:tgtEl>
                                        <p:attrNameLst>
                                          <p:attrName>style.visibility</p:attrName>
                                        </p:attrNameLst>
                                      </p:cBhvr>
                                      <p:to>
                                        <p:strVal val="visible"/>
                                      </p:to>
                                    </p:set>
                                    <p:anim calcmode="lin" valueType="num">
                                      <p:cBhvr>
                                        <p:cTn id="261" dur="500" fill="hold"/>
                                        <p:tgtEl>
                                          <p:spTgt spid="166"/>
                                        </p:tgtEl>
                                        <p:attrNameLst>
                                          <p:attrName>ppt_w</p:attrName>
                                        </p:attrNameLst>
                                      </p:cBhvr>
                                      <p:tavLst>
                                        <p:tav tm="0">
                                          <p:val>
                                            <p:fltVal val="0"/>
                                          </p:val>
                                        </p:tav>
                                        <p:tav tm="100000">
                                          <p:val>
                                            <p:strVal val="#ppt_w"/>
                                          </p:val>
                                        </p:tav>
                                      </p:tavLst>
                                    </p:anim>
                                    <p:anim calcmode="lin" valueType="num">
                                      <p:cBhvr>
                                        <p:cTn id="262" dur="500" fill="hold"/>
                                        <p:tgtEl>
                                          <p:spTgt spid="166"/>
                                        </p:tgtEl>
                                        <p:attrNameLst>
                                          <p:attrName>ppt_h</p:attrName>
                                        </p:attrNameLst>
                                      </p:cBhvr>
                                      <p:tavLst>
                                        <p:tav tm="0">
                                          <p:val>
                                            <p:fltVal val="0"/>
                                          </p:val>
                                        </p:tav>
                                        <p:tav tm="100000">
                                          <p:val>
                                            <p:strVal val="#ppt_h"/>
                                          </p:val>
                                        </p:tav>
                                      </p:tavLst>
                                    </p:anim>
                                    <p:animEffect transition="in" filter="fade">
                                      <p:cBhvr>
                                        <p:cTn id="263" dur="500"/>
                                        <p:tgtEl>
                                          <p:spTgt spid="166"/>
                                        </p:tgtEl>
                                      </p:cBhvr>
                                    </p:animEffect>
                                  </p:childTnLst>
                                </p:cTn>
                              </p:par>
                              <p:par>
                                <p:cTn id="264" presetID="26" presetClass="emph" presetSubtype="0" fill="hold" nodeType="withEffect">
                                  <p:stCondLst>
                                    <p:cond delay="500"/>
                                  </p:stCondLst>
                                  <p:childTnLst>
                                    <p:animEffect transition="out" filter="fade">
                                      <p:cBhvr>
                                        <p:cTn id="265" dur="500" tmFilter="0, 0; .2, .5; .8, .5; 1, 0"/>
                                        <p:tgtEl>
                                          <p:spTgt spid="166"/>
                                        </p:tgtEl>
                                      </p:cBhvr>
                                    </p:animEffect>
                                    <p:animScale>
                                      <p:cBhvr>
                                        <p:cTn id="266" dur="250" autoRev="1" fill="hold"/>
                                        <p:tgtEl>
                                          <p:spTgt spid="166"/>
                                        </p:tgtEl>
                                      </p:cBhvr>
                                      <p:by x="105000" y="105000"/>
                                    </p:animScale>
                                  </p:childTnLst>
                                </p:cTn>
                              </p:par>
                              <p:par>
                                <p:cTn id="267" presetID="53" presetClass="entr" presetSubtype="16" fill="hold" grpId="0" nodeType="withEffect">
                                  <p:stCondLst>
                                    <p:cond delay="0"/>
                                  </p:stCondLst>
                                  <p:childTnLst>
                                    <p:set>
                                      <p:cBhvr>
                                        <p:cTn id="268" dur="1" fill="hold">
                                          <p:stCondLst>
                                            <p:cond delay="0"/>
                                          </p:stCondLst>
                                        </p:cTn>
                                        <p:tgtEl>
                                          <p:spTgt spid="166"/>
                                        </p:tgtEl>
                                        <p:attrNameLst>
                                          <p:attrName>style.visibility</p:attrName>
                                        </p:attrNameLst>
                                      </p:cBhvr>
                                      <p:to>
                                        <p:strVal val="visible"/>
                                      </p:to>
                                    </p:set>
                                    <p:anim calcmode="lin" valueType="num">
                                      <p:cBhvr>
                                        <p:cTn id="269" dur="500" fill="hold"/>
                                        <p:tgtEl>
                                          <p:spTgt spid="166"/>
                                        </p:tgtEl>
                                        <p:attrNameLst>
                                          <p:attrName>ppt_w</p:attrName>
                                        </p:attrNameLst>
                                      </p:cBhvr>
                                      <p:tavLst>
                                        <p:tav tm="0">
                                          <p:val>
                                            <p:fltVal val="0"/>
                                          </p:val>
                                        </p:tav>
                                        <p:tav tm="100000">
                                          <p:val>
                                            <p:strVal val="#ppt_w"/>
                                          </p:val>
                                        </p:tav>
                                      </p:tavLst>
                                    </p:anim>
                                    <p:anim calcmode="lin" valueType="num">
                                      <p:cBhvr>
                                        <p:cTn id="270" dur="500" fill="hold"/>
                                        <p:tgtEl>
                                          <p:spTgt spid="166"/>
                                        </p:tgtEl>
                                        <p:attrNameLst>
                                          <p:attrName>ppt_h</p:attrName>
                                        </p:attrNameLst>
                                      </p:cBhvr>
                                      <p:tavLst>
                                        <p:tav tm="0">
                                          <p:val>
                                            <p:fltVal val="0"/>
                                          </p:val>
                                        </p:tav>
                                        <p:tav tm="100000">
                                          <p:val>
                                            <p:strVal val="#ppt_h"/>
                                          </p:val>
                                        </p:tav>
                                      </p:tavLst>
                                    </p:anim>
                                    <p:animEffect transition="in" filter="fade">
                                      <p:cBhvr>
                                        <p:cTn id="271" dur="500"/>
                                        <p:tgtEl>
                                          <p:spTgt spid="166"/>
                                        </p:tgtEl>
                                      </p:cBhvr>
                                    </p:animEffect>
                                  </p:childTnLst>
                                  <p:subTnLst>
                                    <p:audio>
                                      <p:cMediaNode>
                                        <p:cTn display="0" masterRel="sameClick">
                                          <p:stCondLst>
                                            <p:cond evt="begin" delay="0">
                                              <p:tn val="267"/>
                                            </p:cond>
                                          </p:stCondLst>
                                          <p:endCondLst>
                                            <p:cond evt="onStopAudio" delay="0">
                                              <p:tgtEl>
                                                <p:sldTgt/>
                                              </p:tgtEl>
                                            </p:cond>
                                          </p:endCondLst>
                                        </p:cTn>
                                        <p:tgtEl>
                                          <p:sndTgt r:embed="rId3" name="Bling.wav"/>
                                        </p:tgtEl>
                                      </p:cMediaNode>
                                    </p:audio>
                                  </p:subTnLst>
                                </p:cTn>
                              </p:par>
                              <p:par>
                                <p:cTn id="272" presetID="26" presetClass="emph" presetSubtype="0" fill="hold" grpId="1" nodeType="withEffect">
                                  <p:stCondLst>
                                    <p:cond delay="500"/>
                                  </p:stCondLst>
                                  <p:childTnLst>
                                    <p:animEffect transition="out" filter="fade">
                                      <p:cBhvr>
                                        <p:cTn id="273" dur="500" tmFilter="0, 0; .2, .5; .8, .5; 1, 0"/>
                                        <p:tgtEl>
                                          <p:spTgt spid="166"/>
                                        </p:tgtEl>
                                      </p:cBhvr>
                                    </p:animEffect>
                                    <p:animScale>
                                      <p:cBhvr>
                                        <p:cTn id="274" dur="250" autoRev="1" fill="hold"/>
                                        <p:tgtEl>
                                          <p:spTgt spid="166"/>
                                        </p:tgtEl>
                                      </p:cBhvr>
                                      <p:by x="105000" y="105000"/>
                                    </p:animScale>
                                  </p:childTnLst>
                                </p:cTn>
                              </p:par>
                            </p:childTnLst>
                          </p:cTn>
                        </p:par>
                      </p:childTnLst>
                    </p:cTn>
                  </p:par>
                </p:childTnLst>
              </p:cTn>
              <p:nextCondLst>
                <p:cond evt="onClick" delay="0">
                  <p:tgtEl>
                    <p:spTgt spid="191"/>
                  </p:tgtEl>
                </p:cond>
              </p:nextCondLst>
            </p:seq>
            <p:seq concurrent="1" nextAc="seek">
              <p:cTn id="275" restart="whenNotActive" fill="hold" evtFilter="cancelBubble" nodeType="interactiveSeq">
                <p:stCondLst>
                  <p:cond evt="onClick" delay="0">
                    <p:tgtEl>
                      <p:spTgt spid="194"/>
                    </p:tgtEl>
                  </p:cond>
                </p:stCondLst>
                <p:endSync evt="end" delay="0">
                  <p:rtn val="all"/>
                </p:endSync>
                <p:childTnLst>
                  <p:par>
                    <p:cTn id="276" fill="hold">
                      <p:stCondLst>
                        <p:cond delay="0"/>
                      </p:stCondLst>
                      <p:childTnLst>
                        <p:par>
                          <p:cTn id="277" fill="hold">
                            <p:stCondLst>
                              <p:cond delay="0"/>
                            </p:stCondLst>
                            <p:childTnLst>
                              <p:par>
                                <p:cTn id="278" presetID="53" presetClass="entr" presetSubtype="16" fill="hold" grpId="0" nodeType="withEffect">
                                  <p:stCondLst>
                                    <p:cond delay="0"/>
                                  </p:stCondLst>
                                  <p:childTnLst>
                                    <p:set>
                                      <p:cBhvr>
                                        <p:cTn id="279" dur="1" fill="hold">
                                          <p:stCondLst>
                                            <p:cond delay="0"/>
                                          </p:stCondLst>
                                        </p:cTn>
                                        <p:tgtEl>
                                          <p:spTgt spid="343"/>
                                        </p:tgtEl>
                                        <p:attrNameLst>
                                          <p:attrName>style.visibility</p:attrName>
                                        </p:attrNameLst>
                                      </p:cBhvr>
                                      <p:to>
                                        <p:strVal val="visible"/>
                                      </p:to>
                                    </p:set>
                                    <p:anim calcmode="lin" valueType="num">
                                      <p:cBhvr>
                                        <p:cTn id="280" dur="500" fill="hold"/>
                                        <p:tgtEl>
                                          <p:spTgt spid="343"/>
                                        </p:tgtEl>
                                        <p:attrNameLst>
                                          <p:attrName>ppt_w</p:attrName>
                                        </p:attrNameLst>
                                      </p:cBhvr>
                                      <p:tavLst>
                                        <p:tav tm="0">
                                          <p:val>
                                            <p:fltVal val="0"/>
                                          </p:val>
                                        </p:tav>
                                        <p:tav tm="100000">
                                          <p:val>
                                            <p:strVal val="#ppt_w"/>
                                          </p:val>
                                        </p:tav>
                                      </p:tavLst>
                                    </p:anim>
                                    <p:anim calcmode="lin" valueType="num">
                                      <p:cBhvr>
                                        <p:cTn id="281" dur="500" fill="hold"/>
                                        <p:tgtEl>
                                          <p:spTgt spid="343"/>
                                        </p:tgtEl>
                                        <p:attrNameLst>
                                          <p:attrName>ppt_h</p:attrName>
                                        </p:attrNameLst>
                                      </p:cBhvr>
                                      <p:tavLst>
                                        <p:tav tm="0">
                                          <p:val>
                                            <p:fltVal val="0"/>
                                          </p:val>
                                        </p:tav>
                                        <p:tav tm="100000">
                                          <p:val>
                                            <p:strVal val="#ppt_h"/>
                                          </p:val>
                                        </p:tav>
                                      </p:tavLst>
                                    </p:anim>
                                    <p:animEffect transition="in" filter="fade">
                                      <p:cBhvr>
                                        <p:cTn id="282" dur="500"/>
                                        <p:tgtEl>
                                          <p:spTgt spid="343"/>
                                        </p:tgtEl>
                                      </p:cBhvr>
                                    </p:animEffect>
                                  </p:childTnLst>
                                  <p:subTnLst>
                                    <p:audio>
                                      <p:cMediaNode>
                                        <p:cTn display="0" masterRel="sameClick">
                                          <p:stCondLst>
                                            <p:cond evt="begin" delay="0">
                                              <p:tn val="278"/>
                                            </p:cond>
                                          </p:stCondLst>
                                          <p:endCondLst>
                                            <p:cond evt="onStopAudio" delay="0">
                                              <p:tgtEl>
                                                <p:sldTgt/>
                                              </p:tgtEl>
                                            </p:cond>
                                          </p:endCondLst>
                                        </p:cTn>
                                        <p:tgtEl>
                                          <p:sndTgt r:embed="rId3" name="Bling.wav"/>
                                        </p:tgtEl>
                                      </p:cMediaNode>
                                    </p:audio>
                                  </p:subTnLst>
                                </p:cTn>
                              </p:par>
                              <p:par>
                                <p:cTn id="283" presetID="26" presetClass="emph" presetSubtype="0" fill="hold" grpId="1" nodeType="withEffect">
                                  <p:stCondLst>
                                    <p:cond delay="500"/>
                                  </p:stCondLst>
                                  <p:childTnLst>
                                    <p:animEffect transition="out" filter="fade">
                                      <p:cBhvr>
                                        <p:cTn id="284" dur="500" tmFilter="0, 0; .2, .5; .8, .5; 1, 0"/>
                                        <p:tgtEl>
                                          <p:spTgt spid="343"/>
                                        </p:tgtEl>
                                      </p:cBhvr>
                                    </p:animEffect>
                                    <p:animScale>
                                      <p:cBhvr>
                                        <p:cTn id="285" dur="250" autoRev="1" fill="hold"/>
                                        <p:tgtEl>
                                          <p:spTgt spid="343"/>
                                        </p:tgtEl>
                                      </p:cBhvr>
                                      <p:by x="105000" y="105000"/>
                                    </p:animScale>
                                  </p:childTnLst>
                                </p:cTn>
                              </p:par>
                              <p:par>
                                <p:cTn id="286" presetID="53" presetClass="entr" presetSubtype="16" fill="hold" grpId="0" nodeType="withEffect">
                                  <p:stCondLst>
                                    <p:cond delay="0"/>
                                  </p:stCondLst>
                                  <p:childTnLst>
                                    <p:set>
                                      <p:cBhvr>
                                        <p:cTn id="287" dur="1" fill="hold">
                                          <p:stCondLst>
                                            <p:cond delay="0"/>
                                          </p:stCondLst>
                                        </p:cTn>
                                        <p:tgtEl>
                                          <p:spTgt spid="357"/>
                                        </p:tgtEl>
                                        <p:attrNameLst>
                                          <p:attrName>style.visibility</p:attrName>
                                        </p:attrNameLst>
                                      </p:cBhvr>
                                      <p:to>
                                        <p:strVal val="visible"/>
                                      </p:to>
                                    </p:set>
                                    <p:anim calcmode="lin" valueType="num">
                                      <p:cBhvr>
                                        <p:cTn id="288" dur="500" fill="hold"/>
                                        <p:tgtEl>
                                          <p:spTgt spid="357"/>
                                        </p:tgtEl>
                                        <p:attrNameLst>
                                          <p:attrName>ppt_w</p:attrName>
                                        </p:attrNameLst>
                                      </p:cBhvr>
                                      <p:tavLst>
                                        <p:tav tm="0">
                                          <p:val>
                                            <p:fltVal val="0"/>
                                          </p:val>
                                        </p:tav>
                                        <p:tav tm="100000">
                                          <p:val>
                                            <p:strVal val="#ppt_w"/>
                                          </p:val>
                                        </p:tav>
                                      </p:tavLst>
                                    </p:anim>
                                    <p:anim calcmode="lin" valueType="num">
                                      <p:cBhvr>
                                        <p:cTn id="289" dur="500" fill="hold"/>
                                        <p:tgtEl>
                                          <p:spTgt spid="357"/>
                                        </p:tgtEl>
                                        <p:attrNameLst>
                                          <p:attrName>ppt_h</p:attrName>
                                        </p:attrNameLst>
                                      </p:cBhvr>
                                      <p:tavLst>
                                        <p:tav tm="0">
                                          <p:val>
                                            <p:fltVal val="0"/>
                                          </p:val>
                                        </p:tav>
                                        <p:tav tm="100000">
                                          <p:val>
                                            <p:strVal val="#ppt_h"/>
                                          </p:val>
                                        </p:tav>
                                      </p:tavLst>
                                    </p:anim>
                                    <p:animEffect transition="in" filter="fade">
                                      <p:cBhvr>
                                        <p:cTn id="290" dur="500"/>
                                        <p:tgtEl>
                                          <p:spTgt spid="357"/>
                                        </p:tgtEl>
                                      </p:cBhvr>
                                    </p:animEffect>
                                  </p:childTnLst>
                                  <p:subTnLst>
                                    <p:audio>
                                      <p:cMediaNode>
                                        <p:cTn display="0" masterRel="sameClick">
                                          <p:stCondLst>
                                            <p:cond evt="begin" delay="0">
                                              <p:tn val="286"/>
                                            </p:cond>
                                          </p:stCondLst>
                                          <p:endCondLst>
                                            <p:cond evt="onStopAudio" delay="0">
                                              <p:tgtEl>
                                                <p:sldTgt/>
                                              </p:tgtEl>
                                            </p:cond>
                                          </p:endCondLst>
                                        </p:cTn>
                                        <p:tgtEl>
                                          <p:sndTgt r:embed="rId3" name="Bling.wav"/>
                                        </p:tgtEl>
                                      </p:cMediaNode>
                                    </p:audio>
                                  </p:subTnLst>
                                </p:cTn>
                              </p:par>
                              <p:par>
                                <p:cTn id="291" presetID="26" presetClass="emph" presetSubtype="0" fill="hold" grpId="1" nodeType="withEffect">
                                  <p:stCondLst>
                                    <p:cond delay="500"/>
                                  </p:stCondLst>
                                  <p:childTnLst>
                                    <p:animEffect transition="out" filter="fade">
                                      <p:cBhvr>
                                        <p:cTn id="292" dur="500" tmFilter="0, 0; .2, .5; .8, .5; 1, 0"/>
                                        <p:tgtEl>
                                          <p:spTgt spid="357"/>
                                        </p:tgtEl>
                                      </p:cBhvr>
                                    </p:animEffect>
                                    <p:animScale>
                                      <p:cBhvr>
                                        <p:cTn id="293" dur="250" autoRev="1" fill="hold"/>
                                        <p:tgtEl>
                                          <p:spTgt spid="357"/>
                                        </p:tgtEl>
                                      </p:cBhvr>
                                      <p:by x="105000" y="105000"/>
                                    </p:animScale>
                                  </p:childTnLst>
                                </p:cTn>
                              </p:par>
                              <p:par>
                                <p:cTn id="294" presetID="53" presetClass="entr" presetSubtype="16" fill="hold" grpId="0" nodeType="withEffect">
                                  <p:stCondLst>
                                    <p:cond delay="0"/>
                                  </p:stCondLst>
                                  <p:childTnLst>
                                    <p:set>
                                      <p:cBhvr>
                                        <p:cTn id="295" dur="1" fill="hold">
                                          <p:stCondLst>
                                            <p:cond delay="0"/>
                                          </p:stCondLst>
                                        </p:cTn>
                                        <p:tgtEl>
                                          <p:spTgt spid="158"/>
                                        </p:tgtEl>
                                        <p:attrNameLst>
                                          <p:attrName>style.visibility</p:attrName>
                                        </p:attrNameLst>
                                      </p:cBhvr>
                                      <p:to>
                                        <p:strVal val="visible"/>
                                      </p:to>
                                    </p:set>
                                    <p:anim calcmode="lin" valueType="num">
                                      <p:cBhvr>
                                        <p:cTn id="296" dur="500" fill="hold"/>
                                        <p:tgtEl>
                                          <p:spTgt spid="158"/>
                                        </p:tgtEl>
                                        <p:attrNameLst>
                                          <p:attrName>ppt_w</p:attrName>
                                        </p:attrNameLst>
                                      </p:cBhvr>
                                      <p:tavLst>
                                        <p:tav tm="0">
                                          <p:val>
                                            <p:fltVal val="0"/>
                                          </p:val>
                                        </p:tav>
                                        <p:tav tm="100000">
                                          <p:val>
                                            <p:strVal val="#ppt_w"/>
                                          </p:val>
                                        </p:tav>
                                      </p:tavLst>
                                    </p:anim>
                                    <p:anim calcmode="lin" valueType="num">
                                      <p:cBhvr>
                                        <p:cTn id="297" dur="500" fill="hold"/>
                                        <p:tgtEl>
                                          <p:spTgt spid="158"/>
                                        </p:tgtEl>
                                        <p:attrNameLst>
                                          <p:attrName>ppt_h</p:attrName>
                                        </p:attrNameLst>
                                      </p:cBhvr>
                                      <p:tavLst>
                                        <p:tav tm="0">
                                          <p:val>
                                            <p:fltVal val="0"/>
                                          </p:val>
                                        </p:tav>
                                        <p:tav tm="100000">
                                          <p:val>
                                            <p:strVal val="#ppt_h"/>
                                          </p:val>
                                        </p:tav>
                                      </p:tavLst>
                                    </p:anim>
                                    <p:animEffect transition="in" filter="fade">
                                      <p:cBhvr>
                                        <p:cTn id="298" dur="500"/>
                                        <p:tgtEl>
                                          <p:spTgt spid="158"/>
                                        </p:tgtEl>
                                      </p:cBhvr>
                                    </p:animEffect>
                                  </p:childTnLst>
                                  <p:subTnLst>
                                    <p:audio>
                                      <p:cMediaNode>
                                        <p:cTn display="0" masterRel="sameClick">
                                          <p:stCondLst>
                                            <p:cond evt="begin" delay="0">
                                              <p:tn val="294"/>
                                            </p:cond>
                                          </p:stCondLst>
                                          <p:endCondLst>
                                            <p:cond evt="onStopAudio" delay="0">
                                              <p:tgtEl>
                                                <p:sldTgt/>
                                              </p:tgtEl>
                                            </p:cond>
                                          </p:endCondLst>
                                        </p:cTn>
                                        <p:tgtEl>
                                          <p:sndTgt r:embed="rId3" name="Bling.wav"/>
                                        </p:tgtEl>
                                      </p:cMediaNode>
                                    </p:audio>
                                  </p:subTnLst>
                                </p:cTn>
                              </p:par>
                              <p:par>
                                <p:cTn id="299" presetID="26" presetClass="emph" presetSubtype="0" fill="hold" grpId="1" nodeType="withEffect">
                                  <p:stCondLst>
                                    <p:cond delay="500"/>
                                  </p:stCondLst>
                                  <p:childTnLst>
                                    <p:animEffect transition="out" filter="fade">
                                      <p:cBhvr>
                                        <p:cTn id="300" dur="500" tmFilter="0, 0; .2, .5; .8, .5; 1, 0"/>
                                        <p:tgtEl>
                                          <p:spTgt spid="158"/>
                                        </p:tgtEl>
                                      </p:cBhvr>
                                    </p:animEffect>
                                    <p:animScale>
                                      <p:cBhvr>
                                        <p:cTn id="301" dur="250" autoRev="1" fill="hold"/>
                                        <p:tgtEl>
                                          <p:spTgt spid="158"/>
                                        </p:tgtEl>
                                      </p:cBhvr>
                                      <p:by x="105000" y="105000"/>
                                    </p:animScale>
                                  </p:childTnLst>
                                </p:cTn>
                              </p:par>
                              <p:par>
                                <p:cTn id="302" presetID="53" presetClass="entr" presetSubtype="16" fill="hold" grpId="0" nodeType="withEffect">
                                  <p:stCondLst>
                                    <p:cond delay="0"/>
                                  </p:stCondLst>
                                  <p:childTnLst>
                                    <p:set>
                                      <p:cBhvr>
                                        <p:cTn id="303" dur="1" fill="hold">
                                          <p:stCondLst>
                                            <p:cond delay="0"/>
                                          </p:stCondLst>
                                        </p:cTn>
                                        <p:tgtEl>
                                          <p:spTgt spid="159"/>
                                        </p:tgtEl>
                                        <p:attrNameLst>
                                          <p:attrName>style.visibility</p:attrName>
                                        </p:attrNameLst>
                                      </p:cBhvr>
                                      <p:to>
                                        <p:strVal val="visible"/>
                                      </p:to>
                                    </p:set>
                                    <p:anim calcmode="lin" valueType="num">
                                      <p:cBhvr>
                                        <p:cTn id="304" dur="500" fill="hold"/>
                                        <p:tgtEl>
                                          <p:spTgt spid="159"/>
                                        </p:tgtEl>
                                        <p:attrNameLst>
                                          <p:attrName>ppt_w</p:attrName>
                                        </p:attrNameLst>
                                      </p:cBhvr>
                                      <p:tavLst>
                                        <p:tav tm="0">
                                          <p:val>
                                            <p:fltVal val="0"/>
                                          </p:val>
                                        </p:tav>
                                        <p:tav tm="100000">
                                          <p:val>
                                            <p:strVal val="#ppt_w"/>
                                          </p:val>
                                        </p:tav>
                                      </p:tavLst>
                                    </p:anim>
                                    <p:anim calcmode="lin" valueType="num">
                                      <p:cBhvr>
                                        <p:cTn id="305" dur="500" fill="hold"/>
                                        <p:tgtEl>
                                          <p:spTgt spid="159"/>
                                        </p:tgtEl>
                                        <p:attrNameLst>
                                          <p:attrName>ppt_h</p:attrName>
                                        </p:attrNameLst>
                                      </p:cBhvr>
                                      <p:tavLst>
                                        <p:tav tm="0">
                                          <p:val>
                                            <p:fltVal val="0"/>
                                          </p:val>
                                        </p:tav>
                                        <p:tav tm="100000">
                                          <p:val>
                                            <p:strVal val="#ppt_h"/>
                                          </p:val>
                                        </p:tav>
                                      </p:tavLst>
                                    </p:anim>
                                    <p:animEffect transition="in" filter="fade">
                                      <p:cBhvr>
                                        <p:cTn id="306" dur="500"/>
                                        <p:tgtEl>
                                          <p:spTgt spid="159"/>
                                        </p:tgtEl>
                                      </p:cBhvr>
                                    </p:animEffect>
                                  </p:childTnLst>
                                  <p:subTnLst>
                                    <p:audio>
                                      <p:cMediaNode>
                                        <p:cTn display="0" masterRel="sameClick">
                                          <p:stCondLst>
                                            <p:cond evt="begin" delay="0">
                                              <p:tn val="302"/>
                                            </p:cond>
                                          </p:stCondLst>
                                          <p:endCondLst>
                                            <p:cond evt="onStopAudio" delay="0">
                                              <p:tgtEl>
                                                <p:sldTgt/>
                                              </p:tgtEl>
                                            </p:cond>
                                          </p:endCondLst>
                                        </p:cTn>
                                        <p:tgtEl>
                                          <p:sndTgt r:embed="rId3" name="Bling.wav"/>
                                        </p:tgtEl>
                                      </p:cMediaNode>
                                    </p:audio>
                                  </p:subTnLst>
                                </p:cTn>
                              </p:par>
                              <p:par>
                                <p:cTn id="307" presetID="26" presetClass="emph" presetSubtype="0" fill="hold" grpId="1" nodeType="withEffect">
                                  <p:stCondLst>
                                    <p:cond delay="500"/>
                                  </p:stCondLst>
                                  <p:childTnLst>
                                    <p:animEffect transition="out" filter="fade">
                                      <p:cBhvr>
                                        <p:cTn id="308" dur="500" tmFilter="0, 0; .2, .5; .8, .5; 1, 0"/>
                                        <p:tgtEl>
                                          <p:spTgt spid="159"/>
                                        </p:tgtEl>
                                      </p:cBhvr>
                                    </p:animEffect>
                                    <p:animScale>
                                      <p:cBhvr>
                                        <p:cTn id="309" dur="250" autoRev="1" fill="hold"/>
                                        <p:tgtEl>
                                          <p:spTgt spid="159"/>
                                        </p:tgtEl>
                                      </p:cBhvr>
                                      <p:by x="105000" y="105000"/>
                                    </p:animScale>
                                  </p:childTnLst>
                                </p:cTn>
                              </p:par>
                              <p:par>
                                <p:cTn id="310" presetID="53" presetClass="entr" presetSubtype="16" fill="hold" grpId="0" nodeType="withEffect">
                                  <p:stCondLst>
                                    <p:cond delay="0"/>
                                  </p:stCondLst>
                                  <p:childTnLst>
                                    <p:set>
                                      <p:cBhvr>
                                        <p:cTn id="311" dur="1" fill="hold">
                                          <p:stCondLst>
                                            <p:cond delay="0"/>
                                          </p:stCondLst>
                                        </p:cTn>
                                        <p:tgtEl>
                                          <p:spTgt spid="160"/>
                                        </p:tgtEl>
                                        <p:attrNameLst>
                                          <p:attrName>style.visibility</p:attrName>
                                        </p:attrNameLst>
                                      </p:cBhvr>
                                      <p:to>
                                        <p:strVal val="visible"/>
                                      </p:to>
                                    </p:set>
                                    <p:anim calcmode="lin" valueType="num">
                                      <p:cBhvr>
                                        <p:cTn id="312" dur="500" fill="hold"/>
                                        <p:tgtEl>
                                          <p:spTgt spid="160"/>
                                        </p:tgtEl>
                                        <p:attrNameLst>
                                          <p:attrName>ppt_w</p:attrName>
                                        </p:attrNameLst>
                                      </p:cBhvr>
                                      <p:tavLst>
                                        <p:tav tm="0">
                                          <p:val>
                                            <p:fltVal val="0"/>
                                          </p:val>
                                        </p:tav>
                                        <p:tav tm="100000">
                                          <p:val>
                                            <p:strVal val="#ppt_w"/>
                                          </p:val>
                                        </p:tav>
                                      </p:tavLst>
                                    </p:anim>
                                    <p:anim calcmode="lin" valueType="num">
                                      <p:cBhvr>
                                        <p:cTn id="313" dur="500" fill="hold"/>
                                        <p:tgtEl>
                                          <p:spTgt spid="160"/>
                                        </p:tgtEl>
                                        <p:attrNameLst>
                                          <p:attrName>ppt_h</p:attrName>
                                        </p:attrNameLst>
                                      </p:cBhvr>
                                      <p:tavLst>
                                        <p:tav tm="0">
                                          <p:val>
                                            <p:fltVal val="0"/>
                                          </p:val>
                                        </p:tav>
                                        <p:tav tm="100000">
                                          <p:val>
                                            <p:strVal val="#ppt_h"/>
                                          </p:val>
                                        </p:tav>
                                      </p:tavLst>
                                    </p:anim>
                                    <p:animEffect transition="in" filter="fade">
                                      <p:cBhvr>
                                        <p:cTn id="314" dur="500"/>
                                        <p:tgtEl>
                                          <p:spTgt spid="160"/>
                                        </p:tgtEl>
                                      </p:cBhvr>
                                    </p:animEffect>
                                  </p:childTnLst>
                                  <p:subTnLst>
                                    <p:audio>
                                      <p:cMediaNode>
                                        <p:cTn display="0" masterRel="sameClick">
                                          <p:stCondLst>
                                            <p:cond evt="begin" delay="0">
                                              <p:tn val="310"/>
                                            </p:cond>
                                          </p:stCondLst>
                                          <p:endCondLst>
                                            <p:cond evt="onStopAudio" delay="0">
                                              <p:tgtEl>
                                                <p:sldTgt/>
                                              </p:tgtEl>
                                            </p:cond>
                                          </p:endCondLst>
                                        </p:cTn>
                                        <p:tgtEl>
                                          <p:sndTgt r:embed="rId3" name="Bling.wav"/>
                                        </p:tgtEl>
                                      </p:cMediaNode>
                                    </p:audio>
                                  </p:subTnLst>
                                </p:cTn>
                              </p:par>
                              <p:par>
                                <p:cTn id="315" presetID="26" presetClass="emph" presetSubtype="0" fill="hold" grpId="1" nodeType="withEffect">
                                  <p:stCondLst>
                                    <p:cond delay="500"/>
                                  </p:stCondLst>
                                  <p:childTnLst>
                                    <p:animEffect transition="out" filter="fade">
                                      <p:cBhvr>
                                        <p:cTn id="316" dur="500" tmFilter="0, 0; .2, .5; .8, .5; 1, 0"/>
                                        <p:tgtEl>
                                          <p:spTgt spid="160"/>
                                        </p:tgtEl>
                                      </p:cBhvr>
                                    </p:animEffect>
                                    <p:animScale>
                                      <p:cBhvr>
                                        <p:cTn id="317" dur="250" autoRev="1" fill="hold"/>
                                        <p:tgtEl>
                                          <p:spTgt spid="160"/>
                                        </p:tgtEl>
                                      </p:cBhvr>
                                      <p:by x="105000" y="105000"/>
                                    </p:animScale>
                                  </p:childTnLst>
                                </p:cTn>
                              </p:par>
                              <p:par>
                                <p:cTn id="318" presetID="53" presetClass="entr" presetSubtype="16" fill="hold" grpId="0" nodeType="withEffect">
                                  <p:stCondLst>
                                    <p:cond delay="0"/>
                                  </p:stCondLst>
                                  <p:childTnLst>
                                    <p:set>
                                      <p:cBhvr>
                                        <p:cTn id="319" dur="1" fill="hold">
                                          <p:stCondLst>
                                            <p:cond delay="0"/>
                                          </p:stCondLst>
                                        </p:cTn>
                                        <p:tgtEl>
                                          <p:spTgt spid="162"/>
                                        </p:tgtEl>
                                        <p:attrNameLst>
                                          <p:attrName>style.visibility</p:attrName>
                                        </p:attrNameLst>
                                      </p:cBhvr>
                                      <p:to>
                                        <p:strVal val="visible"/>
                                      </p:to>
                                    </p:set>
                                    <p:anim calcmode="lin" valueType="num">
                                      <p:cBhvr>
                                        <p:cTn id="320" dur="500" fill="hold"/>
                                        <p:tgtEl>
                                          <p:spTgt spid="162"/>
                                        </p:tgtEl>
                                        <p:attrNameLst>
                                          <p:attrName>ppt_w</p:attrName>
                                        </p:attrNameLst>
                                      </p:cBhvr>
                                      <p:tavLst>
                                        <p:tav tm="0">
                                          <p:val>
                                            <p:fltVal val="0"/>
                                          </p:val>
                                        </p:tav>
                                        <p:tav tm="100000">
                                          <p:val>
                                            <p:strVal val="#ppt_w"/>
                                          </p:val>
                                        </p:tav>
                                      </p:tavLst>
                                    </p:anim>
                                    <p:anim calcmode="lin" valueType="num">
                                      <p:cBhvr>
                                        <p:cTn id="321" dur="500" fill="hold"/>
                                        <p:tgtEl>
                                          <p:spTgt spid="162"/>
                                        </p:tgtEl>
                                        <p:attrNameLst>
                                          <p:attrName>ppt_h</p:attrName>
                                        </p:attrNameLst>
                                      </p:cBhvr>
                                      <p:tavLst>
                                        <p:tav tm="0">
                                          <p:val>
                                            <p:fltVal val="0"/>
                                          </p:val>
                                        </p:tav>
                                        <p:tav tm="100000">
                                          <p:val>
                                            <p:strVal val="#ppt_h"/>
                                          </p:val>
                                        </p:tav>
                                      </p:tavLst>
                                    </p:anim>
                                    <p:animEffect transition="in" filter="fade">
                                      <p:cBhvr>
                                        <p:cTn id="322" dur="500"/>
                                        <p:tgtEl>
                                          <p:spTgt spid="162"/>
                                        </p:tgtEl>
                                      </p:cBhvr>
                                    </p:animEffect>
                                  </p:childTnLst>
                                  <p:subTnLst>
                                    <p:audio>
                                      <p:cMediaNode>
                                        <p:cTn display="0" masterRel="sameClick">
                                          <p:stCondLst>
                                            <p:cond evt="begin" delay="0">
                                              <p:tn val="318"/>
                                            </p:cond>
                                          </p:stCondLst>
                                          <p:endCondLst>
                                            <p:cond evt="onStopAudio" delay="0">
                                              <p:tgtEl>
                                                <p:sldTgt/>
                                              </p:tgtEl>
                                            </p:cond>
                                          </p:endCondLst>
                                        </p:cTn>
                                        <p:tgtEl>
                                          <p:sndTgt r:embed="rId3" name="Bling.wav"/>
                                        </p:tgtEl>
                                      </p:cMediaNode>
                                    </p:audio>
                                  </p:subTnLst>
                                </p:cTn>
                              </p:par>
                              <p:par>
                                <p:cTn id="323" presetID="26" presetClass="emph" presetSubtype="0" fill="hold" grpId="1" nodeType="withEffect">
                                  <p:stCondLst>
                                    <p:cond delay="500"/>
                                  </p:stCondLst>
                                  <p:childTnLst>
                                    <p:animEffect transition="out" filter="fade">
                                      <p:cBhvr>
                                        <p:cTn id="324" dur="500" tmFilter="0, 0; .2, .5; .8, .5; 1, 0"/>
                                        <p:tgtEl>
                                          <p:spTgt spid="162"/>
                                        </p:tgtEl>
                                      </p:cBhvr>
                                    </p:animEffect>
                                    <p:animScale>
                                      <p:cBhvr>
                                        <p:cTn id="325" dur="250" autoRev="1" fill="hold"/>
                                        <p:tgtEl>
                                          <p:spTgt spid="162"/>
                                        </p:tgtEl>
                                      </p:cBhvr>
                                      <p:by x="105000" y="105000"/>
                                    </p:animScale>
                                  </p:childTnLst>
                                </p:cTn>
                              </p:par>
                            </p:childTnLst>
                          </p:cTn>
                        </p:par>
                      </p:childTnLst>
                    </p:cTn>
                  </p:par>
                </p:childTnLst>
              </p:cTn>
              <p:nextCondLst>
                <p:cond evt="onClick" delay="0">
                  <p:tgtEl>
                    <p:spTgt spid="194"/>
                  </p:tgtEl>
                </p:cond>
              </p:nextCondLst>
            </p:seq>
            <p:seq concurrent="1" nextAc="seek">
              <p:cTn id="326" restart="whenNotActive" fill="hold" evtFilter="cancelBubble" nodeType="interactiveSeq">
                <p:stCondLst>
                  <p:cond evt="onClick" delay="0">
                    <p:tgtEl>
                      <p:spTgt spid="209"/>
                    </p:tgtEl>
                  </p:cond>
                </p:stCondLst>
                <p:endSync evt="end" delay="0">
                  <p:rtn val="all"/>
                </p:endSync>
                <p:childTnLst>
                  <p:par>
                    <p:cTn id="327" fill="hold">
                      <p:stCondLst>
                        <p:cond delay="0"/>
                      </p:stCondLst>
                      <p:childTnLst>
                        <p:par>
                          <p:cTn id="328" fill="hold">
                            <p:stCondLst>
                              <p:cond delay="0"/>
                            </p:stCondLst>
                            <p:childTnLst>
                              <p:par>
                                <p:cTn id="329" presetID="53" presetClass="entr" presetSubtype="16" fill="hold" grpId="0" nodeType="withEffect">
                                  <p:stCondLst>
                                    <p:cond delay="0"/>
                                  </p:stCondLst>
                                  <p:childTnLst>
                                    <p:set>
                                      <p:cBhvr>
                                        <p:cTn id="330" dur="1" fill="hold">
                                          <p:stCondLst>
                                            <p:cond delay="0"/>
                                          </p:stCondLst>
                                        </p:cTn>
                                        <p:tgtEl>
                                          <p:spTgt spid="344"/>
                                        </p:tgtEl>
                                        <p:attrNameLst>
                                          <p:attrName>style.visibility</p:attrName>
                                        </p:attrNameLst>
                                      </p:cBhvr>
                                      <p:to>
                                        <p:strVal val="visible"/>
                                      </p:to>
                                    </p:set>
                                    <p:anim calcmode="lin" valueType="num">
                                      <p:cBhvr>
                                        <p:cTn id="331" dur="500" fill="hold"/>
                                        <p:tgtEl>
                                          <p:spTgt spid="344"/>
                                        </p:tgtEl>
                                        <p:attrNameLst>
                                          <p:attrName>ppt_w</p:attrName>
                                        </p:attrNameLst>
                                      </p:cBhvr>
                                      <p:tavLst>
                                        <p:tav tm="0">
                                          <p:val>
                                            <p:fltVal val="0"/>
                                          </p:val>
                                        </p:tav>
                                        <p:tav tm="100000">
                                          <p:val>
                                            <p:strVal val="#ppt_w"/>
                                          </p:val>
                                        </p:tav>
                                      </p:tavLst>
                                    </p:anim>
                                    <p:anim calcmode="lin" valueType="num">
                                      <p:cBhvr>
                                        <p:cTn id="332" dur="500" fill="hold"/>
                                        <p:tgtEl>
                                          <p:spTgt spid="344"/>
                                        </p:tgtEl>
                                        <p:attrNameLst>
                                          <p:attrName>ppt_h</p:attrName>
                                        </p:attrNameLst>
                                      </p:cBhvr>
                                      <p:tavLst>
                                        <p:tav tm="0">
                                          <p:val>
                                            <p:fltVal val="0"/>
                                          </p:val>
                                        </p:tav>
                                        <p:tav tm="100000">
                                          <p:val>
                                            <p:strVal val="#ppt_h"/>
                                          </p:val>
                                        </p:tav>
                                      </p:tavLst>
                                    </p:anim>
                                    <p:animEffect transition="in" filter="fade">
                                      <p:cBhvr>
                                        <p:cTn id="333" dur="500"/>
                                        <p:tgtEl>
                                          <p:spTgt spid="344"/>
                                        </p:tgtEl>
                                      </p:cBhvr>
                                    </p:animEffect>
                                  </p:childTnLst>
                                  <p:subTnLst>
                                    <p:audio>
                                      <p:cMediaNode>
                                        <p:cTn display="0" masterRel="sameClick">
                                          <p:stCondLst>
                                            <p:cond evt="begin" delay="0">
                                              <p:tn val="329"/>
                                            </p:cond>
                                          </p:stCondLst>
                                          <p:endCondLst>
                                            <p:cond evt="onStopAudio" delay="0">
                                              <p:tgtEl>
                                                <p:sldTgt/>
                                              </p:tgtEl>
                                            </p:cond>
                                          </p:endCondLst>
                                        </p:cTn>
                                        <p:tgtEl>
                                          <p:sndTgt r:embed="rId3" name="Bling.wav"/>
                                        </p:tgtEl>
                                      </p:cMediaNode>
                                    </p:audio>
                                  </p:subTnLst>
                                </p:cTn>
                              </p:par>
                              <p:par>
                                <p:cTn id="334" presetID="26" presetClass="emph" presetSubtype="0" fill="hold" grpId="1" nodeType="withEffect">
                                  <p:stCondLst>
                                    <p:cond delay="500"/>
                                  </p:stCondLst>
                                  <p:childTnLst>
                                    <p:animEffect transition="out" filter="fade">
                                      <p:cBhvr>
                                        <p:cTn id="335" dur="500" tmFilter="0, 0; .2, .5; .8, .5; 1, 0"/>
                                        <p:tgtEl>
                                          <p:spTgt spid="344"/>
                                        </p:tgtEl>
                                      </p:cBhvr>
                                    </p:animEffect>
                                    <p:animScale>
                                      <p:cBhvr>
                                        <p:cTn id="336" dur="250" autoRev="1" fill="hold"/>
                                        <p:tgtEl>
                                          <p:spTgt spid="344"/>
                                        </p:tgtEl>
                                      </p:cBhvr>
                                      <p:by x="105000" y="105000"/>
                                    </p:animScale>
                                  </p:childTnLst>
                                </p:cTn>
                              </p:par>
                              <p:par>
                                <p:cTn id="337" presetID="53" presetClass="entr" presetSubtype="16" fill="hold" grpId="0" nodeType="withEffect">
                                  <p:stCondLst>
                                    <p:cond delay="0"/>
                                  </p:stCondLst>
                                  <p:childTnLst>
                                    <p:set>
                                      <p:cBhvr>
                                        <p:cTn id="338" dur="1" fill="hold">
                                          <p:stCondLst>
                                            <p:cond delay="0"/>
                                          </p:stCondLst>
                                        </p:cTn>
                                        <p:tgtEl>
                                          <p:spTgt spid="354"/>
                                        </p:tgtEl>
                                        <p:attrNameLst>
                                          <p:attrName>style.visibility</p:attrName>
                                        </p:attrNameLst>
                                      </p:cBhvr>
                                      <p:to>
                                        <p:strVal val="visible"/>
                                      </p:to>
                                    </p:set>
                                    <p:anim calcmode="lin" valueType="num">
                                      <p:cBhvr>
                                        <p:cTn id="339" dur="500" fill="hold"/>
                                        <p:tgtEl>
                                          <p:spTgt spid="354"/>
                                        </p:tgtEl>
                                        <p:attrNameLst>
                                          <p:attrName>ppt_w</p:attrName>
                                        </p:attrNameLst>
                                      </p:cBhvr>
                                      <p:tavLst>
                                        <p:tav tm="0">
                                          <p:val>
                                            <p:fltVal val="0"/>
                                          </p:val>
                                        </p:tav>
                                        <p:tav tm="100000">
                                          <p:val>
                                            <p:strVal val="#ppt_w"/>
                                          </p:val>
                                        </p:tav>
                                      </p:tavLst>
                                    </p:anim>
                                    <p:anim calcmode="lin" valueType="num">
                                      <p:cBhvr>
                                        <p:cTn id="340" dur="500" fill="hold"/>
                                        <p:tgtEl>
                                          <p:spTgt spid="354"/>
                                        </p:tgtEl>
                                        <p:attrNameLst>
                                          <p:attrName>ppt_h</p:attrName>
                                        </p:attrNameLst>
                                      </p:cBhvr>
                                      <p:tavLst>
                                        <p:tav tm="0">
                                          <p:val>
                                            <p:fltVal val="0"/>
                                          </p:val>
                                        </p:tav>
                                        <p:tav tm="100000">
                                          <p:val>
                                            <p:strVal val="#ppt_h"/>
                                          </p:val>
                                        </p:tav>
                                      </p:tavLst>
                                    </p:anim>
                                    <p:animEffect transition="in" filter="fade">
                                      <p:cBhvr>
                                        <p:cTn id="341" dur="500"/>
                                        <p:tgtEl>
                                          <p:spTgt spid="354"/>
                                        </p:tgtEl>
                                      </p:cBhvr>
                                    </p:animEffect>
                                  </p:childTnLst>
                                  <p:subTnLst>
                                    <p:audio>
                                      <p:cMediaNode>
                                        <p:cTn display="0" masterRel="sameClick">
                                          <p:stCondLst>
                                            <p:cond evt="begin" delay="0">
                                              <p:tn val="337"/>
                                            </p:cond>
                                          </p:stCondLst>
                                          <p:endCondLst>
                                            <p:cond evt="onStopAudio" delay="0">
                                              <p:tgtEl>
                                                <p:sldTgt/>
                                              </p:tgtEl>
                                            </p:cond>
                                          </p:endCondLst>
                                        </p:cTn>
                                        <p:tgtEl>
                                          <p:sndTgt r:embed="rId3" name="Bling.wav"/>
                                        </p:tgtEl>
                                      </p:cMediaNode>
                                    </p:audio>
                                  </p:subTnLst>
                                </p:cTn>
                              </p:par>
                              <p:par>
                                <p:cTn id="342" presetID="26" presetClass="emph" presetSubtype="0" fill="hold" grpId="1" nodeType="withEffect">
                                  <p:stCondLst>
                                    <p:cond delay="500"/>
                                  </p:stCondLst>
                                  <p:childTnLst>
                                    <p:animEffect transition="out" filter="fade">
                                      <p:cBhvr>
                                        <p:cTn id="343" dur="500" tmFilter="0, 0; .2, .5; .8, .5; 1, 0"/>
                                        <p:tgtEl>
                                          <p:spTgt spid="354"/>
                                        </p:tgtEl>
                                      </p:cBhvr>
                                    </p:animEffect>
                                    <p:animScale>
                                      <p:cBhvr>
                                        <p:cTn id="344" dur="250" autoRev="1" fill="hold"/>
                                        <p:tgtEl>
                                          <p:spTgt spid="354"/>
                                        </p:tgtEl>
                                      </p:cBhvr>
                                      <p:by x="105000" y="105000"/>
                                    </p:animScale>
                                  </p:childTnLst>
                                </p:cTn>
                              </p:par>
                              <p:par>
                                <p:cTn id="345" presetID="53" presetClass="entr" presetSubtype="16" fill="hold" grpId="0" nodeType="withEffect">
                                  <p:stCondLst>
                                    <p:cond delay="0"/>
                                  </p:stCondLst>
                                  <p:childTnLst>
                                    <p:set>
                                      <p:cBhvr>
                                        <p:cTn id="346" dur="1" fill="hold">
                                          <p:stCondLst>
                                            <p:cond delay="0"/>
                                          </p:stCondLst>
                                        </p:cTn>
                                        <p:tgtEl>
                                          <p:spTgt spid="372"/>
                                        </p:tgtEl>
                                        <p:attrNameLst>
                                          <p:attrName>style.visibility</p:attrName>
                                        </p:attrNameLst>
                                      </p:cBhvr>
                                      <p:to>
                                        <p:strVal val="visible"/>
                                      </p:to>
                                    </p:set>
                                    <p:anim calcmode="lin" valueType="num">
                                      <p:cBhvr>
                                        <p:cTn id="347" dur="500" fill="hold"/>
                                        <p:tgtEl>
                                          <p:spTgt spid="372"/>
                                        </p:tgtEl>
                                        <p:attrNameLst>
                                          <p:attrName>ppt_w</p:attrName>
                                        </p:attrNameLst>
                                      </p:cBhvr>
                                      <p:tavLst>
                                        <p:tav tm="0">
                                          <p:val>
                                            <p:fltVal val="0"/>
                                          </p:val>
                                        </p:tav>
                                        <p:tav tm="100000">
                                          <p:val>
                                            <p:strVal val="#ppt_w"/>
                                          </p:val>
                                        </p:tav>
                                      </p:tavLst>
                                    </p:anim>
                                    <p:anim calcmode="lin" valueType="num">
                                      <p:cBhvr>
                                        <p:cTn id="348" dur="500" fill="hold"/>
                                        <p:tgtEl>
                                          <p:spTgt spid="372"/>
                                        </p:tgtEl>
                                        <p:attrNameLst>
                                          <p:attrName>ppt_h</p:attrName>
                                        </p:attrNameLst>
                                      </p:cBhvr>
                                      <p:tavLst>
                                        <p:tav tm="0">
                                          <p:val>
                                            <p:fltVal val="0"/>
                                          </p:val>
                                        </p:tav>
                                        <p:tav tm="100000">
                                          <p:val>
                                            <p:strVal val="#ppt_h"/>
                                          </p:val>
                                        </p:tav>
                                      </p:tavLst>
                                    </p:anim>
                                    <p:animEffect transition="in" filter="fade">
                                      <p:cBhvr>
                                        <p:cTn id="349" dur="500"/>
                                        <p:tgtEl>
                                          <p:spTgt spid="372"/>
                                        </p:tgtEl>
                                      </p:cBhvr>
                                    </p:animEffect>
                                  </p:childTnLst>
                                  <p:subTnLst>
                                    <p:audio>
                                      <p:cMediaNode>
                                        <p:cTn display="0" masterRel="sameClick">
                                          <p:stCondLst>
                                            <p:cond evt="begin" delay="0">
                                              <p:tn val="345"/>
                                            </p:cond>
                                          </p:stCondLst>
                                          <p:endCondLst>
                                            <p:cond evt="onStopAudio" delay="0">
                                              <p:tgtEl>
                                                <p:sldTgt/>
                                              </p:tgtEl>
                                            </p:cond>
                                          </p:endCondLst>
                                        </p:cTn>
                                        <p:tgtEl>
                                          <p:sndTgt r:embed="rId3" name="Bling.wav"/>
                                        </p:tgtEl>
                                      </p:cMediaNode>
                                    </p:audio>
                                  </p:subTnLst>
                                </p:cTn>
                              </p:par>
                              <p:par>
                                <p:cTn id="350" presetID="26" presetClass="emph" presetSubtype="0" fill="hold" grpId="1" nodeType="withEffect">
                                  <p:stCondLst>
                                    <p:cond delay="500"/>
                                  </p:stCondLst>
                                  <p:childTnLst>
                                    <p:animEffect transition="out" filter="fade">
                                      <p:cBhvr>
                                        <p:cTn id="351" dur="500" tmFilter="0, 0; .2, .5; .8, .5; 1, 0"/>
                                        <p:tgtEl>
                                          <p:spTgt spid="372"/>
                                        </p:tgtEl>
                                      </p:cBhvr>
                                    </p:animEffect>
                                    <p:animScale>
                                      <p:cBhvr>
                                        <p:cTn id="352" dur="250" autoRev="1" fill="hold"/>
                                        <p:tgtEl>
                                          <p:spTgt spid="372"/>
                                        </p:tgtEl>
                                      </p:cBhvr>
                                      <p:by x="105000" y="105000"/>
                                    </p:animScale>
                                  </p:childTnLst>
                                </p:cTn>
                              </p:par>
                              <p:par>
                                <p:cTn id="353" presetID="53" presetClass="entr" presetSubtype="16" fill="hold" grpId="0" nodeType="withEffect">
                                  <p:stCondLst>
                                    <p:cond delay="0"/>
                                  </p:stCondLst>
                                  <p:childTnLst>
                                    <p:set>
                                      <p:cBhvr>
                                        <p:cTn id="354" dur="1" fill="hold">
                                          <p:stCondLst>
                                            <p:cond delay="0"/>
                                          </p:stCondLst>
                                        </p:cTn>
                                        <p:tgtEl>
                                          <p:spTgt spid="164"/>
                                        </p:tgtEl>
                                        <p:attrNameLst>
                                          <p:attrName>style.visibility</p:attrName>
                                        </p:attrNameLst>
                                      </p:cBhvr>
                                      <p:to>
                                        <p:strVal val="visible"/>
                                      </p:to>
                                    </p:set>
                                    <p:anim calcmode="lin" valueType="num">
                                      <p:cBhvr>
                                        <p:cTn id="355" dur="500" fill="hold"/>
                                        <p:tgtEl>
                                          <p:spTgt spid="164"/>
                                        </p:tgtEl>
                                        <p:attrNameLst>
                                          <p:attrName>ppt_w</p:attrName>
                                        </p:attrNameLst>
                                      </p:cBhvr>
                                      <p:tavLst>
                                        <p:tav tm="0">
                                          <p:val>
                                            <p:fltVal val="0"/>
                                          </p:val>
                                        </p:tav>
                                        <p:tav tm="100000">
                                          <p:val>
                                            <p:strVal val="#ppt_w"/>
                                          </p:val>
                                        </p:tav>
                                      </p:tavLst>
                                    </p:anim>
                                    <p:anim calcmode="lin" valueType="num">
                                      <p:cBhvr>
                                        <p:cTn id="356" dur="500" fill="hold"/>
                                        <p:tgtEl>
                                          <p:spTgt spid="164"/>
                                        </p:tgtEl>
                                        <p:attrNameLst>
                                          <p:attrName>ppt_h</p:attrName>
                                        </p:attrNameLst>
                                      </p:cBhvr>
                                      <p:tavLst>
                                        <p:tav tm="0">
                                          <p:val>
                                            <p:fltVal val="0"/>
                                          </p:val>
                                        </p:tav>
                                        <p:tav tm="100000">
                                          <p:val>
                                            <p:strVal val="#ppt_h"/>
                                          </p:val>
                                        </p:tav>
                                      </p:tavLst>
                                    </p:anim>
                                    <p:animEffect transition="in" filter="fade">
                                      <p:cBhvr>
                                        <p:cTn id="357" dur="500"/>
                                        <p:tgtEl>
                                          <p:spTgt spid="164"/>
                                        </p:tgtEl>
                                      </p:cBhvr>
                                    </p:animEffect>
                                  </p:childTnLst>
                                  <p:subTnLst>
                                    <p:audio>
                                      <p:cMediaNode>
                                        <p:cTn display="0" masterRel="sameClick">
                                          <p:stCondLst>
                                            <p:cond evt="begin" delay="0">
                                              <p:tn val="353"/>
                                            </p:cond>
                                          </p:stCondLst>
                                          <p:endCondLst>
                                            <p:cond evt="onStopAudio" delay="0">
                                              <p:tgtEl>
                                                <p:sldTgt/>
                                              </p:tgtEl>
                                            </p:cond>
                                          </p:endCondLst>
                                        </p:cTn>
                                        <p:tgtEl>
                                          <p:sndTgt r:embed="rId3" name="Bling.wav"/>
                                        </p:tgtEl>
                                      </p:cMediaNode>
                                    </p:audio>
                                  </p:subTnLst>
                                </p:cTn>
                              </p:par>
                              <p:par>
                                <p:cTn id="358" presetID="26" presetClass="emph" presetSubtype="0" fill="hold" grpId="1" nodeType="withEffect">
                                  <p:stCondLst>
                                    <p:cond delay="500"/>
                                  </p:stCondLst>
                                  <p:childTnLst>
                                    <p:animEffect transition="out" filter="fade">
                                      <p:cBhvr>
                                        <p:cTn id="359" dur="500" tmFilter="0, 0; .2, .5; .8, .5; 1, 0"/>
                                        <p:tgtEl>
                                          <p:spTgt spid="164"/>
                                        </p:tgtEl>
                                      </p:cBhvr>
                                    </p:animEffect>
                                    <p:animScale>
                                      <p:cBhvr>
                                        <p:cTn id="360" dur="250" autoRev="1" fill="hold"/>
                                        <p:tgtEl>
                                          <p:spTgt spid="164"/>
                                        </p:tgtEl>
                                      </p:cBhvr>
                                      <p:by x="105000" y="105000"/>
                                    </p:animScale>
                                  </p:childTnLst>
                                </p:cTn>
                              </p:par>
                              <p:par>
                                <p:cTn id="361" presetID="53" presetClass="entr" presetSubtype="16" fill="hold" nodeType="withEffect">
                                  <p:stCondLst>
                                    <p:cond delay="0"/>
                                  </p:stCondLst>
                                  <p:childTnLst>
                                    <p:set>
                                      <p:cBhvr>
                                        <p:cTn id="362" dur="1" fill="hold">
                                          <p:stCondLst>
                                            <p:cond delay="0"/>
                                          </p:stCondLst>
                                        </p:cTn>
                                        <p:tgtEl>
                                          <p:spTgt spid="186"/>
                                        </p:tgtEl>
                                        <p:attrNameLst>
                                          <p:attrName>style.visibility</p:attrName>
                                        </p:attrNameLst>
                                      </p:cBhvr>
                                      <p:to>
                                        <p:strVal val="visible"/>
                                      </p:to>
                                    </p:set>
                                    <p:anim calcmode="lin" valueType="num">
                                      <p:cBhvr>
                                        <p:cTn id="363" dur="500" fill="hold"/>
                                        <p:tgtEl>
                                          <p:spTgt spid="186"/>
                                        </p:tgtEl>
                                        <p:attrNameLst>
                                          <p:attrName>ppt_w</p:attrName>
                                        </p:attrNameLst>
                                      </p:cBhvr>
                                      <p:tavLst>
                                        <p:tav tm="0">
                                          <p:val>
                                            <p:fltVal val="0"/>
                                          </p:val>
                                        </p:tav>
                                        <p:tav tm="100000">
                                          <p:val>
                                            <p:strVal val="#ppt_w"/>
                                          </p:val>
                                        </p:tav>
                                      </p:tavLst>
                                    </p:anim>
                                    <p:anim calcmode="lin" valueType="num">
                                      <p:cBhvr>
                                        <p:cTn id="364" dur="500" fill="hold"/>
                                        <p:tgtEl>
                                          <p:spTgt spid="186"/>
                                        </p:tgtEl>
                                        <p:attrNameLst>
                                          <p:attrName>ppt_h</p:attrName>
                                        </p:attrNameLst>
                                      </p:cBhvr>
                                      <p:tavLst>
                                        <p:tav tm="0">
                                          <p:val>
                                            <p:fltVal val="0"/>
                                          </p:val>
                                        </p:tav>
                                        <p:tav tm="100000">
                                          <p:val>
                                            <p:strVal val="#ppt_h"/>
                                          </p:val>
                                        </p:tav>
                                      </p:tavLst>
                                    </p:anim>
                                    <p:animEffect transition="in" filter="fade">
                                      <p:cBhvr>
                                        <p:cTn id="365" dur="500"/>
                                        <p:tgtEl>
                                          <p:spTgt spid="186"/>
                                        </p:tgtEl>
                                      </p:cBhvr>
                                    </p:animEffect>
                                  </p:childTnLst>
                                </p:cTn>
                              </p:par>
                              <p:par>
                                <p:cTn id="366" presetID="26" presetClass="emph" presetSubtype="0" fill="hold" nodeType="withEffect">
                                  <p:stCondLst>
                                    <p:cond delay="500"/>
                                  </p:stCondLst>
                                  <p:childTnLst>
                                    <p:animEffect transition="out" filter="fade">
                                      <p:cBhvr>
                                        <p:cTn id="367" dur="500" tmFilter="0, 0; .2, .5; .8, .5; 1, 0"/>
                                        <p:tgtEl>
                                          <p:spTgt spid="186"/>
                                        </p:tgtEl>
                                      </p:cBhvr>
                                    </p:animEffect>
                                    <p:animScale>
                                      <p:cBhvr>
                                        <p:cTn id="368" dur="250" autoRev="1" fill="hold"/>
                                        <p:tgtEl>
                                          <p:spTgt spid="186"/>
                                        </p:tgtEl>
                                      </p:cBhvr>
                                      <p:by x="105000" y="105000"/>
                                    </p:animScale>
                                  </p:childTnLst>
                                </p:cTn>
                              </p:par>
                              <p:par>
                                <p:cTn id="369" presetID="53" presetClass="entr" presetSubtype="16" fill="hold" grpId="0" nodeType="withEffect">
                                  <p:stCondLst>
                                    <p:cond delay="0"/>
                                  </p:stCondLst>
                                  <p:childTnLst>
                                    <p:set>
                                      <p:cBhvr>
                                        <p:cTn id="370" dur="1" fill="hold">
                                          <p:stCondLst>
                                            <p:cond delay="0"/>
                                          </p:stCondLst>
                                        </p:cTn>
                                        <p:tgtEl>
                                          <p:spTgt spid="186"/>
                                        </p:tgtEl>
                                        <p:attrNameLst>
                                          <p:attrName>style.visibility</p:attrName>
                                        </p:attrNameLst>
                                      </p:cBhvr>
                                      <p:to>
                                        <p:strVal val="visible"/>
                                      </p:to>
                                    </p:set>
                                    <p:anim calcmode="lin" valueType="num">
                                      <p:cBhvr>
                                        <p:cTn id="371" dur="500" fill="hold"/>
                                        <p:tgtEl>
                                          <p:spTgt spid="186"/>
                                        </p:tgtEl>
                                        <p:attrNameLst>
                                          <p:attrName>ppt_w</p:attrName>
                                        </p:attrNameLst>
                                      </p:cBhvr>
                                      <p:tavLst>
                                        <p:tav tm="0">
                                          <p:val>
                                            <p:fltVal val="0"/>
                                          </p:val>
                                        </p:tav>
                                        <p:tav tm="100000">
                                          <p:val>
                                            <p:strVal val="#ppt_w"/>
                                          </p:val>
                                        </p:tav>
                                      </p:tavLst>
                                    </p:anim>
                                    <p:anim calcmode="lin" valueType="num">
                                      <p:cBhvr>
                                        <p:cTn id="372" dur="500" fill="hold"/>
                                        <p:tgtEl>
                                          <p:spTgt spid="186"/>
                                        </p:tgtEl>
                                        <p:attrNameLst>
                                          <p:attrName>ppt_h</p:attrName>
                                        </p:attrNameLst>
                                      </p:cBhvr>
                                      <p:tavLst>
                                        <p:tav tm="0">
                                          <p:val>
                                            <p:fltVal val="0"/>
                                          </p:val>
                                        </p:tav>
                                        <p:tav tm="100000">
                                          <p:val>
                                            <p:strVal val="#ppt_h"/>
                                          </p:val>
                                        </p:tav>
                                      </p:tavLst>
                                    </p:anim>
                                    <p:animEffect transition="in" filter="fade">
                                      <p:cBhvr>
                                        <p:cTn id="373" dur="500"/>
                                        <p:tgtEl>
                                          <p:spTgt spid="186"/>
                                        </p:tgtEl>
                                      </p:cBhvr>
                                    </p:animEffect>
                                  </p:childTnLst>
                                  <p:subTnLst>
                                    <p:audio>
                                      <p:cMediaNode>
                                        <p:cTn display="0" masterRel="sameClick">
                                          <p:stCondLst>
                                            <p:cond evt="begin" delay="0">
                                              <p:tn val="369"/>
                                            </p:cond>
                                          </p:stCondLst>
                                          <p:endCondLst>
                                            <p:cond evt="onStopAudio" delay="0">
                                              <p:tgtEl>
                                                <p:sldTgt/>
                                              </p:tgtEl>
                                            </p:cond>
                                          </p:endCondLst>
                                        </p:cTn>
                                        <p:tgtEl>
                                          <p:sndTgt r:embed="rId3" name="Bling.wav"/>
                                        </p:tgtEl>
                                      </p:cMediaNode>
                                    </p:audio>
                                  </p:subTnLst>
                                </p:cTn>
                              </p:par>
                              <p:par>
                                <p:cTn id="374" presetID="26" presetClass="emph" presetSubtype="0" fill="hold" grpId="1" nodeType="withEffect">
                                  <p:stCondLst>
                                    <p:cond delay="500"/>
                                  </p:stCondLst>
                                  <p:childTnLst>
                                    <p:animEffect transition="out" filter="fade">
                                      <p:cBhvr>
                                        <p:cTn id="375" dur="500" tmFilter="0, 0; .2, .5; .8, .5; 1, 0"/>
                                        <p:tgtEl>
                                          <p:spTgt spid="186"/>
                                        </p:tgtEl>
                                      </p:cBhvr>
                                    </p:animEffect>
                                    <p:animScale>
                                      <p:cBhvr>
                                        <p:cTn id="376" dur="250" autoRev="1" fill="hold"/>
                                        <p:tgtEl>
                                          <p:spTgt spid="186"/>
                                        </p:tgtEl>
                                      </p:cBhvr>
                                      <p:by x="105000" y="105000"/>
                                    </p:animScale>
                                  </p:childTnLst>
                                </p:cTn>
                              </p:par>
                              <p:par>
                                <p:cTn id="377" presetID="53" presetClass="entr" presetSubtype="16" fill="hold" nodeType="withEffect">
                                  <p:stCondLst>
                                    <p:cond delay="0"/>
                                  </p:stCondLst>
                                  <p:childTnLst>
                                    <p:set>
                                      <p:cBhvr>
                                        <p:cTn id="378" dur="1" fill="hold">
                                          <p:stCondLst>
                                            <p:cond delay="0"/>
                                          </p:stCondLst>
                                        </p:cTn>
                                        <p:tgtEl>
                                          <p:spTgt spid="188"/>
                                        </p:tgtEl>
                                        <p:attrNameLst>
                                          <p:attrName>style.visibility</p:attrName>
                                        </p:attrNameLst>
                                      </p:cBhvr>
                                      <p:to>
                                        <p:strVal val="visible"/>
                                      </p:to>
                                    </p:set>
                                    <p:anim calcmode="lin" valueType="num">
                                      <p:cBhvr>
                                        <p:cTn id="379" dur="500" fill="hold"/>
                                        <p:tgtEl>
                                          <p:spTgt spid="188"/>
                                        </p:tgtEl>
                                        <p:attrNameLst>
                                          <p:attrName>ppt_w</p:attrName>
                                        </p:attrNameLst>
                                      </p:cBhvr>
                                      <p:tavLst>
                                        <p:tav tm="0">
                                          <p:val>
                                            <p:fltVal val="0"/>
                                          </p:val>
                                        </p:tav>
                                        <p:tav tm="100000">
                                          <p:val>
                                            <p:strVal val="#ppt_w"/>
                                          </p:val>
                                        </p:tav>
                                      </p:tavLst>
                                    </p:anim>
                                    <p:anim calcmode="lin" valueType="num">
                                      <p:cBhvr>
                                        <p:cTn id="380" dur="500" fill="hold"/>
                                        <p:tgtEl>
                                          <p:spTgt spid="188"/>
                                        </p:tgtEl>
                                        <p:attrNameLst>
                                          <p:attrName>ppt_h</p:attrName>
                                        </p:attrNameLst>
                                      </p:cBhvr>
                                      <p:tavLst>
                                        <p:tav tm="0">
                                          <p:val>
                                            <p:fltVal val="0"/>
                                          </p:val>
                                        </p:tav>
                                        <p:tav tm="100000">
                                          <p:val>
                                            <p:strVal val="#ppt_h"/>
                                          </p:val>
                                        </p:tav>
                                      </p:tavLst>
                                    </p:anim>
                                    <p:animEffect transition="in" filter="fade">
                                      <p:cBhvr>
                                        <p:cTn id="381" dur="500"/>
                                        <p:tgtEl>
                                          <p:spTgt spid="188"/>
                                        </p:tgtEl>
                                      </p:cBhvr>
                                    </p:animEffect>
                                  </p:childTnLst>
                                </p:cTn>
                              </p:par>
                              <p:par>
                                <p:cTn id="382" presetID="26" presetClass="emph" presetSubtype="0" fill="hold" nodeType="withEffect">
                                  <p:stCondLst>
                                    <p:cond delay="500"/>
                                  </p:stCondLst>
                                  <p:childTnLst>
                                    <p:animEffect transition="out" filter="fade">
                                      <p:cBhvr>
                                        <p:cTn id="383" dur="500" tmFilter="0, 0; .2, .5; .8, .5; 1, 0"/>
                                        <p:tgtEl>
                                          <p:spTgt spid="188"/>
                                        </p:tgtEl>
                                      </p:cBhvr>
                                    </p:animEffect>
                                    <p:animScale>
                                      <p:cBhvr>
                                        <p:cTn id="384" dur="250" autoRev="1" fill="hold"/>
                                        <p:tgtEl>
                                          <p:spTgt spid="188"/>
                                        </p:tgtEl>
                                      </p:cBhvr>
                                      <p:by x="105000" y="105000"/>
                                    </p:animScale>
                                  </p:childTnLst>
                                </p:cTn>
                              </p:par>
                              <p:par>
                                <p:cTn id="385" presetID="53" presetClass="entr" presetSubtype="16" fill="hold" grpId="0" nodeType="withEffect">
                                  <p:stCondLst>
                                    <p:cond delay="0"/>
                                  </p:stCondLst>
                                  <p:childTnLst>
                                    <p:set>
                                      <p:cBhvr>
                                        <p:cTn id="386" dur="1" fill="hold">
                                          <p:stCondLst>
                                            <p:cond delay="0"/>
                                          </p:stCondLst>
                                        </p:cTn>
                                        <p:tgtEl>
                                          <p:spTgt spid="188"/>
                                        </p:tgtEl>
                                        <p:attrNameLst>
                                          <p:attrName>style.visibility</p:attrName>
                                        </p:attrNameLst>
                                      </p:cBhvr>
                                      <p:to>
                                        <p:strVal val="visible"/>
                                      </p:to>
                                    </p:set>
                                    <p:anim calcmode="lin" valueType="num">
                                      <p:cBhvr>
                                        <p:cTn id="387" dur="500" fill="hold"/>
                                        <p:tgtEl>
                                          <p:spTgt spid="188"/>
                                        </p:tgtEl>
                                        <p:attrNameLst>
                                          <p:attrName>ppt_w</p:attrName>
                                        </p:attrNameLst>
                                      </p:cBhvr>
                                      <p:tavLst>
                                        <p:tav tm="0">
                                          <p:val>
                                            <p:fltVal val="0"/>
                                          </p:val>
                                        </p:tav>
                                        <p:tav tm="100000">
                                          <p:val>
                                            <p:strVal val="#ppt_w"/>
                                          </p:val>
                                        </p:tav>
                                      </p:tavLst>
                                    </p:anim>
                                    <p:anim calcmode="lin" valueType="num">
                                      <p:cBhvr>
                                        <p:cTn id="388" dur="500" fill="hold"/>
                                        <p:tgtEl>
                                          <p:spTgt spid="188"/>
                                        </p:tgtEl>
                                        <p:attrNameLst>
                                          <p:attrName>ppt_h</p:attrName>
                                        </p:attrNameLst>
                                      </p:cBhvr>
                                      <p:tavLst>
                                        <p:tav tm="0">
                                          <p:val>
                                            <p:fltVal val="0"/>
                                          </p:val>
                                        </p:tav>
                                        <p:tav tm="100000">
                                          <p:val>
                                            <p:strVal val="#ppt_h"/>
                                          </p:val>
                                        </p:tav>
                                      </p:tavLst>
                                    </p:anim>
                                    <p:animEffect transition="in" filter="fade">
                                      <p:cBhvr>
                                        <p:cTn id="389" dur="500"/>
                                        <p:tgtEl>
                                          <p:spTgt spid="188"/>
                                        </p:tgtEl>
                                      </p:cBhvr>
                                    </p:animEffect>
                                  </p:childTnLst>
                                  <p:subTnLst>
                                    <p:audio>
                                      <p:cMediaNode>
                                        <p:cTn display="0" masterRel="sameClick">
                                          <p:stCondLst>
                                            <p:cond evt="begin" delay="0">
                                              <p:tn val="385"/>
                                            </p:cond>
                                          </p:stCondLst>
                                          <p:endCondLst>
                                            <p:cond evt="onStopAudio" delay="0">
                                              <p:tgtEl>
                                                <p:sldTgt/>
                                              </p:tgtEl>
                                            </p:cond>
                                          </p:endCondLst>
                                        </p:cTn>
                                        <p:tgtEl>
                                          <p:sndTgt r:embed="rId3" name="Bling.wav"/>
                                        </p:tgtEl>
                                      </p:cMediaNode>
                                    </p:audio>
                                  </p:subTnLst>
                                </p:cTn>
                              </p:par>
                              <p:par>
                                <p:cTn id="390" presetID="26" presetClass="emph" presetSubtype="0" fill="hold" grpId="1" nodeType="withEffect">
                                  <p:stCondLst>
                                    <p:cond delay="500"/>
                                  </p:stCondLst>
                                  <p:childTnLst>
                                    <p:animEffect transition="out" filter="fade">
                                      <p:cBhvr>
                                        <p:cTn id="391" dur="500" tmFilter="0, 0; .2, .5; .8, .5; 1, 0"/>
                                        <p:tgtEl>
                                          <p:spTgt spid="188"/>
                                        </p:tgtEl>
                                      </p:cBhvr>
                                    </p:animEffect>
                                    <p:animScale>
                                      <p:cBhvr>
                                        <p:cTn id="392" dur="250" autoRev="1" fill="hold"/>
                                        <p:tgtEl>
                                          <p:spTgt spid="188"/>
                                        </p:tgtEl>
                                      </p:cBhvr>
                                      <p:by x="105000" y="105000"/>
                                    </p:animScale>
                                  </p:childTnLst>
                                </p:cTn>
                              </p:par>
                              <p:par>
                                <p:cTn id="393" presetID="53" presetClass="entr" presetSubtype="16" fill="hold" grpId="0" nodeType="withEffect">
                                  <p:stCondLst>
                                    <p:cond delay="0"/>
                                  </p:stCondLst>
                                  <p:childTnLst>
                                    <p:set>
                                      <p:cBhvr>
                                        <p:cTn id="394" dur="1" fill="hold">
                                          <p:stCondLst>
                                            <p:cond delay="0"/>
                                          </p:stCondLst>
                                        </p:cTn>
                                        <p:tgtEl>
                                          <p:spTgt spid="197"/>
                                        </p:tgtEl>
                                        <p:attrNameLst>
                                          <p:attrName>style.visibility</p:attrName>
                                        </p:attrNameLst>
                                      </p:cBhvr>
                                      <p:to>
                                        <p:strVal val="visible"/>
                                      </p:to>
                                    </p:set>
                                    <p:anim calcmode="lin" valueType="num">
                                      <p:cBhvr>
                                        <p:cTn id="395" dur="500" fill="hold"/>
                                        <p:tgtEl>
                                          <p:spTgt spid="197"/>
                                        </p:tgtEl>
                                        <p:attrNameLst>
                                          <p:attrName>ppt_w</p:attrName>
                                        </p:attrNameLst>
                                      </p:cBhvr>
                                      <p:tavLst>
                                        <p:tav tm="0">
                                          <p:val>
                                            <p:fltVal val="0"/>
                                          </p:val>
                                        </p:tav>
                                        <p:tav tm="100000">
                                          <p:val>
                                            <p:strVal val="#ppt_w"/>
                                          </p:val>
                                        </p:tav>
                                      </p:tavLst>
                                    </p:anim>
                                    <p:anim calcmode="lin" valueType="num">
                                      <p:cBhvr>
                                        <p:cTn id="396" dur="500" fill="hold"/>
                                        <p:tgtEl>
                                          <p:spTgt spid="197"/>
                                        </p:tgtEl>
                                        <p:attrNameLst>
                                          <p:attrName>ppt_h</p:attrName>
                                        </p:attrNameLst>
                                      </p:cBhvr>
                                      <p:tavLst>
                                        <p:tav tm="0">
                                          <p:val>
                                            <p:fltVal val="0"/>
                                          </p:val>
                                        </p:tav>
                                        <p:tav tm="100000">
                                          <p:val>
                                            <p:strVal val="#ppt_h"/>
                                          </p:val>
                                        </p:tav>
                                      </p:tavLst>
                                    </p:anim>
                                    <p:animEffect transition="in" filter="fade">
                                      <p:cBhvr>
                                        <p:cTn id="397" dur="500"/>
                                        <p:tgtEl>
                                          <p:spTgt spid="197"/>
                                        </p:tgtEl>
                                      </p:cBhvr>
                                    </p:animEffect>
                                  </p:childTnLst>
                                  <p:subTnLst>
                                    <p:audio>
                                      <p:cMediaNode>
                                        <p:cTn display="0" masterRel="sameClick">
                                          <p:stCondLst>
                                            <p:cond evt="begin" delay="0">
                                              <p:tn val="393"/>
                                            </p:cond>
                                          </p:stCondLst>
                                          <p:endCondLst>
                                            <p:cond evt="onStopAudio" delay="0">
                                              <p:tgtEl>
                                                <p:sldTgt/>
                                              </p:tgtEl>
                                            </p:cond>
                                          </p:endCondLst>
                                        </p:cTn>
                                        <p:tgtEl>
                                          <p:sndTgt r:embed="rId3" name="Bling.wav"/>
                                        </p:tgtEl>
                                      </p:cMediaNode>
                                    </p:audio>
                                  </p:subTnLst>
                                </p:cTn>
                              </p:par>
                              <p:par>
                                <p:cTn id="398" presetID="26" presetClass="emph" presetSubtype="0" fill="hold" grpId="1" nodeType="withEffect">
                                  <p:stCondLst>
                                    <p:cond delay="500"/>
                                  </p:stCondLst>
                                  <p:childTnLst>
                                    <p:animEffect transition="out" filter="fade">
                                      <p:cBhvr>
                                        <p:cTn id="399" dur="500" tmFilter="0, 0; .2, .5; .8, .5; 1, 0"/>
                                        <p:tgtEl>
                                          <p:spTgt spid="197"/>
                                        </p:tgtEl>
                                      </p:cBhvr>
                                    </p:animEffect>
                                    <p:animScale>
                                      <p:cBhvr>
                                        <p:cTn id="400" dur="250" autoRev="1" fill="hold"/>
                                        <p:tgtEl>
                                          <p:spTgt spid="197"/>
                                        </p:tgtEl>
                                      </p:cBhvr>
                                      <p:by x="105000" y="105000"/>
                                    </p:animScale>
                                  </p:childTnLst>
                                </p:cTn>
                              </p:par>
                            </p:childTnLst>
                          </p:cTn>
                        </p:par>
                      </p:childTnLst>
                    </p:cTn>
                  </p:par>
                </p:childTnLst>
              </p:cTn>
              <p:nextCondLst>
                <p:cond evt="onClick" delay="0">
                  <p:tgtEl>
                    <p:spTgt spid="209"/>
                  </p:tgtEl>
                </p:cond>
              </p:nextCondLst>
            </p:seq>
            <p:seq concurrent="1" nextAc="seek">
              <p:cTn id="401" restart="whenNotActive" fill="hold" evtFilter="cancelBubble" nodeType="interactiveSeq">
                <p:stCondLst>
                  <p:cond evt="onClick" delay="0">
                    <p:tgtEl>
                      <p:spTgt spid="211"/>
                    </p:tgtEl>
                  </p:cond>
                </p:stCondLst>
                <p:endSync evt="end" delay="0">
                  <p:rtn val="all"/>
                </p:endSync>
                <p:childTnLst>
                  <p:par>
                    <p:cTn id="402" fill="hold">
                      <p:stCondLst>
                        <p:cond delay="0"/>
                      </p:stCondLst>
                      <p:childTnLst>
                        <p:par>
                          <p:cTn id="403" fill="hold">
                            <p:stCondLst>
                              <p:cond delay="0"/>
                            </p:stCondLst>
                            <p:childTnLst>
                              <p:par>
                                <p:cTn id="404" presetID="53" presetClass="entr" presetSubtype="16" fill="hold" nodeType="withEffect">
                                  <p:stCondLst>
                                    <p:cond delay="0"/>
                                  </p:stCondLst>
                                  <p:childTnLst>
                                    <p:set>
                                      <p:cBhvr>
                                        <p:cTn id="405" dur="1" fill="hold">
                                          <p:stCondLst>
                                            <p:cond delay="0"/>
                                          </p:stCondLst>
                                        </p:cTn>
                                        <p:tgtEl>
                                          <p:spTgt spid="360"/>
                                        </p:tgtEl>
                                        <p:attrNameLst>
                                          <p:attrName>style.visibility</p:attrName>
                                        </p:attrNameLst>
                                      </p:cBhvr>
                                      <p:to>
                                        <p:strVal val="visible"/>
                                      </p:to>
                                    </p:set>
                                    <p:anim calcmode="lin" valueType="num">
                                      <p:cBhvr>
                                        <p:cTn id="406" dur="500" fill="hold"/>
                                        <p:tgtEl>
                                          <p:spTgt spid="360"/>
                                        </p:tgtEl>
                                        <p:attrNameLst>
                                          <p:attrName>ppt_w</p:attrName>
                                        </p:attrNameLst>
                                      </p:cBhvr>
                                      <p:tavLst>
                                        <p:tav tm="0">
                                          <p:val>
                                            <p:fltVal val="0"/>
                                          </p:val>
                                        </p:tav>
                                        <p:tav tm="100000">
                                          <p:val>
                                            <p:strVal val="#ppt_w"/>
                                          </p:val>
                                        </p:tav>
                                      </p:tavLst>
                                    </p:anim>
                                    <p:anim calcmode="lin" valueType="num">
                                      <p:cBhvr>
                                        <p:cTn id="407" dur="500" fill="hold"/>
                                        <p:tgtEl>
                                          <p:spTgt spid="360"/>
                                        </p:tgtEl>
                                        <p:attrNameLst>
                                          <p:attrName>ppt_h</p:attrName>
                                        </p:attrNameLst>
                                      </p:cBhvr>
                                      <p:tavLst>
                                        <p:tav tm="0">
                                          <p:val>
                                            <p:fltVal val="0"/>
                                          </p:val>
                                        </p:tav>
                                        <p:tav tm="100000">
                                          <p:val>
                                            <p:strVal val="#ppt_h"/>
                                          </p:val>
                                        </p:tav>
                                      </p:tavLst>
                                    </p:anim>
                                    <p:animEffect transition="in" filter="fade">
                                      <p:cBhvr>
                                        <p:cTn id="408" dur="500"/>
                                        <p:tgtEl>
                                          <p:spTgt spid="360"/>
                                        </p:tgtEl>
                                      </p:cBhvr>
                                    </p:animEffect>
                                  </p:childTnLst>
                                </p:cTn>
                              </p:par>
                              <p:par>
                                <p:cTn id="409" presetID="26" presetClass="emph" presetSubtype="0" fill="hold" nodeType="withEffect">
                                  <p:stCondLst>
                                    <p:cond delay="500"/>
                                  </p:stCondLst>
                                  <p:childTnLst>
                                    <p:animEffect transition="out" filter="fade">
                                      <p:cBhvr>
                                        <p:cTn id="410" dur="500" tmFilter="0, 0; .2, .5; .8, .5; 1, 0"/>
                                        <p:tgtEl>
                                          <p:spTgt spid="360"/>
                                        </p:tgtEl>
                                      </p:cBhvr>
                                    </p:animEffect>
                                    <p:animScale>
                                      <p:cBhvr>
                                        <p:cTn id="411" dur="250" autoRev="1" fill="hold"/>
                                        <p:tgtEl>
                                          <p:spTgt spid="360"/>
                                        </p:tgtEl>
                                      </p:cBhvr>
                                      <p:by x="105000" y="105000"/>
                                    </p:animScale>
                                  </p:childTnLst>
                                </p:cTn>
                              </p:par>
                              <p:par>
                                <p:cTn id="412" presetID="53" presetClass="entr" presetSubtype="16" fill="hold" grpId="0" nodeType="withEffect">
                                  <p:stCondLst>
                                    <p:cond delay="0"/>
                                  </p:stCondLst>
                                  <p:childTnLst>
                                    <p:set>
                                      <p:cBhvr>
                                        <p:cTn id="413" dur="1" fill="hold">
                                          <p:stCondLst>
                                            <p:cond delay="0"/>
                                          </p:stCondLst>
                                        </p:cTn>
                                        <p:tgtEl>
                                          <p:spTgt spid="360"/>
                                        </p:tgtEl>
                                        <p:attrNameLst>
                                          <p:attrName>style.visibility</p:attrName>
                                        </p:attrNameLst>
                                      </p:cBhvr>
                                      <p:to>
                                        <p:strVal val="visible"/>
                                      </p:to>
                                    </p:set>
                                    <p:anim calcmode="lin" valueType="num">
                                      <p:cBhvr>
                                        <p:cTn id="414" dur="500" fill="hold"/>
                                        <p:tgtEl>
                                          <p:spTgt spid="360"/>
                                        </p:tgtEl>
                                        <p:attrNameLst>
                                          <p:attrName>ppt_w</p:attrName>
                                        </p:attrNameLst>
                                      </p:cBhvr>
                                      <p:tavLst>
                                        <p:tav tm="0">
                                          <p:val>
                                            <p:fltVal val="0"/>
                                          </p:val>
                                        </p:tav>
                                        <p:tav tm="100000">
                                          <p:val>
                                            <p:strVal val="#ppt_w"/>
                                          </p:val>
                                        </p:tav>
                                      </p:tavLst>
                                    </p:anim>
                                    <p:anim calcmode="lin" valueType="num">
                                      <p:cBhvr>
                                        <p:cTn id="415" dur="500" fill="hold"/>
                                        <p:tgtEl>
                                          <p:spTgt spid="360"/>
                                        </p:tgtEl>
                                        <p:attrNameLst>
                                          <p:attrName>ppt_h</p:attrName>
                                        </p:attrNameLst>
                                      </p:cBhvr>
                                      <p:tavLst>
                                        <p:tav tm="0">
                                          <p:val>
                                            <p:fltVal val="0"/>
                                          </p:val>
                                        </p:tav>
                                        <p:tav tm="100000">
                                          <p:val>
                                            <p:strVal val="#ppt_h"/>
                                          </p:val>
                                        </p:tav>
                                      </p:tavLst>
                                    </p:anim>
                                    <p:animEffect transition="in" filter="fade">
                                      <p:cBhvr>
                                        <p:cTn id="416" dur="500"/>
                                        <p:tgtEl>
                                          <p:spTgt spid="360"/>
                                        </p:tgtEl>
                                      </p:cBhvr>
                                    </p:animEffect>
                                  </p:childTnLst>
                                  <p:subTnLst>
                                    <p:audio>
                                      <p:cMediaNode>
                                        <p:cTn display="0" masterRel="sameClick">
                                          <p:stCondLst>
                                            <p:cond evt="begin" delay="0">
                                              <p:tn val="412"/>
                                            </p:cond>
                                          </p:stCondLst>
                                          <p:endCondLst>
                                            <p:cond evt="onStopAudio" delay="0">
                                              <p:tgtEl>
                                                <p:sldTgt/>
                                              </p:tgtEl>
                                            </p:cond>
                                          </p:endCondLst>
                                        </p:cTn>
                                        <p:tgtEl>
                                          <p:sndTgt r:embed="rId3" name="Bling.wav"/>
                                        </p:tgtEl>
                                      </p:cMediaNode>
                                    </p:audio>
                                  </p:subTnLst>
                                </p:cTn>
                              </p:par>
                              <p:par>
                                <p:cTn id="417" presetID="26" presetClass="emph" presetSubtype="0" fill="hold" grpId="1" nodeType="withEffect">
                                  <p:stCondLst>
                                    <p:cond delay="500"/>
                                  </p:stCondLst>
                                  <p:childTnLst>
                                    <p:animEffect transition="out" filter="fade">
                                      <p:cBhvr>
                                        <p:cTn id="418" dur="500" tmFilter="0, 0; .2, .5; .8, .5; 1, 0"/>
                                        <p:tgtEl>
                                          <p:spTgt spid="360"/>
                                        </p:tgtEl>
                                      </p:cBhvr>
                                    </p:animEffect>
                                    <p:animScale>
                                      <p:cBhvr>
                                        <p:cTn id="419" dur="250" autoRev="1" fill="hold"/>
                                        <p:tgtEl>
                                          <p:spTgt spid="360"/>
                                        </p:tgtEl>
                                      </p:cBhvr>
                                      <p:by x="105000" y="105000"/>
                                    </p:animScale>
                                  </p:childTnLst>
                                </p:cTn>
                              </p:par>
                              <p:par>
                                <p:cTn id="420" presetID="53" presetClass="entr" presetSubtype="16" fill="hold" nodeType="withEffect">
                                  <p:stCondLst>
                                    <p:cond delay="0"/>
                                  </p:stCondLst>
                                  <p:childTnLst>
                                    <p:set>
                                      <p:cBhvr>
                                        <p:cTn id="421" dur="1" fill="hold">
                                          <p:stCondLst>
                                            <p:cond delay="0"/>
                                          </p:stCondLst>
                                        </p:cTn>
                                        <p:tgtEl>
                                          <p:spTgt spid="361"/>
                                        </p:tgtEl>
                                        <p:attrNameLst>
                                          <p:attrName>style.visibility</p:attrName>
                                        </p:attrNameLst>
                                      </p:cBhvr>
                                      <p:to>
                                        <p:strVal val="visible"/>
                                      </p:to>
                                    </p:set>
                                    <p:anim calcmode="lin" valueType="num">
                                      <p:cBhvr>
                                        <p:cTn id="422" dur="500" fill="hold"/>
                                        <p:tgtEl>
                                          <p:spTgt spid="361"/>
                                        </p:tgtEl>
                                        <p:attrNameLst>
                                          <p:attrName>ppt_w</p:attrName>
                                        </p:attrNameLst>
                                      </p:cBhvr>
                                      <p:tavLst>
                                        <p:tav tm="0">
                                          <p:val>
                                            <p:fltVal val="0"/>
                                          </p:val>
                                        </p:tav>
                                        <p:tav tm="100000">
                                          <p:val>
                                            <p:strVal val="#ppt_w"/>
                                          </p:val>
                                        </p:tav>
                                      </p:tavLst>
                                    </p:anim>
                                    <p:anim calcmode="lin" valueType="num">
                                      <p:cBhvr>
                                        <p:cTn id="423" dur="500" fill="hold"/>
                                        <p:tgtEl>
                                          <p:spTgt spid="361"/>
                                        </p:tgtEl>
                                        <p:attrNameLst>
                                          <p:attrName>ppt_h</p:attrName>
                                        </p:attrNameLst>
                                      </p:cBhvr>
                                      <p:tavLst>
                                        <p:tav tm="0">
                                          <p:val>
                                            <p:fltVal val="0"/>
                                          </p:val>
                                        </p:tav>
                                        <p:tav tm="100000">
                                          <p:val>
                                            <p:strVal val="#ppt_h"/>
                                          </p:val>
                                        </p:tav>
                                      </p:tavLst>
                                    </p:anim>
                                    <p:animEffect transition="in" filter="fade">
                                      <p:cBhvr>
                                        <p:cTn id="424" dur="500"/>
                                        <p:tgtEl>
                                          <p:spTgt spid="361"/>
                                        </p:tgtEl>
                                      </p:cBhvr>
                                    </p:animEffect>
                                  </p:childTnLst>
                                </p:cTn>
                              </p:par>
                              <p:par>
                                <p:cTn id="425" presetID="26" presetClass="emph" presetSubtype="0" fill="hold" nodeType="withEffect">
                                  <p:stCondLst>
                                    <p:cond delay="500"/>
                                  </p:stCondLst>
                                  <p:childTnLst>
                                    <p:animEffect transition="out" filter="fade">
                                      <p:cBhvr>
                                        <p:cTn id="426" dur="500" tmFilter="0, 0; .2, .5; .8, .5; 1, 0"/>
                                        <p:tgtEl>
                                          <p:spTgt spid="361"/>
                                        </p:tgtEl>
                                      </p:cBhvr>
                                    </p:animEffect>
                                    <p:animScale>
                                      <p:cBhvr>
                                        <p:cTn id="427" dur="250" autoRev="1" fill="hold"/>
                                        <p:tgtEl>
                                          <p:spTgt spid="361"/>
                                        </p:tgtEl>
                                      </p:cBhvr>
                                      <p:by x="105000" y="105000"/>
                                    </p:animScale>
                                  </p:childTnLst>
                                </p:cTn>
                              </p:par>
                              <p:par>
                                <p:cTn id="428" presetID="53" presetClass="entr" presetSubtype="16" fill="hold" grpId="0" nodeType="withEffect">
                                  <p:stCondLst>
                                    <p:cond delay="0"/>
                                  </p:stCondLst>
                                  <p:childTnLst>
                                    <p:set>
                                      <p:cBhvr>
                                        <p:cTn id="429" dur="1" fill="hold">
                                          <p:stCondLst>
                                            <p:cond delay="0"/>
                                          </p:stCondLst>
                                        </p:cTn>
                                        <p:tgtEl>
                                          <p:spTgt spid="361"/>
                                        </p:tgtEl>
                                        <p:attrNameLst>
                                          <p:attrName>style.visibility</p:attrName>
                                        </p:attrNameLst>
                                      </p:cBhvr>
                                      <p:to>
                                        <p:strVal val="visible"/>
                                      </p:to>
                                    </p:set>
                                    <p:anim calcmode="lin" valueType="num">
                                      <p:cBhvr>
                                        <p:cTn id="430" dur="500" fill="hold"/>
                                        <p:tgtEl>
                                          <p:spTgt spid="361"/>
                                        </p:tgtEl>
                                        <p:attrNameLst>
                                          <p:attrName>ppt_w</p:attrName>
                                        </p:attrNameLst>
                                      </p:cBhvr>
                                      <p:tavLst>
                                        <p:tav tm="0">
                                          <p:val>
                                            <p:fltVal val="0"/>
                                          </p:val>
                                        </p:tav>
                                        <p:tav tm="100000">
                                          <p:val>
                                            <p:strVal val="#ppt_w"/>
                                          </p:val>
                                        </p:tav>
                                      </p:tavLst>
                                    </p:anim>
                                    <p:anim calcmode="lin" valueType="num">
                                      <p:cBhvr>
                                        <p:cTn id="431" dur="500" fill="hold"/>
                                        <p:tgtEl>
                                          <p:spTgt spid="361"/>
                                        </p:tgtEl>
                                        <p:attrNameLst>
                                          <p:attrName>ppt_h</p:attrName>
                                        </p:attrNameLst>
                                      </p:cBhvr>
                                      <p:tavLst>
                                        <p:tav tm="0">
                                          <p:val>
                                            <p:fltVal val="0"/>
                                          </p:val>
                                        </p:tav>
                                        <p:tav tm="100000">
                                          <p:val>
                                            <p:strVal val="#ppt_h"/>
                                          </p:val>
                                        </p:tav>
                                      </p:tavLst>
                                    </p:anim>
                                    <p:animEffect transition="in" filter="fade">
                                      <p:cBhvr>
                                        <p:cTn id="432" dur="500"/>
                                        <p:tgtEl>
                                          <p:spTgt spid="361"/>
                                        </p:tgtEl>
                                      </p:cBhvr>
                                    </p:animEffect>
                                  </p:childTnLst>
                                  <p:subTnLst>
                                    <p:audio>
                                      <p:cMediaNode>
                                        <p:cTn display="0" masterRel="sameClick">
                                          <p:stCondLst>
                                            <p:cond evt="begin" delay="0">
                                              <p:tn val="428"/>
                                            </p:cond>
                                          </p:stCondLst>
                                          <p:endCondLst>
                                            <p:cond evt="onStopAudio" delay="0">
                                              <p:tgtEl>
                                                <p:sldTgt/>
                                              </p:tgtEl>
                                            </p:cond>
                                          </p:endCondLst>
                                        </p:cTn>
                                        <p:tgtEl>
                                          <p:sndTgt r:embed="rId3" name="Bling.wav"/>
                                        </p:tgtEl>
                                      </p:cMediaNode>
                                    </p:audio>
                                  </p:subTnLst>
                                </p:cTn>
                              </p:par>
                              <p:par>
                                <p:cTn id="433" presetID="26" presetClass="emph" presetSubtype="0" fill="hold" grpId="1" nodeType="withEffect">
                                  <p:stCondLst>
                                    <p:cond delay="500"/>
                                  </p:stCondLst>
                                  <p:childTnLst>
                                    <p:animEffect transition="out" filter="fade">
                                      <p:cBhvr>
                                        <p:cTn id="434" dur="500" tmFilter="0, 0; .2, .5; .8, .5; 1, 0"/>
                                        <p:tgtEl>
                                          <p:spTgt spid="361"/>
                                        </p:tgtEl>
                                      </p:cBhvr>
                                    </p:animEffect>
                                    <p:animScale>
                                      <p:cBhvr>
                                        <p:cTn id="435" dur="250" autoRev="1" fill="hold"/>
                                        <p:tgtEl>
                                          <p:spTgt spid="361"/>
                                        </p:tgtEl>
                                      </p:cBhvr>
                                      <p:by x="105000" y="105000"/>
                                    </p:animScale>
                                  </p:childTnLst>
                                </p:cTn>
                              </p:par>
                              <p:par>
                                <p:cTn id="436" presetID="53" presetClass="entr" presetSubtype="16" fill="hold" grpId="0" nodeType="withEffect">
                                  <p:stCondLst>
                                    <p:cond delay="0"/>
                                  </p:stCondLst>
                                  <p:childTnLst>
                                    <p:set>
                                      <p:cBhvr>
                                        <p:cTn id="437" dur="1" fill="hold">
                                          <p:stCondLst>
                                            <p:cond delay="0"/>
                                          </p:stCondLst>
                                        </p:cTn>
                                        <p:tgtEl>
                                          <p:spTgt spid="345"/>
                                        </p:tgtEl>
                                        <p:attrNameLst>
                                          <p:attrName>style.visibility</p:attrName>
                                        </p:attrNameLst>
                                      </p:cBhvr>
                                      <p:to>
                                        <p:strVal val="visible"/>
                                      </p:to>
                                    </p:set>
                                    <p:anim calcmode="lin" valueType="num">
                                      <p:cBhvr>
                                        <p:cTn id="438" dur="500" fill="hold"/>
                                        <p:tgtEl>
                                          <p:spTgt spid="345"/>
                                        </p:tgtEl>
                                        <p:attrNameLst>
                                          <p:attrName>ppt_w</p:attrName>
                                        </p:attrNameLst>
                                      </p:cBhvr>
                                      <p:tavLst>
                                        <p:tav tm="0">
                                          <p:val>
                                            <p:fltVal val="0"/>
                                          </p:val>
                                        </p:tav>
                                        <p:tav tm="100000">
                                          <p:val>
                                            <p:strVal val="#ppt_w"/>
                                          </p:val>
                                        </p:tav>
                                      </p:tavLst>
                                    </p:anim>
                                    <p:anim calcmode="lin" valueType="num">
                                      <p:cBhvr>
                                        <p:cTn id="439" dur="500" fill="hold"/>
                                        <p:tgtEl>
                                          <p:spTgt spid="345"/>
                                        </p:tgtEl>
                                        <p:attrNameLst>
                                          <p:attrName>ppt_h</p:attrName>
                                        </p:attrNameLst>
                                      </p:cBhvr>
                                      <p:tavLst>
                                        <p:tav tm="0">
                                          <p:val>
                                            <p:fltVal val="0"/>
                                          </p:val>
                                        </p:tav>
                                        <p:tav tm="100000">
                                          <p:val>
                                            <p:strVal val="#ppt_h"/>
                                          </p:val>
                                        </p:tav>
                                      </p:tavLst>
                                    </p:anim>
                                    <p:animEffect transition="in" filter="fade">
                                      <p:cBhvr>
                                        <p:cTn id="440" dur="500"/>
                                        <p:tgtEl>
                                          <p:spTgt spid="345"/>
                                        </p:tgtEl>
                                      </p:cBhvr>
                                    </p:animEffect>
                                  </p:childTnLst>
                                  <p:subTnLst>
                                    <p:audio>
                                      <p:cMediaNode>
                                        <p:cTn display="0" masterRel="sameClick">
                                          <p:stCondLst>
                                            <p:cond evt="begin" delay="0">
                                              <p:tn val="436"/>
                                            </p:cond>
                                          </p:stCondLst>
                                          <p:endCondLst>
                                            <p:cond evt="onStopAudio" delay="0">
                                              <p:tgtEl>
                                                <p:sldTgt/>
                                              </p:tgtEl>
                                            </p:cond>
                                          </p:endCondLst>
                                        </p:cTn>
                                        <p:tgtEl>
                                          <p:sndTgt r:embed="rId3" name="Bling.wav"/>
                                        </p:tgtEl>
                                      </p:cMediaNode>
                                    </p:audio>
                                  </p:subTnLst>
                                </p:cTn>
                              </p:par>
                              <p:par>
                                <p:cTn id="441" presetID="26" presetClass="emph" presetSubtype="0" fill="hold" grpId="1" nodeType="withEffect">
                                  <p:stCondLst>
                                    <p:cond delay="500"/>
                                  </p:stCondLst>
                                  <p:childTnLst>
                                    <p:animEffect transition="out" filter="fade">
                                      <p:cBhvr>
                                        <p:cTn id="442" dur="500" tmFilter="0, 0; .2, .5; .8, .5; 1, 0"/>
                                        <p:tgtEl>
                                          <p:spTgt spid="345"/>
                                        </p:tgtEl>
                                      </p:cBhvr>
                                    </p:animEffect>
                                    <p:animScale>
                                      <p:cBhvr>
                                        <p:cTn id="443" dur="250" autoRev="1" fill="hold"/>
                                        <p:tgtEl>
                                          <p:spTgt spid="345"/>
                                        </p:tgtEl>
                                      </p:cBhvr>
                                      <p:by x="105000" y="105000"/>
                                    </p:animScale>
                                  </p:childTnLst>
                                </p:cTn>
                              </p:par>
                              <p:par>
                                <p:cTn id="444" presetID="53" presetClass="entr" presetSubtype="16" fill="hold" nodeType="withEffect">
                                  <p:stCondLst>
                                    <p:cond delay="0"/>
                                  </p:stCondLst>
                                  <p:childTnLst>
                                    <p:set>
                                      <p:cBhvr>
                                        <p:cTn id="445" dur="1" fill="hold">
                                          <p:stCondLst>
                                            <p:cond delay="0"/>
                                          </p:stCondLst>
                                        </p:cTn>
                                        <p:tgtEl>
                                          <p:spTgt spid="389"/>
                                        </p:tgtEl>
                                        <p:attrNameLst>
                                          <p:attrName>style.visibility</p:attrName>
                                        </p:attrNameLst>
                                      </p:cBhvr>
                                      <p:to>
                                        <p:strVal val="visible"/>
                                      </p:to>
                                    </p:set>
                                    <p:anim calcmode="lin" valueType="num">
                                      <p:cBhvr>
                                        <p:cTn id="446" dur="500" fill="hold"/>
                                        <p:tgtEl>
                                          <p:spTgt spid="389"/>
                                        </p:tgtEl>
                                        <p:attrNameLst>
                                          <p:attrName>ppt_w</p:attrName>
                                        </p:attrNameLst>
                                      </p:cBhvr>
                                      <p:tavLst>
                                        <p:tav tm="0">
                                          <p:val>
                                            <p:fltVal val="0"/>
                                          </p:val>
                                        </p:tav>
                                        <p:tav tm="100000">
                                          <p:val>
                                            <p:strVal val="#ppt_w"/>
                                          </p:val>
                                        </p:tav>
                                      </p:tavLst>
                                    </p:anim>
                                    <p:anim calcmode="lin" valueType="num">
                                      <p:cBhvr>
                                        <p:cTn id="447" dur="500" fill="hold"/>
                                        <p:tgtEl>
                                          <p:spTgt spid="389"/>
                                        </p:tgtEl>
                                        <p:attrNameLst>
                                          <p:attrName>ppt_h</p:attrName>
                                        </p:attrNameLst>
                                      </p:cBhvr>
                                      <p:tavLst>
                                        <p:tav tm="0">
                                          <p:val>
                                            <p:fltVal val="0"/>
                                          </p:val>
                                        </p:tav>
                                        <p:tav tm="100000">
                                          <p:val>
                                            <p:strVal val="#ppt_h"/>
                                          </p:val>
                                        </p:tav>
                                      </p:tavLst>
                                    </p:anim>
                                    <p:animEffect transition="in" filter="fade">
                                      <p:cBhvr>
                                        <p:cTn id="448" dur="500"/>
                                        <p:tgtEl>
                                          <p:spTgt spid="389"/>
                                        </p:tgtEl>
                                      </p:cBhvr>
                                    </p:animEffect>
                                  </p:childTnLst>
                                </p:cTn>
                              </p:par>
                              <p:par>
                                <p:cTn id="449" presetID="26" presetClass="emph" presetSubtype="0" fill="hold" nodeType="withEffect">
                                  <p:stCondLst>
                                    <p:cond delay="500"/>
                                  </p:stCondLst>
                                  <p:childTnLst>
                                    <p:animEffect transition="out" filter="fade">
                                      <p:cBhvr>
                                        <p:cTn id="450" dur="500" tmFilter="0, 0; .2, .5; .8, .5; 1, 0"/>
                                        <p:tgtEl>
                                          <p:spTgt spid="389"/>
                                        </p:tgtEl>
                                      </p:cBhvr>
                                    </p:animEffect>
                                    <p:animScale>
                                      <p:cBhvr>
                                        <p:cTn id="451" dur="250" autoRev="1" fill="hold"/>
                                        <p:tgtEl>
                                          <p:spTgt spid="389"/>
                                        </p:tgtEl>
                                      </p:cBhvr>
                                      <p:by x="105000" y="105000"/>
                                    </p:animScale>
                                  </p:childTnLst>
                                </p:cTn>
                              </p:par>
                              <p:par>
                                <p:cTn id="452" presetID="53" presetClass="entr" presetSubtype="16" fill="hold" grpId="0" nodeType="withEffect">
                                  <p:stCondLst>
                                    <p:cond delay="0"/>
                                  </p:stCondLst>
                                  <p:childTnLst>
                                    <p:set>
                                      <p:cBhvr>
                                        <p:cTn id="453" dur="1" fill="hold">
                                          <p:stCondLst>
                                            <p:cond delay="0"/>
                                          </p:stCondLst>
                                        </p:cTn>
                                        <p:tgtEl>
                                          <p:spTgt spid="389"/>
                                        </p:tgtEl>
                                        <p:attrNameLst>
                                          <p:attrName>style.visibility</p:attrName>
                                        </p:attrNameLst>
                                      </p:cBhvr>
                                      <p:to>
                                        <p:strVal val="visible"/>
                                      </p:to>
                                    </p:set>
                                    <p:anim calcmode="lin" valueType="num">
                                      <p:cBhvr>
                                        <p:cTn id="454" dur="500" fill="hold"/>
                                        <p:tgtEl>
                                          <p:spTgt spid="389"/>
                                        </p:tgtEl>
                                        <p:attrNameLst>
                                          <p:attrName>ppt_w</p:attrName>
                                        </p:attrNameLst>
                                      </p:cBhvr>
                                      <p:tavLst>
                                        <p:tav tm="0">
                                          <p:val>
                                            <p:fltVal val="0"/>
                                          </p:val>
                                        </p:tav>
                                        <p:tav tm="100000">
                                          <p:val>
                                            <p:strVal val="#ppt_w"/>
                                          </p:val>
                                        </p:tav>
                                      </p:tavLst>
                                    </p:anim>
                                    <p:anim calcmode="lin" valueType="num">
                                      <p:cBhvr>
                                        <p:cTn id="455" dur="500" fill="hold"/>
                                        <p:tgtEl>
                                          <p:spTgt spid="389"/>
                                        </p:tgtEl>
                                        <p:attrNameLst>
                                          <p:attrName>ppt_h</p:attrName>
                                        </p:attrNameLst>
                                      </p:cBhvr>
                                      <p:tavLst>
                                        <p:tav tm="0">
                                          <p:val>
                                            <p:fltVal val="0"/>
                                          </p:val>
                                        </p:tav>
                                        <p:tav tm="100000">
                                          <p:val>
                                            <p:strVal val="#ppt_h"/>
                                          </p:val>
                                        </p:tav>
                                      </p:tavLst>
                                    </p:anim>
                                    <p:animEffect transition="in" filter="fade">
                                      <p:cBhvr>
                                        <p:cTn id="456" dur="500"/>
                                        <p:tgtEl>
                                          <p:spTgt spid="389"/>
                                        </p:tgtEl>
                                      </p:cBhvr>
                                    </p:animEffect>
                                  </p:childTnLst>
                                  <p:subTnLst>
                                    <p:audio>
                                      <p:cMediaNode>
                                        <p:cTn display="0" masterRel="sameClick">
                                          <p:stCondLst>
                                            <p:cond evt="begin" delay="0">
                                              <p:tn val="452"/>
                                            </p:cond>
                                          </p:stCondLst>
                                          <p:endCondLst>
                                            <p:cond evt="onStopAudio" delay="0">
                                              <p:tgtEl>
                                                <p:sldTgt/>
                                              </p:tgtEl>
                                            </p:cond>
                                          </p:endCondLst>
                                        </p:cTn>
                                        <p:tgtEl>
                                          <p:sndTgt r:embed="rId3" name="Bling.wav"/>
                                        </p:tgtEl>
                                      </p:cMediaNode>
                                    </p:audio>
                                  </p:subTnLst>
                                </p:cTn>
                              </p:par>
                              <p:par>
                                <p:cTn id="457" presetID="26" presetClass="emph" presetSubtype="0" fill="hold" grpId="1" nodeType="withEffect">
                                  <p:stCondLst>
                                    <p:cond delay="500"/>
                                  </p:stCondLst>
                                  <p:childTnLst>
                                    <p:animEffect transition="out" filter="fade">
                                      <p:cBhvr>
                                        <p:cTn id="458" dur="500" tmFilter="0, 0; .2, .5; .8, .5; 1, 0"/>
                                        <p:tgtEl>
                                          <p:spTgt spid="389"/>
                                        </p:tgtEl>
                                      </p:cBhvr>
                                    </p:animEffect>
                                    <p:animScale>
                                      <p:cBhvr>
                                        <p:cTn id="459" dur="250" autoRev="1" fill="hold"/>
                                        <p:tgtEl>
                                          <p:spTgt spid="389"/>
                                        </p:tgtEl>
                                      </p:cBhvr>
                                      <p:by x="105000" y="105000"/>
                                    </p:animScale>
                                  </p:childTnLst>
                                </p:cTn>
                              </p:par>
                              <p:par>
                                <p:cTn id="460" presetID="53" presetClass="entr" presetSubtype="16" fill="hold" grpId="0" nodeType="withEffect">
                                  <p:stCondLst>
                                    <p:cond delay="0"/>
                                  </p:stCondLst>
                                  <p:childTnLst>
                                    <p:set>
                                      <p:cBhvr>
                                        <p:cTn id="461" dur="1" fill="hold">
                                          <p:stCondLst>
                                            <p:cond delay="0"/>
                                          </p:stCondLst>
                                        </p:cTn>
                                        <p:tgtEl>
                                          <p:spTgt spid="388"/>
                                        </p:tgtEl>
                                        <p:attrNameLst>
                                          <p:attrName>style.visibility</p:attrName>
                                        </p:attrNameLst>
                                      </p:cBhvr>
                                      <p:to>
                                        <p:strVal val="visible"/>
                                      </p:to>
                                    </p:set>
                                    <p:anim calcmode="lin" valueType="num">
                                      <p:cBhvr>
                                        <p:cTn id="462" dur="500" fill="hold"/>
                                        <p:tgtEl>
                                          <p:spTgt spid="388"/>
                                        </p:tgtEl>
                                        <p:attrNameLst>
                                          <p:attrName>ppt_w</p:attrName>
                                        </p:attrNameLst>
                                      </p:cBhvr>
                                      <p:tavLst>
                                        <p:tav tm="0">
                                          <p:val>
                                            <p:fltVal val="0"/>
                                          </p:val>
                                        </p:tav>
                                        <p:tav tm="100000">
                                          <p:val>
                                            <p:strVal val="#ppt_w"/>
                                          </p:val>
                                        </p:tav>
                                      </p:tavLst>
                                    </p:anim>
                                    <p:anim calcmode="lin" valueType="num">
                                      <p:cBhvr>
                                        <p:cTn id="463" dur="500" fill="hold"/>
                                        <p:tgtEl>
                                          <p:spTgt spid="388"/>
                                        </p:tgtEl>
                                        <p:attrNameLst>
                                          <p:attrName>ppt_h</p:attrName>
                                        </p:attrNameLst>
                                      </p:cBhvr>
                                      <p:tavLst>
                                        <p:tav tm="0">
                                          <p:val>
                                            <p:fltVal val="0"/>
                                          </p:val>
                                        </p:tav>
                                        <p:tav tm="100000">
                                          <p:val>
                                            <p:strVal val="#ppt_h"/>
                                          </p:val>
                                        </p:tav>
                                      </p:tavLst>
                                    </p:anim>
                                    <p:animEffect transition="in" filter="fade">
                                      <p:cBhvr>
                                        <p:cTn id="464" dur="500"/>
                                        <p:tgtEl>
                                          <p:spTgt spid="388"/>
                                        </p:tgtEl>
                                      </p:cBhvr>
                                    </p:animEffect>
                                  </p:childTnLst>
                                  <p:subTnLst>
                                    <p:audio>
                                      <p:cMediaNode>
                                        <p:cTn display="0" masterRel="sameClick">
                                          <p:stCondLst>
                                            <p:cond evt="begin" delay="0">
                                              <p:tn val="460"/>
                                            </p:cond>
                                          </p:stCondLst>
                                          <p:endCondLst>
                                            <p:cond evt="onStopAudio" delay="0">
                                              <p:tgtEl>
                                                <p:sldTgt/>
                                              </p:tgtEl>
                                            </p:cond>
                                          </p:endCondLst>
                                        </p:cTn>
                                        <p:tgtEl>
                                          <p:sndTgt r:embed="rId3" name="Bling.wav"/>
                                        </p:tgtEl>
                                      </p:cMediaNode>
                                    </p:audio>
                                  </p:subTnLst>
                                </p:cTn>
                              </p:par>
                              <p:par>
                                <p:cTn id="465" presetID="26" presetClass="emph" presetSubtype="0" fill="hold" grpId="1" nodeType="withEffect">
                                  <p:stCondLst>
                                    <p:cond delay="500"/>
                                  </p:stCondLst>
                                  <p:childTnLst>
                                    <p:animEffect transition="out" filter="fade">
                                      <p:cBhvr>
                                        <p:cTn id="466" dur="500" tmFilter="0, 0; .2, .5; .8, .5; 1, 0"/>
                                        <p:tgtEl>
                                          <p:spTgt spid="388"/>
                                        </p:tgtEl>
                                      </p:cBhvr>
                                    </p:animEffect>
                                    <p:animScale>
                                      <p:cBhvr>
                                        <p:cTn id="467" dur="250" autoRev="1" fill="hold"/>
                                        <p:tgtEl>
                                          <p:spTgt spid="388"/>
                                        </p:tgtEl>
                                      </p:cBhvr>
                                      <p:by x="105000" y="105000"/>
                                    </p:animScale>
                                  </p:childTnLst>
                                </p:cTn>
                              </p:par>
                              <p:par>
                                <p:cTn id="468" presetID="53" presetClass="entr" presetSubtype="16" fill="hold" grpId="0" nodeType="withEffect">
                                  <p:stCondLst>
                                    <p:cond delay="0"/>
                                  </p:stCondLst>
                                  <p:childTnLst>
                                    <p:set>
                                      <p:cBhvr>
                                        <p:cTn id="469" dur="1" fill="hold">
                                          <p:stCondLst>
                                            <p:cond delay="0"/>
                                          </p:stCondLst>
                                        </p:cTn>
                                        <p:tgtEl>
                                          <p:spTgt spid="392"/>
                                        </p:tgtEl>
                                        <p:attrNameLst>
                                          <p:attrName>style.visibility</p:attrName>
                                        </p:attrNameLst>
                                      </p:cBhvr>
                                      <p:to>
                                        <p:strVal val="visible"/>
                                      </p:to>
                                    </p:set>
                                    <p:anim calcmode="lin" valueType="num">
                                      <p:cBhvr>
                                        <p:cTn id="470" dur="500" fill="hold"/>
                                        <p:tgtEl>
                                          <p:spTgt spid="392"/>
                                        </p:tgtEl>
                                        <p:attrNameLst>
                                          <p:attrName>ppt_w</p:attrName>
                                        </p:attrNameLst>
                                      </p:cBhvr>
                                      <p:tavLst>
                                        <p:tav tm="0">
                                          <p:val>
                                            <p:fltVal val="0"/>
                                          </p:val>
                                        </p:tav>
                                        <p:tav tm="100000">
                                          <p:val>
                                            <p:strVal val="#ppt_w"/>
                                          </p:val>
                                        </p:tav>
                                      </p:tavLst>
                                    </p:anim>
                                    <p:anim calcmode="lin" valueType="num">
                                      <p:cBhvr>
                                        <p:cTn id="471" dur="500" fill="hold"/>
                                        <p:tgtEl>
                                          <p:spTgt spid="392"/>
                                        </p:tgtEl>
                                        <p:attrNameLst>
                                          <p:attrName>ppt_h</p:attrName>
                                        </p:attrNameLst>
                                      </p:cBhvr>
                                      <p:tavLst>
                                        <p:tav tm="0">
                                          <p:val>
                                            <p:fltVal val="0"/>
                                          </p:val>
                                        </p:tav>
                                        <p:tav tm="100000">
                                          <p:val>
                                            <p:strVal val="#ppt_h"/>
                                          </p:val>
                                        </p:tav>
                                      </p:tavLst>
                                    </p:anim>
                                    <p:animEffect transition="in" filter="fade">
                                      <p:cBhvr>
                                        <p:cTn id="472" dur="500"/>
                                        <p:tgtEl>
                                          <p:spTgt spid="392"/>
                                        </p:tgtEl>
                                      </p:cBhvr>
                                    </p:animEffect>
                                  </p:childTnLst>
                                  <p:subTnLst>
                                    <p:audio>
                                      <p:cMediaNode>
                                        <p:cTn display="0" masterRel="sameClick">
                                          <p:stCondLst>
                                            <p:cond evt="begin" delay="0">
                                              <p:tn val="468"/>
                                            </p:cond>
                                          </p:stCondLst>
                                          <p:endCondLst>
                                            <p:cond evt="onStopAudio" delay="0">
                                              <p:tgtEl>
                                                <p:sldTgt/>
                                              </p:tgtEl>
                                            </p:cond>
                                          </p:endCondLst>
                                        </p:cTn>
                                        <p:tgtEl>
                                          <p:sndTgt r:embed="rId3" name="Bling.wav"/>
                                        </p:tgtEl>
                                      </p:cMediaNode>
                                    </p:audio>
                                  </p:subTnLst>
                                </p:cTn>
                              </p:par>
                              <p:par>
                                <p:cTn id="473" presetID="26" presetClass="emph" presetSubtype="0" fill="hold" grpId="1" nodeType="withEffect">
                                  <p:stCondLst>
                                    <p:cond delay="500"/>
                                  </p:stCondLst>
                                  <p:childTnLst>
                                    <p:animEffect transition="out" filter="fade">
                                      <p:cBhvr>
                                        <p:cTn id="474" dur="500" tmFilter="0, 0; .2, .5; .8, .5; 1, 0"/>
                                        <p:tgtEl>
                                          <p:spTgt spid="392"/>
                                        </p:tgtEl>
                                      </p:cBhvr>
                                    </p:animEffect>
                                    <p:animScale>
                                      <p:cBhvr>
                                        <p:cTn id="475" dur="250" autoRev="1" fill="hold"/>
                                        <p:tgtEl>
                                          <p:spTgt spid="392"/>
                                        </p:tgtEl>
                                      </p:cBhvr>
                                      <p:by x="105000" y="105000"/>
                                    </p:animScale>
                                  </p:childTnLst>
                                </p:cTn>
                              </p:par>
                              <p:par>
                                <p:cTn id="476" presetID="53" presetClass="entr" presetSubtype="16" fill="hold" grpId="0" nodeType="withEffect">
                                  <p:stCondLst>
                                    <p:cond delay="0"/>
                                  </p:stCondLst>
                                  <p:childTnLst>
                                    <p:set>
                                      <p:cBhvr>
                                        <p:cTn id="477" dur="1" fill="hold">
                                          <p:stCondLst>
                                            <p:cond delay="0"/>
                                          </p:stCondLst>
                                        </p:cTn>
                                        <p:tgtEl>
                                          <p:spTgt spid="181"/>
                                        </p:tgtEl>
                                        <p:attrNameLst>
                                          <p:attrName>style.visibility</p:attrName>
                                        </p:attrNameLst>
                                      </p:cBhvr>
                                      <p:to>
                                        <p:strVal val="visible"/>
                                      </p:to>
                                    </p:set>
                                    <p:anim calcmode="lin" valueType="num">
                                      <p:cBhvr>
                                        <p:cTn id="478" dur="500" fill="hold"/>
                                        <p:tgtEl>
                                          <p:spTgt spid="181"/>
                                        </p:tgtEl>
                                        <p:attrNameLst>
                                          <p:attrName>ppt_w</p:attrName>
                                        </p:attrNameLst>
                                      </p:cBhvr>
                                      <p:tavLst>
                                        <p:tav tm="0">
                                          <p:val>
                                            <p:fltVal val="0"/>
                                          </p:val>
                                        </p:tav>
                                        <p:tav tm="100000">
                                          <p:val>
                                            <p:strVal val="#ppt_w"/>
                                          </p:val>
                                        </p:tav>
                                      </p:tavLst>
                                    </p:anim>
                                    <p:anim calcmode="lin" valueType="num">
                                      <p:cBhvr>
                                        <p:cTn id="479" dur="500" fill="hold"/>
                                        <p:tgtEl>
                                          <p:spTgt spid="181"/>
                                        </p:tgtEl>
                                        <p:attrNameLst>
                                          <p:attrName>ppt_h</p:attrName>
                                        </p:attrNameLst>
                                      </p:cBhvr>
                                      <p:tavLst>
                                        <p:tav tm="0">
                                          <p:val>
                                            <p:fltVal val="0"/>
                                          </p:val>
                                        </p:tav>
                                        <p:tav tm="100000">
                                          <p:val>
                                            <p:strVal val="#ppt_h"/>
                                          </p:val>
                                        </p:tav>
                                      </p:tavLst>
                                    </p:anim>
                                    <p:animEffect transition="in" filter="fade">
                                      <p:cBhvr>
                                        <p:cTn id="480" dur="500"/>
                                        <p:tgtEl>
                                          <p:spTgt spid="181"/>
                                        </p:tgtEl>
                                      </p:cBhvr>
                                    </p:animEffect>
                                  </p:childTnLst>
                                  <p:subTnLst>
                                    <p:audio>
                                      <p:cMediaNode>
                                        <p:cTn display="0" masterRel="sameClick">
                                          <p:stCondLst>
                                            <p:cond evt="begin" delay="0">
                                              <p:tn val="476"/>
                                            </p:cond>
                                          </p:stCondLst>
                                          <p:endCondLst>
                                            <p:cond evt="onStopAudio" delay="0">
                                              <p:tgtEl>
                                                <p:sldTgt/>
                                              </p:tgtEl>
                                            </p:cond>
                                          </p:endCondLst>
                                        </p:cTn>
                                        <p:tgtEl>
                                          <p:sndTgt r:embed="rId3" name="Bling.wav"/>
                                        </p:tgtEl>
                                      </p:cMediaNode>
                                    </p:audio>
                                  </p:subTnLst>
                                </p:cTn>
                              </p:par>
                              <p:par>
                                <p:cTn id="481" presetID="26" presetClass="emph" presetSubtype="0" fill="hold" grpId="1" nodeType="withEffect">
                                  <p:stCondLst>
                                    <p:cond delay="500"/>
                                  </p:stCondLst>
                                  <p:childTnLst>
                                    <p:animEffect transition="out" filter="fade">
                                      <p:cBhvr>
                                        <p:cTn id="482" dur="500" tmFilter="0, 0; .2, .5; .8, .5; 1, 0"/>
                                        <p:tgtEl>
                                          <p:spTgt spid="181"/>
                                        </p:tgtEl>
                                      </p:cBhvr>
                                    </p:animEffect>
                                    <p:animScale>
                                      <p:cBhvr>
                                        <p:cTn id="483" dur="250" autoRev="1" fill="hold"/>
                                        <p:tgtEl>
                                          <p:spTgt spid="181"/>
                                        </p:tgtEl>
                                      </p:cBhvr>
                                      <p:by x="105000" y="105000"/>
                                    </p:animScale>
                                  </p:childTnLst>
                                </p:cTn>
                              </p:par>
                            </p:childTnLst>
                          </p:cTn>
                        </p:par>
                      </p:childTnLst>
                    </p:cTn>
                  </p:par>
                </p:childTnLst>
              </p:cTn>
              <p:nextCondLst>
                <p:cond evt="onClick" delay="0">
                  <p:tgtEl>
                    <p:spTgt spid="211"/>
                  </p:tgtEl>
                </p:cond>
              </p:nextCondLst>
            </p:seq>
            <p:seq concurrent="1" nextAc="seek">
              <p:cTn id="484" restart="whenNotActive" fill="hold" evtFilter="cancelBubble" nodeType="interactiveSeq">
                <p:stCondLst>
                  <p:cond evt="onClick" delay="0">
                    <p:tgtEl>
                      <p:spTgt spid="212"/>
                    </p:tgtEl>
                  </p:cond>
                </p:stCondLst>
                <p:endSync evt="end" delay="0">
                  <p:rtn val="all"/>
                </p:endSync>
                <p:childTnLst>
                  <p:par>
                    <p:cTn id="485" fill="hold">
                      <p:stCondLst>
                        <p:cond delay="0"/>
                      </p:stCondLst>
                      <p:childTnLst>
                        <p:par>
                          <p:cTn id="486" fill="hold">
                            <p:stCondLst>
                              <p:cond delay="0"/>
                            </p:stCondLst>
                            <p:childTnLst>
                              <p:par>
                                <p:cTn id="487" presetID="53" presetClass="entr" presetSubtype="16" fill="hold" grpId="0" nodeType="withEffect">
                                  <p:stCondLst>
                                    <p:cond delay="0"/>
                                  </p:stCondLst>
                                  <p:childTnLst>
                                    <p:set>
                                      <p:cBhvr>
                                        <p:cTn id="488" dur="1" fill="hold">
                                          <p:stCondLst>
                                            <p:cond delay="0"/>
                                          </p:stCondLst>
                                        </p:cTn>
                                        <p:tgtEl>
                                          <p:spTgt spid="346"/>
                                        </p:tgtEl>
                                        <p:attrNameLst>
                                          <p:attrName>style.visibility</p:attrName>
                                        </p:attrNameLst>
                                      </p:cBhvr>
                                      <p:to>
                                        <p:strVal val="visible"/>
                                      </p:to>
                                    </p:set>
                                    <p:anim calcmode="lin" valueType="num">
                                      <p:cBhvr>
                                        <p:cTn id="489" dur="500" fill="hold"/>
                                        <p:tgtEl>
                                          <p:spTgt spid="346"/>
                                        </p:tgtEl>
                                        <p:attrNameLst>
                                          <p:attrName>ppt_w</p:attrName>
                                        </p:attrNameLst>
                                      </p:cBhvr>
                                      <p:tavLst>
                                        <p:tav tm="0">
                                          <p:val>
                                            <p:fltVal val="0"/>
                                          </p:val>
                                        </p:tav>
                                        <p:tav tm="100000">
                                          <p:val>
                                            <p:strVal val="#ppt_w"/>
                                          </p:val>
                                        </p:tav>
                                      </p:tavLst>
                                    </p:anim>
                                    <p:anim calcmode="lin" valueType="num">
                                      <p:cBhvr>
                                        <p:cTn id="490" dur="500" fill="hold"/>
                                        <p:tgtEl>
                                          <p:spTgt spid="346"/>
                                        </p:tgtEl>
                                        <p:attrNameLst>
                                          <p:attrName>ppt_h</p:attrName>
                                        </p:attrNameLst>
                                      </p:cBhvr>
                                      <p:tavLst>
                                        <p:tav tm="0">
                                          <p:val>
                                            <p:fltVal val="0"/>
                                          </p:val>
                                        </p:tav>
                                        <p:tav tm="100000">
                                          <p:val>
                                            <p:strVal val="#ppt_h"/>
                                          </p:val>
                                        </p:tav>
                                      </p:tavLst>
                                    </p:anim>
                                    <p:animEffect transition="in" filter="fade">
                                      <p:cBhvr>
                                        <p:cTn id="491" dur="500"/>
                                        <p:tgtEl>
                                          <p:spTgt spid="346"/>
                                        </p:tgtEl>
                                      </p:cBhvr>
                                    </p:animEffect>
                                  </p:childTnLst>
                                  <p:subTnLst>
                                    <p:audio>
                                      <p:cMediaNode>
                                        <p:cTn display="0" masterRel="sameClick">
                                          <p:stCondLst>
                                            <p:cond evt="begin" delay="0">
                                              <p:tn val="487"/>
                                            </p:cond>
                                          </p:stCondLst>
                                          <p:endCondLst>
                                            <p:cond evt="onStopAudio" delay="0">
                                              <p:tgtEl>
                                                <p:sldTgt/>
                                              </p:tgtEl>
                                            </p:cond>
                                          </p:endCondLst>
                                        </p:cTn>
                                        <p:tgtEl>
                                          <p:sndTgt r:embed="rId3" name="Bling.wav"/>
                                        </p:tgtEl>
                                      </p:cMediaNode>
                                    </p:audio>
                                  </p:subTnLst>
                                </p:cTn>
                              </p:par>
                              <p:par>
                                <p:cTn id="492" presetID="26" presetClass="emph" presetSubtype="0" fill="hold" grpId="1" nodeType="withEffect">
                                  <p:stCondLst>
                                    <p:cond delay="500"/>
                                  </p:stCondLst>
                                  <p:childTnLst>
                                    <p:animEffect transition="out" filter="fade">
                                      <p:cBhvr>
                                        <p:cTn id="493" dur="500" tmFilter="0, 0; .2, .5; .8, .5; 1, 0"/>
                                        <p:tgtEl>
                                          <p:spTgt spid="346"/>
                                        </p:tgtEl>
                                      </p:cBhvr>
                                    </p:animEffect>
                                    <p:animScale>
                                      <p:cBhvr>
                                        <p:cTn id="494" dur="250" autoRev="1" fill="hold"/>
                                        <p:tgtEl>
                                          <p:spTgt spid="346"/>
                                        </p:tgtEl>
                                      </p:cBhvr>
                                      <p:by x="105000" y="105000"/>
                                    </p:animScale>
                                  </p:childTnLst>
                                </p:cTn>
                              </p:par>
                              <p:par>
                                <p:cTn id="495" presetID="53" presetClass="entr" presetSubtype="16" fill="hold" grpId="0" nodeType="withEffect">
                                  <p:stCondLst>
                                    <p:cond delay="0"/>
                                  </p:stCondLst>
                                  <p:childTnLst>
                                    <p:set>
                                      <p:cBhvr>
                                        <p:cTn id="496" dur="1" fill="hold">
                                          <p:stCondLst>
                                            <p:cond delay="0"/>
                                          </p:stCondLst>
                                        </p:cTn>
                                        <p:tgtEl>
                                          <p:spTgt spid="347"/>
                                        </p:tgtEl>
                                        <p:attrNameLst>
                                          <p:attrName>style.visibility</p:attrName>
                                        </p:attrNameLst>
                                      </p:cBhvr>
                                      <p:to>
                                        <p:strVal val="visible"/>
                                      </p:to>
                                    </p:set>
                                    <p:anim calcmode="lin" valueType="num">
                                      <p:cBhvr>
                                        <p:cTn id="497" dur="500" fill="hold"/>
                                        <p:tgtEl>
                                          <p:spTgt spid="347"/>
                                        </p:tgtEl>
                                        <p:attrNameLst>
                                          <p:attrName>ppt_w</p:attrName>
                                        </p:attrNameLst>
                                      </p:cBhvr>
                                      <p:tavLst>
                                        <p:tav tm="0">
                                          <p:val>
                                            <p:fltVal val="0"/>
                                          </p:val>
                                        </p:tav>
                                        <p:tav tm="100000">
                                          <p:val>
                                            <p:strVal val="#ppt_w"/>
                                          </p:val>
                                        </p:tav>
                                      </p:tavLst>
                                    </p:anim>
                                    <p:anim calcmode="lin" valueType="num">
                                      <p:cBhvr>
                                        <p:cTn id="498" dur="500" fill="hold"/>
                                        <p:tgtEl>
                                          <p:spTgt spid="347"/>
                                        </p:tgtEl>
                                        <p:attrNameLst>
                                          <p:attrName>ppt_h</p:attrName>
                                        </p:attrNameLst>
                                      </p:cBhvr>
                                      <p:tavLst>
                                        <p:tav tm="0">
                                          <p:val>
                                            <p:fltVal val="0"/>
                                          </p:val>
                                        </p:tav>
                                        <p:tav tm="100000">
                                          <p:val>
                                            <p:strVal val="#ppt_h"/>
                                          </p:val>
                                        </p:tav>
                                      </p:tavLst>
                                    </p:anim>
                                    <p:animEffect transition="in" filter="fade">
                                      <p:cBhvr>
                                        <p:cTn id="499" dur="500"/>
                                        <p:tgtEl>
                                          <p:spTgt spid="347"/>
                                        </p:tgtEl>
                                      </p:cBhvr>
                                    </p:animEffect>
                                  </p:childTnLst>
                                  <p:subTnLst>
                                    <p:audio>
                                      <p:cMediaNode>
                                        <p:cTn display="0" masterRel="sameClick">
                                          <p:stCondLst>
                                            <p:cond evt="begin" delay="0">
                                              <p:tn val="495"/>
                                            </p:cond>
                                          </p:stCondLst>
                                          <p:endCondLst>
                                            <p:cond evt="onStopAudio" delay="0">
                                              <p:tgtEl>
                                                <p:sldTgt/>
                                              </p:tgtEl>
                                            </p:cond>
                                          </p:endCondLst>
                                        </p:cTn>
                                        <p:tgtEl>
                                          <p:sndTgt r:embed="rId3" name="Bling.wav"/>
                                        </p:tgtEl>
                                      </p:cMediaNode>
                                    </p:audio>
                                  </p:subTnLst>
                                </p:cTn>
                              </p:par>
                              <p:par>
                                <p:cTn id="500" presetID="26" presetClass="emph" presetSubtype="0" fill="hold" grpId="1" nodeType="withEffect">
                                  <p:stCondLst>
                                    <p:cond delay="500"/>
                                  </p:stCondLst>
                                  <p:childTnLst>
                                    <p:animEffect transition="out" filter="fade">
                                      <p:cBhvr>
                                        <p:cTn id="501" dur="500" tmFilter="0, 0; .2, .5; .8, .5; 1, 0"/>
                                        <p:tgtEl>
                                          <p:spTgt spid="347"/>
                                        </p:tgtEl>
                                      </p:cBhvr>
                                    </p:animEffect>
                                    <p:animScale>
                                      <p:cBhvr>
                                        <p:cTn id="502" dur="250" autoRev="1" fill="hold"/>
                                        <p:tgtEl>
                                          <p:spTgt spid="347"/>
                                        </p:tgtEl>
                                      </p:cBhvr>
                                      <p:by x="105000" y="105000"/>
                                    </p:animScale>
                                  </p:childTnLst>
                                </p:cTn>
                              </p:par>
                              <p:par>
                                <p:cTn id="503" presetID="53" presetClass="entr" presetSubtype="16" fill="hold" grpId="0" nodeType="withEffect">
                                  <p:stCondLst>
                                    <p:cond delay="0"/>
                                  </p:stCondLst>
                                  <p:childTnLst>
                                    <p:set>
                                      <p:cBhvr>
                                        <p:cTn id="504" dur="1" fill="hold">
                                          <p:stCondLst>
                                            <p:cond delay="0"/>
                                          </p:stCondLst>
                                        </p:cTn>
                                        <p:tgtEl>
                                          <p:spTgt spid="348"/>
                                        </p:tgtEl>
                                        <p:attrNameLst>
                                          <p:attrName>style.visibility</p:attrName>
                                        </p:attrNameLst>
                                      </p:cBhvr>
                                      <p:to>
                                        <p:strVal val="visible"/>
                                      </p:to>
                                    </p:set>
                                    <p:anim calcmode="lin" valueType="num">
                                      <p:cBhvr>
                                        <p:cTn id="505" dur="500" fill="hold"/>
                                        <p:tgtEl>
                                          <p:spTgt spid="348"/>
                                        </p:tgtEl>
                                        <p:attrNameLst>
                                          <p:attrName>ppt_w</p:attrName>
                                        </p:attrNameLst>
                                      </p:cBhvr>
                                      <p:tavLst>
                                        <p:tav tm="0">
                                          <p:val>
                                            <p:fltVal val="0"/>
                                          </p:val>
                                        </p:tav>
                                        <p:tav tm="100000">
                                          <p:val>
                                            <p:strVal val="#ppt_w"/>
                                          </p:val>
                                        </p:tav>
                                      </p:tavLst>
                                    </p:anim>
                                    <p:anim calcmode="lin" valueType="num">
                                      <p:cBhvr>
                                        <p:cTn id="506" dur="500" fill="hold"/>
                                        <p:tgtEl>
                                          <p:spTgt spid="348"/>
                                        </p:tgtEl>
                                        <p:attrNameLst>
                                          <p:attrName>ppt_h</p:attrName>
                                        </p:attrNameLst>
                                      </p:cBhvr>
                                      <p:tavLst>
                                        <p:tav tm="0">
                                          <p:val>
                                            <p:fltVal val="0"/>
                                          </p:val>
                                        </p:tav>
                                        <p:tav tm="100000">
                                          <p:val>
                                            <p:strVal val="#ppt_h"/>
                                          </p:val>
                                        </p:tav>
                                      </p:tavLst>
                                    </p:anim>
                                    <p:animEffect transition="in" filter="fade">
                                      <p:cBhvr>
                                        <p:cTn id="507" dur="500"/>
                                        <p:tgtEl>
                                          <p:spTgt spid="348"/>
                                        </p:tgtEl>
                                      </p:cBhvr>
                                    </p:animEffect>
                                  </p:childTnLst>
                                  <p:subTnLst>
                                    <p:audio>
                                      <p:cMediaNode>
                                        <p:cTn display="0" masterRel="sameClick">
                                          <p:stCondLst>
                                            <p:cond evt="begin" delay="0">
                                              <p:tn val="503"/>
                                            </p:cond>
                                          </p:stCondLst>
                                          <p:endCondLst>
                                            <p:cond evt="onStopAudio" delay="0">
                                              <p:tgtEl>
                                                <p:sldTgt/>
                                              </p:tgtEl>
                                            </p:cond>
                                          </p:endCondLst>
                                        </p:cTn>
                                        <p:tgtEl>
                                          <p:sndTgt r:embed="rId3" name="Bling.wav"/>
                                        </p:tgtEl>
                                      </p:cMediaNode>
                                    </p:audio>
                                  </p:subTnLst>
                                </p:cTn>
                              </p:par>
                              <p:par>
                                <p:cTn id="508" presetID="26" presetClass="emph" presetSubtype="0" fill="hold" grpId="1" nodeType="withEffect">
                                  <p:stCondLst>
                                    <p:cond delay="500"/>
                                  </p:stCondLst>
                                  <p:childTnLst>
                                    <p:animEffect transition="out" filter="fade">
                                      <p:cBhvr>
                                        <p:cTn id="509" dur="500" tmFilter="0, 0; .2, .5; .8, .5; 1, 0"/>
                                        <p:tgtEl>
                                          <p:spTgt spid="348"/>
                                        </p:tgtEl>
                                      </p:cBhvr>
                                    </p:animEffect>
                                    <p:animScale>
                                      <p:cBhvr>
                                        <p:cTn id="510" dur="250" autoRev="1" fill="hold"/>
                                        <p:tgtEl>
                                          <p:spTgt spid="348"/>
                                        </p:tgtEl>
                                      </p:cBhvr>
                                      <p:by x="105000" y="105000"/>
                                    </p:animScale>
                                  </p:childTnLst>
                                </p:cTn>
                              </p:par>
                            </p:childTnLst>
                          </p:cTn>
                        </p:par>
                      </p:childTnLst>
                    </p:cTn>
                  </p:par>
                </p:childTnLst>
              </p:cTn>
              <p:nextCondLst>
                <p:cond evt="onClick" delay="0">
                  <p:tgtEl>
                    <p:spTgt spid="212"/>
                  </p:tgtEl>
                </p:cond>
              </p:nextCondLst>
            </p:seq>
            <p:seq concurrent="1" nextAc="seek">
              <p:cTn id="511" restart="whenNotActive" fill="hold" evtFilter="cancelBubble" nodeType="interactiveSeq">
                <p:stCondLst>
                  <p:cond evt="onClick" delay="0">
                    <p:tgtEl>
                      <p:spTgt spid="185"/>
                    </p:tgtEl>
                  </p:cond>
                </p:stCondLst>
                <p:endSync evt="end" delay="0">
                  <p:rtn val="all"/>
                </p:endSync>
                <p:childTnLst>
                  <p:par>
                    <p:cTn id="512" fill="hold">
                      <p:stCondLst>
                        <p:cond delay="0"/>
                      </p:stCondLst>
                      <p:childTnLst>
                        <p:par>
                          <p:cTn id="513" fill="hold">
                            <p:stCondLst>
                              <p:cond delay="0"/>
                            </p:stCondLst>
                            <p:childTnLst>
                              <p:par>
                                <p:cTn id="514" presetID="53" presetClass="entr" presetSubtype="16" fill="hold" grpId="0" nodeType="withEffect">
                                  <p:stCondLst>
                                    <p:cond delay="0"/>
                                  </p:stCondLst>
                                  <p:childTnLst>
                                    <p:set>
                                      <p:cBhvr>
                                        <p:cTn id="515" dur="1" fill="hold">
                                          <p:stCondLst>
                                            <p:cond delay="0"/>
                                          </p:stCondLst>
                                        </p:cTn>
                                        <p:tgtEl>
                                          <p:spTgt spid="340"/>
                                        </p:tgtEl>
                                        <p:attrNameLst>
                                          <p:attrName>style.visibility</p:attrName>
                                        </p:attrNameLst>
                                      </p:cBhvr>
                                      <p:to>
                                        <p:strVal val="visible"/>
                                      </p:to>
                                    </p:set>
                                    <p:anim calcmode="lin" valueType="num">
                                      <p:cBhvr>
                                        <p:cTn id="516" dur="500" fill="hold"/>
                                        <p:tgtEl>
                                          <p:spTgt spid="340"/>
                                        </p:tgtEl>
                                        <p:attrNameLst>
                                          <p:attrName>ppt_w</p:attrName>
                                        </p:attrNameLst>
                                      </p:cBhvr>
                                      <p:tavLst>
                                        <p:tav tm="0">
                                          <p:val>
                                            <p:fltVal val="0"/>
                                          </p:val>
                                        </p:tav>
                                        <p:tav tm="100000">
                                          <p:val>
                                            <p:strVal val="#ppt_w"/>
                                          </p:val>
                                        </p:tav>
                                      </p:tavLst>
                                    </p:anim>
                                    <p:anim calcmode="lin" valueType="num">
                                      <p:cBhvr>
                                        <p:cTn id="517" dur="500" fill="hold"/>
                                        <p:tgtEl>
                                          <p:spTgt spid="340"/>
                                        </p:tgtEl>
                                        <p:attrNameLst>
                                          <p:attrName>ppt_h</p:attrName>
                                        </p:attrNameLst>
                                      </p:cBhvr>
                                      <p:tavLst>
                                        <p:tav tm="0">
                                          <p:val>
                                            <p:fltVal val="0"/>
                                          </p:val>
                                        </p:tav>
                                        <p:tav tm="100000">
                                          <p:val>
                                            <p:strVal val="#ppt_h"/>
                                          </p:val>
                                        </p:tav>
                                      </p:tavLst>
                                    </p:anim>
                                    <p:animEffect transition="in" filter="fade">
                                      <p:cBhvr>
                                        <p:cTn id="518" dur="500"/>
                                        <p:tgtEl>
                                          <p:spTgt spid="340"/>
                                        </p:tgtEl>
                                      </p:cBhvr>
                                    </p:animEffect>
                                  </p:childTnLst>
                                  <p:subTnLst>
                                    <p:audio>
                                      <p:cMediaNode>
                                        <p:cTn display="0" masterRel="sameClick">
                                          <p:stCondLst>
                                            <p:cond evt="begin" delay="0">
                                              <p:tn val="514"/>
                                            </p:cond>
                                          </p:stCondLst>
                                          <p:endCondLst>
                                            <p:cond evt="onStopAudio" delay="0">
                                              <p:tgtEl>
                                                <p:sldTgt/>
                                              </p:tgtEl>
                                            </p:cond>
                                          </p:endCondLst>
                                        </p:cTn>
                                        <p:tgtEl>
                                          <p:sndTgt r:embed="rId3" name="Bling.wav"/>
                                        </p:tgtEl>
                                      </p:cMediaNode>
                                    </p:audio>
                                  </p:subTnLst>
                                </p:cTn>
                              </p:par>
                              <p:par>
                                <p:cTn id="519" presetID="26" presetClass="emph" presetSubtype="0" fill="hold" grpId="1" nodeType="withEffect">
                                  <p:stCondLst>
                                    <p:cond delay="500"/>
                                  </p:stCondLst>
                                  <p:childTnLst>
                                    <p:animEffect transition="out" filter="fade">
                                      <p:cBhvr>
                                        <p:cTn id="520" dur="500" tmFilter="0, 0; .2, .5; .8, .5; 1, 0"/>
                                        <p:tgtEl>
                                          <p:spTgt spid="340"/>
                                        </p:tgtEl>
                                      </p:cBhvr>
                                    </p:animEffect>
                                    <p:animScale>
                                      <p:cBhvr>
                                        <p:cTn id="521" dur="250" autoRev="1" fill="hold"/>
                                        <p:tgtEl>
                                          <p:spTgt spid="340"/>
                                        </p:tgtEl>
                                      </p:cBhvr>
                                      <p:by x="105000" y="105000"/>
                                    </p:animScale>
                                  </p:childTnLst>
                                </p:cTn>
                              </p:par>
                              <p:par>
                                <p:cTn id="522" presetID="53" presetClass="entr" presetSubtype="16" fill="hold" nodeType="withEffect">
                                  <p:stCondLst>
                                    <p:cond delay="0"/>
                                  </p:stCondLst>
                                  <p:childTnLst>
                                    <p:set>
                                      <p:cBhvr>
                                        <p:cTn id="523" dur="1" fill="hold">
                                          <p:stCondLst>
                                            <p:cond delay="0"/>
                                          </p:stCondLst>
                                        </p:cTn>
                                        <p:tgtEl>
                                          <p:spTgt spid="380"/>
                                        </p:tgtEl>
                                        <p:attrNameLst>
                                          <p:attrName>style.visibility</p:attrName>
                                        </p:attrNameLst>
                                      </p:cBhvr>
                                      <p:to>
                                        <p:strVal val="visible"/>
                                      </p:to>
                                    </p:set>
                                    <p:anim calcmode="lin" valueType="num">
                                      <p:cBhvr>
                                        <p:cTn id="524" dur="500" fill="hold"/>
                                        <p:tgtEl>
                                          <p:spTgt spid="380"/>
                                        </p:tgtEl>
                                        <p:attrNameLst>
                                          <p:attrName>ppt_w</p:attrName>
                                        </p:attrNameLst>
                                      </p:cBhvr>
                                      <p:tavLst>
                                        <p:tav tm="0">
                                          <p:val>
                                            <p:fltVal val="0"/>
                                          </p:val>
                                        </p:tav>
                                        <p:tav tm="100000">
                                          <p:val>
                                            <p:strVal val="#ppt_w"/>
                                          </p:val>
                                        </p:tav>
                                      </p:tavLst>
                                    </p:anim>
                                    <p:anim calcmode="lin" valueType="num">
                                      <p:cBhvr>
                                        <p:cTn id="525" dur="500" fill="hold"/>
                                        <p:tgtEl>
                                          <p:spTgt spid="380"/>
                                        </p:tgtEl>
                                        <p:attrNameLst>
                                          <p:attrName>ppt_h</p:attrName>
                                        </p:attrNameLst>
                                      </p:cBhvr>
                                      <p:tavLst>
                                        <p:tav tm="0">
                                          <p:val>
                                            <p:fltVal val="0"/>
                                          </p:val>
                                        </p:tav>
                                        <p:tav tm="100000">
                                          <p:val>
                                            <p:strVal val="#ppt_h"/>
                                          </p:val>
                                        </p:tav>
                                      </p:tavLst>
                                    </p:anim>
                                    <p:animEffect transition="in" filter="fade">
                                      <p:cBhvr>
                                        <p:cTn id="526" dur="500"/>
                                        <p:tgtEl>
                                          <p:spTgt spid="380"/>
                                        </p:tgtEl>
                                      </p:cBhvr>
                                    </p:animEffect>
                                  </p:childTnLst>
                                </p:cTn>
                              </p:par>
                              <p:par>
                                <p:cTn id="527" presetID="26" presetClass="emph" presetSubtype="0" fill="hold" nodeType="withEffect">
                                  <p:stCondLst>
                                    <p:cond delay="500"/>
                                  </p:stCondLst>
                                  <p:childTnLst>
                                    <p:animEffect transition="out" filter="fade">
                                      <p:cBhvr>
                                        <p:cTn id="528" dur="500" tmFilter="0, 0; .2, .5; .8, .5; 1, 0"/>
                                        <p:tgtEl>
                                          <p:spTgt spid="380"/>
                                        </p:tgtEl>
                                      </p:cBhvr>
                                    </p:animEffect>
                                    <p:animScale>
                                      <p:cBhvr>
                                        <p:cTn id="529" dur="250" autoRev="1" fill="hold"/>
                                        <p:tgtEl>
                                          <p:spTgt spid="380"/>
                                        </p:tgtEl>
                                      </p:cBhvr>
                                      <p:by x="105000" y="105000"/>
                                    </p:animScale>
                                  </p:childTnLst>
                                </p:cTn>
                              </p:par>
                              <p:par>
                                <p:cTn id="530" presetID="53" presetClass="entr" presetSubtype="16" fill="hold" nodeType="withEffect">
                                  <p:stCondLst>
                                    <p:cond delay="0"/>
                                  </p:stCondLst>
                                  <p:childTnLst>
                                    <p:set>
                                      <p:cBhvr>
                                        <p:cTn id="531" dur="1" fill="hold">
                                          <p:stCondLst>
                                            <p:cond delay="0"/>
                                          </p:stCondLst>
                                        </p:cTn>
                                        <p:tgtEl>
                                          <p:spTgt spid="380"/>
                                        </p:tgtEl>
                                        <p:attrNameLst>
                                          <p:attrName>style.visibility</p:attrName>
                                        </p:attrNameLst>
                                      </p:cBhvr>
                                      <p:to>
                                        <p:strVal val="visible"/>
                                      </p:to>
                                    </p:set>
                                    <p:anim calcmode="lin" valueType="num">
                                      <p:cBhvr>
                                        <p:cTn id="532" dur="500" fill="hold"/>
                                        <p:tgtEl>
                                          <p:spTgt spid="380"/>
                                        </p:tgtEl>
                                        <p:attrNameLst>
                                          <p:attrName>ppt_w</p:attrName>
                                        </p:attrNameLst>
                                      </p:cBhvr>
                                      <p:tavLst>
                                        <p:tav tm="0">
                                          <p:val>
                                            <p:fltVal val="0"/>
                                          </p:val>
                                        </p:tav>
                                        <p:tav tm="100000">
                                          <p:val>
                                            <p:strVal val="#ppt_w"/>
                                          </p:val>
                                        </p:tav>
                                      </p:tavLst>
                                    </p:anim>
                                    <p:anim calcmode="lin" valueType="num">
                                      <p:cBhvr>
                                        <p:cTn id="533" dur="500" fill="hold"/>
                                        <p:tgtEl>
                                          <p:spTgt spid="380"/>
                                        </p:tgtEl>
                                        <p:attrNameLst>
                                          <p:attrName>ppt_h</p:attrName>
                                        </p:attrNameLst>
                                      </p:cBhvr>
                                      <p:tavLst>
                                        <p:tav tm="0">
                                          <p:val>
                                            <p:fltVal val="0"/>
                                          </p:val>
                                        </p:tav>
                                        <p:tav tm="100000">
                                          <p:val>
                                            <p:strVal val="#ppt_h"/>
                                          </p:val>
                                        </p:tav>
                                      </p:tavLst>
                                    </p:anim>
                                    <p:animEffect transition="in" filter="fade">
                                      <p:cBhvr>
                                        <p:cTn id="534" dur="500"/>
                                        <p:tgtEl>
                                          <p:spTgt spid="380"/>
                                        </p:tgtEl>
                                      </p:cBhvr>
                                    </p:animEffect>
                                  </p:childTnLst>
                                </p:cTn>
                              </p:par>
                              <p:par>
                                <p:cTn id="535" presetID="26" presetClass="emph" presetSubtype="0" fill="hold" nodeType="withEffect">
                                  <p:stCondLst>
                                    <p:cond delay="500"/>
                                  </p:stCondLst>
                                  <p:childTnLst>
                                    <p:animEffect transition="out" filter="fade">
                                      <p:cBhvr>
                                        <p:cTn id="536" dur="500" tmFilter="0, 0; .2, .5; .8, .5; 1, 0"/>
                                        <p:tgtEl>
                                          <p:spTgt spid="380"/>
                                        </p:tgtEl>
                                      </p:cBhvr>
                                    </p:animEffect>
                                    <p:animScale>
                                      <p:cBhvr>
                                        <p:cTn id="537" dur="250" autoRev="1" fill="hold"/>
                                        <p:tgtEl>
                                          <p:spTgt spid="380"/>
                                        </p:tgtEl>
                                      </p:cBhvr>
                                      <p:by x="105000" y="105000"/>
                                    </p:animScale>
                                  </p:childTnLst>
                                </p:cTn>
                              </p:par>
                              <p:par>
                                <p:cTn id="538" presetID="53" presetClass="entr" presetSubtype="16" fill="hold" nodeType="withEffect">
                                  <p:stCondLst>
                                    <p:cond delay="0"/>
                                  </p:stCondLst>
                                  <p:childTnLst>
                                    <p:set>
                                      <p:cBhvr>
                                        <p:cTn id="539" dur="1" fill="hold">
                                          <p:stCondLst>
                                            <p:cond delay="0"/>
                                          </p:stCondLst>
                                        </p:cTn>
                                        <p:tgtEl>
                                          <p:spTgt spid="380"/>
                                        </p:tgtEl>
                                        <p:attrNameLst>
                                          <p:attrName>style.visibility</p:attrName>
                                        </p:attrNameLst>
                                      </p:cBhvr>
                                      <p:to>
                                        <p:strVal val="visible"/>
                                      </p:to>
                                    </p:set>
                                    <p:anim calcmode="lin" valueType="num">
                                      <p:cBhvr>
                                        <p:cTn id="540" dur="500" fill="hold"/>
                                        <p:tgtEl>
                                          <p:spTgt spid="380"/>
                                        </p:tgtEl>
                                        <p:attrNameLst>
                                          <p:attrName>ppt_w</p:attrName>
                                        </p:attrNameLst>
                                      </p:cBhvr>
                                      <p:tavLst>
                                        <p:tav tm="0">
                                          <p:val>
                                            <p:fltVal val="0"/>
                                          </p:val>
                                        </p:tav>
                                        <p:tav tm="100000">
                                          <p:val>
                                            <p:strVal val="#ppt_w"/>
                                          </p:val>
                                        </p:tav>
                                      </p:tavLst>
                                    </p:anim>
                                    <p:anim calcmode="lin" valueType="num">
                                      <p:cBhvr>
                                        <p:cTn id="541" dur="500" fill="hold"/>
                                        <p:tgtEl>
                                          <p:spTgt spid="380"/>
                                        </p:tgtEl>
                                        <p:attrNameLst>
                                          <p:attrName>ppt_h</p:attrName>
                                        </p:attrNameLst>
                                      </p:cBhvr>
                                      <p:tavLst>
                                        <p:tav tm="0">
                                          <p:val>
                                            <p:fltVal val="0"/>
                                          </p:val>
                                        </p:tav>
                                        <p:tav tm="100000">
                                          <p:val>
                                            <p:strVal val="#ppt_h"/>
                                          </p:val>
                                        </p:tav>
                                      </p:tavLst>
                                    </p:anim>
                                    <p:animEffect transition="in" filter="fade">
                                      <p:cBhvr>
                                        <p:cTn id="542" dur="500"/>
                                        <p:tgtEl>
                                          <p:spTgt spid="380"/>
                                        </p:tgtEl>
                                      </p:cBhvr>
                                    </p:animEffect>
                                  </p:childTnLst>
                                </p:cTn>
                              </p:par>
                              <p:par>
                                <p:cTn id="543" presetID="26" presetClass="emph" presetSubtype="0" fill="hold" nodeType="withEffect">
                                  <p:stCondLst>
                                    <p:cond delay="500"/>
                                  </p:stCondLst>
                                  <p:childTnLst>
                                    <p:animEffect transition="out" filter="fade">
                                      <p:cBhvr>
                                        <p:cTn id="544" dur="500" tmFilter="0, 0; .2, .5; .8, .5; 1, 0"/>
                                        <p:tgtEl>
                                          <p:spTgt spid="380"/>
                                        </p:tgtEl>
                                      </p:cBhvr>
                                    </p:animEffect>
                                    <p:animScale>
                                      <p:cBhvr>
                                        <p:cTn id="545" dur="250" autoRev="1" fill="hold"/>
                                        <p:tgtEl>
                                          <p:spTgt spid="380"/>
                                        </p:tgtEl>
                                      </p:cBhvr>
                                      <p:by x="105000" y="105000"/>
                                    </p:animScale>
                                  </p:childTnLst>
                                </p:cTn>
                              </p:par>
                              <p:par>
                                <p:cTn id="546" presetID="53" presetClass="entr" presetSubtype="16" fill="hold" grpId="0" nodeType="withEffect">
                                  <p:stCondLst>
                                    <p:cond delay="0"/>
                                  </p:stCondLst>
                                  <p:childTnLst>
                                    <p:set>
                                      <p:cBhvr>
                                        <p:cTn id="547" dur="1" fill="hold">
                                          <p:stCondLst>
                                            <p:cond delay="0"/>
                                          </p:stCondLst>
                                        </p:cTn>
                                        <p:tgtEl>
                                          <p:spTgt spid="380"/>
                                        </p:tgtEl>
                                        <p:attrNameLst>
                                          <p:attrName>style.visibility</p:attrName>
                                        </p:attrNameLst>
                                      </p:cBhvr>
                                      <p:to>
                                        <p:strVal val="visible"/>
                                      </p:to>
                                    </p:set>
                                    <p:anim calcmode="lin" valueType="num">
                                      <p:cBhvr>
                                        <p:cTn id="548" dur="500" fill="hold"/>
                                        <p:tgtEl>
                                          <p:spTgt spid="380"/>
                                        </p:tgtEl>
                                        <p:attrNameLst>
                                          <p:attrName>ppt_w</p:attrName>
                                        </p:attrNameLst>
                                      </p:cBhvr>
                                      <p:tavLst>
                                        <p:tav tm="0">
                                          <p:val>
                                            <p:fltVal val="0"/>
                                          </p:val>
                                        </p:tav>
                                        <p:tav tm="100000">
                                          <p:val>
                                            <p:strVal val="#ppt_w"/>
                                          </p:val>
                                        </p:tav>
                                      </p:tavLst>
                                    </p:anim>
                                    <p:anim calcmode="lin" valueType="num">
                                      <p:cBhvr>
                                        <p:cTn id="549" dur="500" fill="hold"/>
                                        <p:tgtEl>
                                          <p:spTgt spid="380"/>
                                        </p:tgtEl>
                                        <p:attrNameLst>
                                          <p:attrName>ppt_h</p:attrName>
                                        </p:attrNameLst>
                                      </p:cBhvr>
                                      <p:tavLst>
                                        <p:tav tm="0">
                                          <p:val>
                                            <p:fltVal val="0"/>
                                          </p:val>
                                        </p:tav>
                                        <p:tav tm="100000">
                                          <p:val>
                                            <p:strVal val="#ppt_h"/>
                                          </p:val>
                                        </p:tav>
                                      </p:tavLst>
                                    </p:anim>
                                    <p:animEffect transition="in" filter="fade">
                                      <p:cBhvr>
                                        <p:cTn id="550" dur="500"/>
                                        <p:tgtEl>
                                          <p:spTgt spid="380"/>
                                        </p:tgtEl>
                                      </p:cBhvr>
                                    </p:animEffect>
                                  </p:childTnLst>
                                  <p:subTnLst>
                                    <p:audio>
                                      <p:cMediaNode>
                                        <p:cTn display="0" masterRel="sameClick">
                                          <p:stCondLst>
                                            <p:cond evt="begin" delay="0">
                                              <p:tn val="546"/>
                                            </p:cond>
                                          </p:stCondLst>
                                          <p:endCondLst>
                                            <p:cond evt="onStopAudio" delay="0">
                                              <p:tgtEl>
                                                <p:sldTgt/>
                                              </p:tgtEl>
                                            </p:cond>
                                          </p:endCondLst>
                                        </p:cTn>
                                        <p:tgtEl>
                                          <p:sndTgt r:embed="rId3" name="Bling.wav"/>
                                        </p:tgtEl>
                                      </p:cMediaNode>
                                    </p:audio>
                                  </p:subTnLst>
                                </p:cTn>
                              </p:par>
                              <p:par>
                                <p:cTn id="551" presetID="26" presetClass="emph" presetSubtype="0" fill="hold" grpId="1" nodeType="withEffect">
                                  <p:stCondLst>
                                    <p:cond delay="500"/>
                                  </p:stCondLst>
                                  <p:childTnLst>
                                    <p:animEffect transition="out" filter="fade">
                                      <p:cBhvr>
                                        <p:cTn id="552" dur="500" tmFilter="0, 0; .2, .5; .8, .5; 1, 0"/>
                                        <p:tgtEl>
                                          <p:spTgt spid="380"/>
                                        </p:tgtEl>
                                      </p:cBhvr>
                                    </p:animEffect>
                                    <p:animScale>
                                      <p:cBhvr>
                                        <p:cTn id="553" dur="250" autoRev="1" fill="hold"/>
                                        <p:tgtEl>
                                          <p:spTgt spid="380"/>
                                        </p:tgtEl>
                                      </p:cBhvr>
                                      <p:by x="105000" y="105000"/>
                                    </p:animScale>
                                  </p:childTnLst>
                                </p:cTn>
                              </p:par>
                            </p:childTnLst>
                          </p:cTn>
                        </p:par>
                      </p:childTnLst>
                    </p:cTn>
                  </p:par>
                </p:childTnLst>
              </p:cTn>
              <p:nextCondLst>
                <p:cond evt="onClick" delay="0">
                  <p:tgtEl>
                    <p:spTgt spid="185"/>
                  </p:tgtEl>
                </p:cond>
              </p:nextCondLst>
            </p:seq>
          </p:childTnLst>
        </p:cTn>
      </p:par>
    </p:tnLst>
    <p:bldLst>
      <p:bldP spid="338" grpId="0"/>
      <p:bldP spid="338" grpId="1"/>
      <p:bldP spid="339" grpId="0"/>
      <p:bldP spid="339" grpId="1"/>
      <p:bldP spid="340" grpId="0"/>
      <p:bldP spid="340" grpId="1"/>
      <p:bldP spid="341" grpId="0"/>
      <p:bldP spid="341" grpId="1"/>
      <p:bldP spid="342" grpId="0"/>
      <p:bldP spid="342" grpId="1"/>
      <p:bldP spid="343" grpId="0"/>
      <p:bldP spid="343" grpId="1"/>
      <p:bldP spid="344" grpId="0"/>
      <p:bldP spid="344" grpId="1"/>
      <p:bldP spid="345" grpId="0"/>
      <p:bldP spid="345" grpId="1"/>
      <p:bldP spid="346" grpId="0"/>
      <p:bldP spid="346" grpId="1"/>
      <p:bldP spid="347" grpId="0"/>
      <p:bldP spid="347" grpId="1"/>
      <p:bldP spid="348" grpId="0"/>
      <p:bldP spid="348" grpId="1"/>
      <p:bldP spid="349" grpId="0"/>
      <p:bldP spid="349" grpId="1"/>
      <p:bldP spid="350" grpId="0"/>
      <p:bldP spid="350" grpId="1"/>
      <p:bldP spid="354" grpId="0"/>
      <p:bldP spid="354" grpId="1"/>
      <p:bldP spid="356" grpId="0"/>
      <p:bldP spid="356" grpId="1"/>
      <p:bldP spid="357" grpId="0"/>
      <p:bldP spid="357" grpId="1"/>
      <p:bldP spid="358" grpId="0"/>
      <p:bldP spid="358" grpId="1"/>
      <p:bldP spid="360" grpId="0"/>
      <p:bldP spid="360" grpId="1"/>
      <p:bldP spid="361" grpId="0"/>
      <p:bldP spid="361" grpId="1"/>
      <p:bldP spid="372" grpId="0"/>
      <p:bldP spid="372" grpId="1"/>
      <p:bldP spid="376" grpId="0"/>
      <p:bldP spid="376" grpId="1"/>
      <p:bldP spid="380" grpId="0"/>
      <p:bldP spid="380" grpId="1"/>
      <p:bldP spid="383" grpId="0"/>
      <p:bldP spid="383" grpId="1"/>
      <p:bldP spid="384" grpId="0"/>
      <p:bldP spid="384" grpId="1"/>
      <p:bldP spid="388" grpId="0"/>
      <p:bldP spid="388" grpId="1"/>
      <p:bldP spid="389" grpId="0"/>
      <p:bldP spid="389" grpId="1"/>
      <p:bldP spid="392" grpId="0"/>
      <p:bldP spid="392" grpId="1"/>
      <p:bldP spid="154" grpId="0"/>
      <p:bldP spid="154" grpId="1"/>
      <p:bldP spid="158" grpId="0"/>
      <p:bldP spid="158" grpId="1"/>
      <p:bldP spid="159" grpId="0"/>
      <p:bldP spid="159" grpId="1"/>
      <p:bldP spid="160" grpId="0"/>
      <p:bldP spid="160" grpId="1"/>
      <p:bldP spid="162" grpId="0"/>
      <p:bldP spid="162" grpId="1"/>
      <p:bldP spid="164" grpId="0"/>
      <p:bldP spid="164" grpId="1"/>
      <p:bldP spid="176" grpId="0"/>
      <p:bldP spid="176" grpId="1"/>
      <p:bldP spid="186" grpId="0"/>
      <p:bldP spid="186" grpId="1"/>
      <p:bldP spid="188" grpId="0"/>
      <p:bldP spid="188" grpId="1"/>
      <p:bldP spid="197" grpId="0"/>
      <p:bldP spid="197" grpId="1"/>
      <p:bldP spid="166" grpId="0"/>
      <p:bldP spid="166" grpId="1"/>
      <p:bldP spid="181" grpId="0"/>
      <p:bldP spid="18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1221020"/>
            <a:ext cx="1819741" cy="1228645"/>
          </a:xfrm>
          <a:prstGeom prst="rect">
            <a:avLst/>
          </a:prstGeom>
        </p:spPr>
      </p:pic>
      <p:sp>
        <p:nvSpPr>
          <p:cNvPr id="12" name="TextBox 12"/>
          <p:cNvSpPr txBox="1"/>
          <p:nvPr/>
        </p:nvSpPr>
        <p:spPr>
          <a:xfrm>
            <a:off x="2676902" y="1083305"/>
            <a:ext cx="9052685" cy="2309415"/>
          </a:xfrm>
          <a:prstGeom prst="rect">
            <a:avLst/>
          </a:prstGeom>
        </p:spPr>
        <p:txBody>
          <a:bodyPr lIns="0" tIns="0" rIns="0" bIns="0" rtlCol="0" anchor="t">
            <a:spAutoFit/>
          </a:bodyPr>
          <a:lstStyle/>
          <a:p>
            <a:pPr algn="ctr">
              <a:lnSpc>
                <a:spcPct val="120000"/>
              </a:lnSpc>
              <a:spcBef>
                <a:spcPct val="0"/>
              </a:spcBef>
            </a:pPr>
            <a:r>
              <a:rPr lang="vi-VN" sz="3200" b="1" dirty="0">
                <a:solidFill>
                  <a:srgbClr val="000000"/>
                </a:solidFill>
                <a:latin typeface="Arial" pitchFamily="34" charset="0"/>
              </a:rPr>
              <a:t>Đọc kết quả xét nghiệm nồng độ glucose và uric acid trong máu </a:t>
            </a:r>
            <a:br>
              <a:rPr lang="vi-VN" sz="3200" b="1" dirty="0">
                <a:solidFill>
                  <a:srgbClr val="000000"/>
                </a:solidFill>
                <a:latin typeface="Arial" pitchFamily="34" charset="0"/>
              </a:rPr>
            </a:br>
            <a:r>
              <a:rPr lang="vi-VN" sz="3200" b="1" dirty="0">
                <a:solidFill>
                  <a:srgbClr val="000000"/>
                </a:solidFill>
                <a:latin typeface="Arial" pitchFamily="34" charset="0"/>
              </a:rPr>
              <a:t>Bảng 36.1. Mẫu kết quả xét nghiệm của một số chỉ số sinh lí, sinh hóa máu của một người</a:t>
            </a:r>
            <a:endParaRPr lang="en-US" sz="3200" b="1" dirty="0">
              <a:solidFill>
                <a:srgbClr val="000000"/>
              </a:solidFill>
              <a:latin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46004680"/>
              </p:ext>
            </p:extLst>
          </p:nvPr>
        </p:nvGraphicFramePr>
        <p:xfrm>
          <a:off x="398354" y="3585040"/>
          <a:ext cx="7143860" cy="3028796"/>
        </p:xfrm>
        <a:graphic>
          <a:graphicData uri="http://schemas.openxmlformats.org/drawingml/2006/table">
            <a:tbl>
              <a:tblPr firstRow="1" bandRow="1">
                <a:tableStyleId>{5C22544A-7EE6-4342-B048-85BDC9FD1C3A}</a:tableStyleId>
              </a:tblPr>
              <a:tblGrid>
                <a:gridCol w="1785965">
                  <a:extLst>
                    <a:ext uri="{9D8B030D-6E8A-4147-A177-3AD203B41FA5}">
                      <a16:colId xmlns:a16="http://schemas.microsoft.com/office/drawing/2014/main" val="4281456184"/>
                    </a:ext>
                  </a:extLst>
                </a:gridCol>
                <a:gridCol w="1785965">
                  <a:extLst>
                    <a:ext uri="{9D8B030D-6E8A-4147-A177-3AD203B41FA5}">
                      <a16:colId xmlns:a16="http://schemas.microsoft.com/office/drawing/2014/main" val="2862737226"/>
                    </a:ext>
                  </a:extLst>
                </a:gridCol>
                <a:gridCol w="1785965">
                  <a:extLst>
                    <a:ext uri="{9D8B030D-6E8A-4147-A177-3AD203B41FA5}">
                      <a16:colId xmlns:a16="http://schemas.microsoft.com/office/drawing/2014/main" val="280315503"/>
                    </a:ext>
                  </a:extLst>
                </a:gridCol>
                <a:gridCol w="1785965">
                  <a:extLst>
                    <a:ext uri="{9D8B030D-6E8A-4147-A177-3AD203B41FA5}">
                      <a16:colId xmlns:a16="http://schemas.microsoft.com/office/drawing/2014/main" val="3405482743"/>
                    </a:ext>
                  </a:extLst>
                </a:gridCol>
              </a:tblGrid>
              <a:tr h="633838">
                <a:tc>
                  <a:txBody>
                    <a:bodyPr/>
                    <a:lstStyle/>
                    <a:p>
                      <a:pPr algn="ctr" fontAlgn="t"/>
                      <a:r>
                        <a:rPr lang="en-US" sz="2000" smtClean="0">
                          <a:effectLst/>
                        </a:rPr>
                        <a:t>Tên xét nghiệm</a:t>
                      </a:r>
                      <a:endParaRPr lang="en-US" sz="2000" dirty="0">
                        <a:effectLst/>
                      </a:endParaRPr>
                    </a:p>
                  </a:txBody>
                  <a:tcPr marL="47625" marR="47625" marT="47625" marB="47625"/>
                </a:tc>
                <a:tc>
                  <a:txBody>
                    <a:bodyPr/>
                    <a:lstStyle/>
                    <a:p>
                      <a:pPr algn="ctr" fontAlgn="t"/>
                      <a:r>
                        <a:rPr lang="en-US" sz="2000">
                          <a:effectLst/>
                        </a:rPr>
                        <a:t> Kết quả </a:t>
                      </a:r>
                    </a:p>
                  </a:txBody>
                  <a:tcPr marL="47625" marR="47625" marT="47625" marB="47625"/>
                </a:tc>
                <a:tc>
                  <a:txBody>
                    <a:bodyPr/>
                    <a:lstStyle/>
                    <a:p>
                      <a:pPr algn="ctr" fontAlgn="t"/>
                      <a:r>
                        <a:rPr lang="vi-VN" sz="2000">
                          <a:effectLst/>
                        </a:rPr>
                        <a:t>Chỉ số bình thường </a:t>
                      </a:r>
                    </a:p>
                  </a:txBody>
                  <a:tcPr marL="47625" marR="47625" marT="47625" marB="47625"/>
                </a:tc>
                <a:tc>
                  <a:txBody>
                    <a:bodyPr/>
                    <a:lstStyle/>
                    <a:p>
                      <a:pPr algn="ctr" fontAlgn="t"/>
                      <a:r>
                        <a:rPr lang="vi-VN" sz="2000" dirty="0">
                          <a:effectLst/>
                        </a:rPr>
                        <a:t>Đơn vị</a:t>
                      </a:r>
                    </a:p>
                  </a:txBody>
                  <a:tcPr marL="47625" marR="47625" marT="47625" marB="47625"/>
                </a:tc>
                <a:extLst>
                  <a:ext uri="{0D108BD9-81ED-4DB2-BD59-A6C34878D82A}">
                    <a16:rowId xmlns:a16="http://schemas.microsoft.com/office/drawing/2014/main" val="3684585115"/>
                  </a:ext>
                </a:extLst>
              </a:tr>
              <a:tr h="914246">
                <a:tc>
                  <a:txBody>
                    <a:bodyPr/>
                    <a:lstStyle/>
                    <a:p>
                      <a:pPr algn="ctr" fontAlgn="t"/>
                      <a:r>
                        <a:rPr lang="vi-VN" sz="2000" smtClean="0">
                          <a:effectLst/>
                        </a:rPr>
                        <a:t>Định lượng glucose (máu) </a:t>
                      </a:r>
                      <a:endParaRPr lang="vi-VN" sz="2000">
                        <a:effectLst/>
                      </a:endParaRPr>
                    </a:p>
                  </a:txBody>
                  <a:tcPr marL="47625" marR="47625" marT="47625" marB="47625"/>
                </a:tc>
                <a:tc>
                  <a:txBody>
                    <a:bodyPr/>
                    <a:lstStyle/>
                    <a:p>
                      <a:pPr algn="ctr" fontAlgn="t"/>
                      <a:r>
                        <a:rPr lang="en-US" sz="2000" dirty="0">
                          <a:effectLst/>
                        </a:rPr>
                        <a:t>9,8</a:t>
                      </a:r>
                    </a:p>
                  </a:txBody>
                  <a:tcPr marL="47625" marR="47625" marT="47625" marB="47625"/>
                </a:tc>
                <a:tc>
                  <a:txBody>
                    <a:bodyPr/>
                    <a:lstStyle/>
                    <a:p>
                      <a:pPr algn="ctr" fontAlgn="t"/>
                      <a:r>
                        <a:rPr lang="en-US" sz="2000" dirty="0">
                          <a:effectLst/>
                        </a:rPr>
                        <a:t> 3,9 - 6,4</a:t>
                      </a:r>
                    </a:p>
                  </a:txBody>
                  <a:tcPr marL="47625" marR="47625" marT="47625" marB="47625"/>
                </a:tc>
                <a:tc>
                  <a:txBody>
                    <a:bodyPr/>
                    <a:lstStyle/>
                    <a:p>
                      <a:pPr algn="ctr" fontAlgn="t"/>
                      <a:r>
                        <a:rPr lang="en-US" sz="2000">
                          <a:effectLst/>
                        </a:rPr>
                        <a:t>mmol/L</a:t>
                      </a:r>
                    </a:p>
                  </a:txBody>
                  <a:tcPr marL="47625" marR="47625" marT="47625" marB="47625"/>
                </a:tc>
                <a:extLst>
                  <a:ext uri="{0D108BD9-81ED-4DB2-BD59-A6C34878D82A}">
                    <a16:rowId xmlns:a16="http://schemas.microsoft.com/office/drawing/2014/main" val="1586866170"/>
                  </a:ext>
                </a:extLst>
              </a:tr>
              <a:tr h="914246">
                <a:tc>
                  <a:txBody>
                    <a:bodyPr/>
                    <a:lstStyle/>
                    <a:p>
                      <a:pPr algn="ctr" fontAlgn="t"/>
                      <a:r>
                        <a:rPr lang="vi-VN" sz="2000" smtClean="0">
                          <a:effectLst/>
                        </a:rPr>
                        <a:t>Định lượng uric acid (máu) </a:t>
                      </a:r>
                      <a:endParaRPr lang="vi-VN" sz="2000">
                        <a:effectLst/>
                      </a:endParaRPr>
                    </a:p>
                  </a:txBody>
                  <a:tcPr marL="47625" marR="47625" marT="47625" marB="47625"/>
                </a:tc>
                <a:tc>
                  <a:txBody>
                    <a:bodyPr/>
                    <a:lstStyle/>
                    <a:p>
                      <a:pPr algn="ctr" fontAlgn="t"/>
                      <a:r>
                        <a:rPr lang="en-US" sz="2000">
                          <a:effectLst/>
                        </a:rPr>
                        <a:t>171 </a:t>
                      </a:r>
                    </a:p>
                  </a:txBody>
                  <a:tcPr marL="47625" marR="47625" marT="47625" marB="47625"/>
                </a:tc>
                <a:tc>
                  <a:txBody>
                    <a:bodyPr/>
                    <a:lstStyle/>
                    <a:p>
                      <a:pPr algn="ctr" fontAlgn="t"/>
                      <a:r>
                        <a:rPr lang="pl-PL" sz="2000">
                          <a:effectLst/>
                        </a:rPr>
                        <a:t>Nam: 210 - 420</a:t>
                      </a:r>
                    </a:p>
                    <a:p>
                      <a:pPr algn="ctr" fontAlgn="t"/>
                      <a:r>
                        <a:rPr lang="pl-PL" sz="2000">
                          <a:effectLst/>
                        </a:rPr>
                        <a:t>Nữ 150 - 350</a:t>
                      </a:r>
                    </a:p>
                  </a:txBody>
                  <a:tcPr marL="47625" marR="47625" marT="47625" marB="47625"/>
                </a:tc>
                <a:tc>
                  <a:txBody>
                    <a:bodyPr/>
                    <a:lstStyle/>
                    <a:p>
                      <a:pPr algn="ctr" fontAlgn="t"/>
                      <a:r>
                        <a:rPr lang="el-GR" sz="2000">
                          <a:effectLst/>
                        </a:rPr>
                        <a:t>μ</a:t>
                      </a:r>
                      <a:r>
                        <a:rPr lang="en-US" sz="2000">
                          <a:effectLst/>
                        </a:rPr>
                        <a:t>mol/L</a:t>
                      </a:r>
                    </a:p>
                  </a:txBody>
                  <a:tcPr marL="47625" marR="47625" marT="47625" marB="47625"/>
                </a:tc>
                <a:extLst>
                  <a:ext uri="{0D108BD9-81ED-4DB2-BD59-A6C34878D82A}">
                    <a16:rowId xmlns:a16="http://schemas.microsoft.com/office/drawing/2014/main" val="251593845"/>
                  </a:ext>
                </a:extLst>
              </a:tr>
              <a:tr h="353430">
                <a:tc>
                  <a:txBody>
                    <a:bodyPr/>
                    <a:lstStyle/>
                    <a:p>
                      <a:pPr algn="ctr" fontAlgn="t"/>
                      <a:r>
                        <a:rPr lang="en-US" sz="2000" dirty="0" smtClean="0">
                          <a:effectLst/>
                        </a:rPr>
                        <a:t>...</a:t>
                      </a:r>
                      <a:endParaRPr lang="en-US" sz="2000" dirty="0">
                        <a:effectLst/>
                      </a:endParaRPr>
                    </a:p>
                  </a:txBody>
                  <a:tcPr marL="47625" marR="47625" marT="47625" marB="47625"/>
                </a:tc>
                <a:tc>
                  <a:txBody>
                    <a:bodyPr/>
                    <a:lstStyle/>
                    <a:p>
                      <a:pPr algn="ctr" fontAlgn="t"/>
                      <a:r>
                        <a:rPr lang="en-US" sz="2000">
                          <a:effectLst/>
                        </a:rPr>
                        <a:t>...</a:t>
                      </a:r>
                    </a:p>
                  </a:txBody>
                  <a:tcPr marL="47625" marR="47625" marT="47625" marB="47625"/>
                </a:tc>
                <a:tc>
                  <a:txBody>
                    <a:bodyPr/>
                    <a:lstStyle/>
                    <a:p>
                      <a:pPr algn="ctr" fontAlgn="t"/>
                      <a:r>
                        <a:rPr lang="en-US" sz="2000">
                          <a:effectLst/>
                        </a:rPr>
                        <a:t>...</a:t>
                      </a:r>
                    </a:p>
                  </a:txBody>
                  <a:tcPr marL="47625" marR="47625" marT="47625" marB="47625"/>
                </a:tc>
                <a:tc>
                  <a:txBody>
                    <a:bodyPr/>
                    <a:lstStyle/>
                    <a:p>
                      <a:pPr algn="ctr" fontAlgn="t"/>
                      <a:r>
                        <a:rPr lang="en-US" sz="2000" dirty="0">
                          <a:effectLst/>
                        </a:rPr>
                        <a:t>...</a:t>
                      </a:r>
                    </a:p>
                  </a:txBody>
                  <a:tcPr marL="47625" marR="47625" marT="47625" marB="47625"/>
                </a:tc>
                <a:extLst>
                  <a:ext uri="{0D108BD9-81ED-4DB2-BD59-A6C34878D82A}">
                    <a16:rowId xmlns:a16="http://schemas.microsoft.com/office/drawing/2014/main" val="4129589496"/>
                  </a:ext>
                </a:extLst>
              </a:tr>
            </a:tbl>
          </a:graphicData>
        </a:graphic>
      </p:graphicFrame>
      <p:sp>
        <p:nvSpPr>
          <p:cNvPr id="14" name="TextBox 24"/>
          <p:cNvSpPr txBox="1"/>
          <p:nvPr/>
        </p:nvSpPr>
        <p:spPr>
          <a:xfrm>
            <a:off x="7770812" y="3806776"/>
            <a:ext cx="4171417" cy="2585323"/>
          </a:xfrm>
          <a:prstGeom prst="rect">
            <a:avLst/>
          </a:prstGeom>
        </p:spPr>
        <p:txBody>
          <a:bodyPr wrap="square" lIns="0" tIns="0" rIns="0" bIns="0" rtlCol="0" anchor="t">
            <a:spAutoFit/>
          </a:bodyPr>
          <a:lstStyle/>
          <a:p>
            <a:pPr algn="just">
              <a:lnSpc>
                <a:spcPct val="120000"/>
              </a:lnSpc>
              <a:spcBef>
                <a:spcPct val="0"/>
              </a:spcBef>
            </a:pPr>
            <a:r>
              <a:rPr lang="vi-VN" sz="2000" b="1" i="1" dirty="0">
                <a:latin typeface="Arial" pitchFamily="34" charset="0"/>
              </a:rPr>
              <a:t>Giả sử Bảng 36.1 là kết quả xét nghiệm của một bệnh nhân nam. Thảo luận nhóm nhận xét về kết quả xét nghiệm, dự đoán các nguy cơ về sức khỏe của bệnh (nếu có) và đưa ra lời khuyên phù hợp.</a:t>
            </a:r>
            <a:endParaRPr lang="en-US" sz="2000" b="1" i="1" dirty="0">
              <a:latin typeface="Arial" pitchFamily="34" charset="0"/>
            </a:endParaRPr>
          </a:p>
        </p:txBody>
      </p:sp>
    </p:spTree>
    <p:extLst>
      <p:ext uri="{BB962C8B-B14F-4D97-AF65-F5344CB8AC3E}">
        <p14:creationId xmlns:p14="http://schemas.microsoft.com/office/powerpoint/2010/main" val="2547864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8510" y="-1028700"/>
            <a:ext cx="14849409" cy="2070100"/>
            <a:chOff x="0" y="0"/>
            <a:chExt cx="29706555" cy="4140200"/>
          </a:xfrm>
        </p:grpSpPr>
        <p:grpSp>
          <p:nvGrpSpPr>
            <p:cNvPr id="3" name="Group 3"/>
            <p:cNvGrpSpPr/>
            <p:nvPr/>
          </p:nvGrpSpPr>
          <p:grpSpPr>
            <a:xfrm>
              <a:off x="0" y="0"/>
              <a:ext cx="28645799" cy="4114800"/>
              <a:chOff x="0" y="0"/>
              <a:chExt cx="5658429" cy="812800"/>
            </a:xfrm>
          </p:grpSpPr>
          <p:sp>
            <p:nvSpPr>
              <p:cNvPr id="4" name="Freeform 4"/>
              <p:cNvSpPr/>
              <p:nvPr/>
            </p:nvSpPr>
            <p:spPr>
              <a:xfrm>
                <a:off x="0" y="0"/>
                <a:ext cx="5658429" cy="812800"/>
              </a:xfrm>
              <a:custGeom>
                <a:avLst/>
                <a:gdLst/>
                <a:ahLst/>
                <a:cxnLst/>
                <a:rect l="l" t="t" r="r" b="b"/>
                <a:pathLst>
                  <a:path w="5658429" h="812800">
                    <a:moveTo>
                      <a:pt x="0" y="0"/>
                    </a:moveTo>
                    <a:lnTo>
                      <a:pt x="5658429" y="0"/>
                    </a:lnTo>
                    <a:lnTo>
                      <a:pt x="5658429" y="812800"/>
                    </a:lnTo>
                    <a:lnTo>
                      <a:pt x="0" y="812800"/>
                    </a:lnTo>
                    <a:close/>
                  </a:path>
                </a:pathLst>
              </a:custGeom>
              <a:solidFill>
                <a:srgbClr val="A40E0E"/>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grpSp>
          <p:nvGrpSpPr>
            <p:cNvPr id="6" name="Group 6"/>
            <p:cNvGrpSpPr/>
            <p:nvPr/>
          </p:nvGrpSpPr>
          <p:grpSpPr>
            <a:xfrm>
              <a:off x="13971201" y="1054100"/>
              <a:ext cx="15735354" cy="3086100"/>
              <a:chOff x="0" y="0"/>
              <a:chExt cx="3108218" cy="609600"/>
            </a:xfrm>
          </p:grpSpPr>
          <p:sp>
            <p:nvSpPr>
              <p:cNvPr id="7" name="Freeform 7"/>
              <p:cNvSpPr/>
              <p:nvPr/>
            </p:nvSpPr>
            <p:spPr>
              <a:xfrm>
                <a:off x="0" y="0"/>
                <a:ext cx="3108218" cy="609600"/>
              </a:xfrm>
              <a:custGeom>
                <a:avLst/>
                <a:gdLst/>
                <a:ahLst/>
                <a:cxnLst/>
                <a:rect l="l" t="t" r="r" b="b"/>
                <a:pathLst>
                  <a:path w="3108218" h="609600">
                    <a:moveTo>
                      <a:pt x="203200" y="0"/>
                    </a:moveTo>
                    <a:lnTo>
                      <a:pt x="3108218" y="0"/>
                    </a:lnTo>
                    <a:lnTo>
                      <a:pt x="2905018" y="609600"/>
                    </a:lnTo>
                    <a:lnTo>
                      <a:pt x="0" y="609600"/>
                    </a:lnTo>
                    <a:lnTo>
                      <a:pt x="203200" y="0"/>
                    </a:lnTo>
                    <a:close/>
                  </a:path>
                </a:pathLst>
              </a:custGeom>
              <a:solidFill>
                <a:srgbClr val="FFDE59"/>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9" name="TextBox 9"/>
            <p:cNvSpPr txBox="1"/>
            <p:nvPr/>
          </p:nvSpPr>
          <p:spPr>
            <a:xfrm>
              <a:off x="4689483" y="2655358"/>
              <a:ext cx="13038644" cy="769058"/>
            </a:xfrm>
            <a:prstGeom prst="rect">
              <a:avLst/>
            </a:prstGeom>
          </p:spPr>
          <p:txBody>
            <a:bodyPr lIns="0" tIns="0" rIns="0" bIns="0" rtlCol="0" anchor="t">
              <a:spAutoFit/>
            </a:bodyPr>
            <a:lstStyle/>
            <a:p>
              <a:pPr>
                <a:lnSpc>
                  <a:spcPts val="3266"/>
                </a:lnSpc>
              </a:pPr>
              <a:r>
                <a:rPr lang="en-US" sz="2300" b="1" dirty="0">
                  <a:solidFill>
                    <a:srgbClr val="FFFFFF"/>
                  </a:solidFill>
                  <a:latin typeface="Arial" pitchFamily="34" charset="0"/>
                </a:rPr>
                <a:t>II. CÂN BẰNG MÔI TRƯỜNG TRONG CƠ THỂ</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622" y="1221020"/>
            <a:ext cx="1819741" cy="1228645"/>
          </a:xfrm>
          <a:prstGeom prst="rect">
            <a:avLst/>
          </a:prstGeom>
        </p:spPr>
      </p:pic>
      <p:sp>
        <p:nvSpPr>
          <p:cNvPr id="12" name="TextBox 12"/>
          <p:cNvSpPr txBox="1"/>
          <p:nvPr/>
        </p:nvSpPr>
        <p:spPr>
          <a:xfrm>
            <a:off x="2676902" y="1083305"/>
            <a:ext cx="9052685" cy="2309415"/>
          </a:xfrm>
          <a:prstGeom prst="rect">
            <a:avLst/>
          </a:prstGeom>
        </p:spPr>
        <p:txBody>
          <a:bodyPr lIns="0" tIns="0" rIns="0" bIns="0" rtlCol="0" anchor="t">
            <a:spAutoFit/>
          </a:bodyPr>
          <a:lstStyle/>
          <a:p>
            <a:pPr algn="ctr">
              <a:lnSpc>
                <a:spcPct val="120000"/>
              </a:lnSpc>
              <a:spcBef>
                <a:spcPct val="0"/>
              </a:spcBef>
            </a:pPr>
            <a:r>
              <a:rPr lang="vi-VN" sz="3200" b="1" dirty="0">
                <a:solidFill>
                  <a:srgbClr val="000000"/>
                </a:solidFill>
                <a:latin typeface="Arial" pitchFamily="34" charset="0"/>
              </a:rPr>
              <a:t>Đọc kết quả xét nghiệm nồng độ glucose và uric acid trong máu </a:t>
            </a:r>
            <a:br>
              <a:rPr lang="vi-VN" sz="3200" b="1" dirty="0">
                <a:solidFill>
                  <a:srgbClr val="000000"/>
                </a:solidFill>
                <a:latin typeface="Arial" pitchFamily="34" charset="0"/>
              </a:rPr>
            </a:br>
            <a:r>
              <a:rPr lang="vi-VN" sz="3200" b="1" dirty="0">
                <a:solidFill>
                  <a:srgbClr val="000000"/>
                </a:solidFill>
                <a:latin typeface="Arial" pitchFamily="34" charset="0"/>
              </a:rPr>
              <a:t>Bảng 36.1. Mẫu kết quả xét nghiệm của một số chỉ số sinh lí, sinh hóa máu của một người</a:t>
            </a:r>
            <a:endParaRPr lang="en-US" sz="3200" b="1" dirty="0">
              <a:solidFill>
                <a:srgbClr val="000000"/>
              </a:solidFill>
              <a:latin typeface="Arial" pitchFamily="34" charset="0"/>
            </a:endParaRPr>
          </a:p>
        </p:txBody>
      </p:sp>
      <p:sp>
        <p:nvSpPr>
          <p:cNvPr id="14" name="TextBox 24"/>
          <p:cNvSpPr txBox="1"/>
          <p:nvPr/>
        </p:nvSpPr>
        <p:spPr>
          <a:xfrm>
            <a:off x="838674" y="3585040"/>
            <a:ext cx="11030058" cy="3102388"/>
          </a:xfrm>
          <a:prstGeom prst="rect">
            <a:avLst/>
          </a:prstGeom>
        </p:spPr>
        <p:txBody>
          <a:bodyPr wrap="square" lIns="0" tIns="0" rIns="0" bIns="0" rtlCol="0" anchor="t">
            <a:spAutoFit/>
          </a:bodyPr>
          <a:lstStyle/>
          <a:p>
            <a:pPr algn="ctr">
              <a:lnSpc>
                <a:spcPct val="120000"/>
              </a:lnSpc>
              <a:spcBef>
                <a:spcPct val="0"/>
              </a:spcBef>
            </a:pPr>
            <a:r>
              <a:rPr lang="vi-VN" sz="2400" b="1" i="1" dirty="0">
                <a:solidFill>
                  <a:srgbClr val="FF0000"/>
                </a:solidFill>
                <a:latin typeface="Arial" pitchFamily="34" charset="0"/>
              </a:rPr>
              <a:t>Từ phiếu kết quả xét nghiệm có thể dự đoán bệnh nhân bị bệnh tiểu đường do chỉ số glucose vượt quá mức bình thường. Tuy nhiên, chỉ số uric acid trong máu thấp hơn mức bình thường.</a:t>
            </a:r>
            <a:br>
              <a:rPr lang="vi-VN" sz="2400" b="1" i="1" dirty="0">
                <a:solidFill>
                  <a:srgbClr val="FF0000"/>
                </a:solidFill>
                <a:latin typeface="Arial" pitchFamily="34" charset="0"/>
              </a:rPr>
            </a:br>
            <a:r>
              <a:rPr lang="vi-VN" sz="2400" b="1" i="1" dirty="0">
                <a:solidFill>
                  <a:srgbClr val="FF0000"/>
                </a:solidFill>
                <a:latin typeface="Arial" pitchFamily="34" charset="0"/>
              </a:rPr>
              <a:t>Bệnh nhân nên giảm thức ăn chứa đường trong khẩu phần ăn (giảm tinh bột, bánh kẹo,...), tăng cường ăn rau xanh, các loại quả ít ngọt, tập thể dục thường xuyên giúp nâng cao sự lưu thông máu nhằm ổn định môi trường trong của cơ thể. </a:t>
            </a:r>
            <a:endParaRPr lang="en-US" sz="2400" b="1" i="1" dirty="0">
              <a:solidFill>
                <a:srgbClr val="FF0000"/>
              </a:solidFill>
              <a:latin typeface="Arial" pitchFamily="34" charset="0"/>
            </a:endParaRPr>
          </a:p>
        </p:txBody>
      </p:sp>
    </p:spTree>
    <p:extLst>
      <p:ext uri="{BB962C8B-B14F-4D97-AF65-F5344CB8AC3E}">
        <p14:creationId xmlns:p14="http://schemas.microsoft.com/office/powerpoint/2010/main" val="2476982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8012" y="2133600"/>
            <a:ext cx="11131100" cy="2819400"/>
            <a:chOff x="0" y="0"/>
            <a:chExt cx="4398617" cy="2278713"/>
          </a:xfrm>
        </p:grpSpPr>
        <p:sp>
          <p:nvSpPr>
            <p:cNvPr id="3" name="Freeform 3"/>
            <p:cNvSpPr/>
            <p:nvPr/>
          </p:nvSpPr>
          <p:spPr>
            <a:xfrm>
              <a:off x="0" y="0"/>
              <a:ext cx="4398617" cy="2278713"/>
            </a:xfrm>
            <a:custGeom>
              <a:avLst/>
              <a:gdLst/>
              <a:ahLst/>
              <a:cxnLst/>
              <a:rect l="l" t="t" r="r" b="b"/>
              <a:pathLst>
                <a:path w="4398617" h="2278713">
                  <a:moveTo>
                    <a:pt x="46356" y="0"/>
                  </a:moveTo>
                  <a:lnTo>
                    <a:pt x="4352261" y="0"/>
                  </a:lnTo>
                  <a:cubicBezTo>
                    <a:pt x="4364556" y="0"/>
                    <a:pt x="4376346" y="4884"/>
                    <a:pt x="4385040" y="13577"/>
                  </a:cubicBezTo>
                  <a:cubicBezTo>
                    <a:pt x="4393733" y="22271"/>
                    <a:pt x="4398617" y="34062"/>
                    <a:pt x="4398617" y="46356"/>
                  </a:cubicBezTo>
                  <a:lnTo>
                    <a:pt x="4398617" y="2232357"/>
                  </a:lnTo>
                  <a:cubicBezTo>
                    <a:pt x="4398617" y="2244651"/>
                    <a:pt x="4393733" y="2256442"/>
                    <a:pt x="4385040" y="2265136"/>
                  </a:cubicBezTo>
                  <a:cubicBezTo>
                    <a:pt x="4376346" y="2273829"/>
                    <a:pt x="4364556" y="2278713"/>
                    <a:pt x="4352261" y="2278713"/>
                  </a:cubicBezTo>
                  <a:lnTo>
                    <a:pt x="46356" y="2278713"/>
                  </a:lnTo>
                  <a:cubicBezTo>
                    <a:pt x="34062" y="2278713"/>
                    <a:pt x="22271" y="2273829"/>
                    <a:pt x="13577" y="2265136"/>
                  </a:cubicBezTo>
                  <a:cubicBezTo>
                    <a:pt x="4884" y="2256442"/>
                    <a:pt x="0" y="2244651"/>
                    <a:pt x="0" y="2232357"/>
                  </a:cubicBezTo>
                  <a:lnTo>
                    <a:pt x="0" y="46356"/>
                  </a:lnTo>
                  <a:cubicBezTo>
                    <a:pt x="0" y="34062"/>
                    <a:pt x="4884" y="22271"/>
                    <a:pt x="13577" y="13577"/>
                  </a:cubicBezTo>
                  <a:cubicBezTo>
                    <a:pt x="22271" y="4884"/>
                    <a:pt x="34062" y="0"/>
                    <a:pt x="46356" y="0"/>
                  </a:cubicBezTo>
                  <a:close/>
                </a:path>
              </a:pathLst>
            </a:custGeom>
            <a:solidFill>
              <a:srgbClr val="F7CDD0">
                <a:alpha val="60000"/>
              </a:srgbClr>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411"/>
                </a:lnSpc>
              </a:pPr>
              <a:endParaRPr>
                <a:latin typeface="Arial" pitchFamily="34" charset="0"/>
              </a:endParaRPr>
            </a:p>
          </p:txBody>
        </p:sp>
      </p:grpSp>
      <p:grpSp>
        <p:nvGrpSpPr>
          <p:cNvPr id="5" name="Group 5"/>
          <p:cNvGrpSpPr/>
          <p:nvPr/>
        </p:nvGrpSpPr>
        <p:grpSpPr>
          <a:xfrm>
            <a:off x="966681" y="2737227"/>
            <a:ext cx="10772431" cy="392821"/>
            <a:chOff x="0" y="0"/>
            <a:chExt cx="21550475" cy="785642"/>
          </a:xfrm>
        </p:grpSpPr>
        <p:grpSp>
          <p:nvGrpSpPr>
            <p:cNvPr id="6" name="Group 6"/>
            <p:cNvGrpSpPr/>
            <p:nvPr/>
          </p:nvGrpSpPr>
          <p:grpSpPr>
            <a:xfrm>
              <a:off x="0" y="0"/>
              <a:ext cx="785642" cy="78564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9" name="TextBox 9"/>
            <p:cNvSpPr txBox="1"/>
            <p:nvPr/>
          </p:nvSpPr>
          <p:spPr>
            <a:xfrm>
              <a:off x="1454675" y="12002"/>
              <a:ext cx="20095800" cy="769058"/>
            </a:xfrm>
            <a:prstGeom prst="rect">
              <a:avLst/>
            </a:prstGeom>
          </p:spPr>
          <p:txBody>
            <a:bodyPr lIns="0" tIns="0" rIns="0" bIns="0" rtlCol="0" anchor="t">
              <a:spAutoFit/>
            </a:bodyPr>
            <a:lstStyle/>
            <a:p>
              <a:pPr algn="just">
                <a:lnSpc>
                  <a:spcPct val="120000"/>
                </a:lnSpc>
                <a:spcBef>
                  <a:spcPct val="0"/>
                </a:spcBef>
              </a:pPr>
              <a:r>
                <a:rPr lang="en-US" sz="2300" b="1" dirty="0" err="1" smtClean="0">
                  <a:solidFill>
                    <a:srgbClr val="000000"/>
                  </a:solidFill>
                  <a:latin typeface="Arial" pitchFamily="34" charset="0"/>
                </a:rPr>
                <a:t>Môi</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trường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trong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cơ</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thể</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người</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bao</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gồm</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máu</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nước</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mô</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và</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bạch</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huyết</a:t>
              </a:r>
              <a:r>
                <a:rPr lang="en-US" sz="2300" b="1" dirty="0" smtClean="0">
                  <a:solidFill>
                    <a:srgbClr val="000000"/>
                  </a:solidFill>
                  <a:latin typeface="Arial" pitchFamily="34" charset="0"/>
                </a:rPr>
                <a:t>.</a:t>
              </a:r>
              <a:endParaRPr lang="en-US" sz="2300" b="1" dirty="0">
                <a:solidFill>
                  <a:srgbClr val="000000"/>
                </a:solidFill>
                <a:latin typeface="Arial" pitchFamily="34" charset="0"/>
              </a:endParaRPr>
            </a:p>
          </p:txBody>
        </p:sp>
      </p:grpSp>
      <p:grpSp>
        <p:nvGrpSpPr>
          <p:cNvPr id="10" name="Group 10"/>
          <p:cNvGrpSpPr/>
          <p:nvPr/>
        </p:nvGrpSpPr>
        <p:grpSpPr>
          <a:xfrm>
            <a:off x="944105" y="3409141"/>
            <a:ext cx="10458914" cy="1274195"/>
            <a:chOff x="0" y="-66674"/>
            <a:chExt cx="20923276" cy="2548390"/>
          </a:xfrm>
        </p:grpSpPr>
        <p:grpSp>
          <p:nvGrpSpPr>
            <p:cNvPr id="11" name="Group 11"/>
            <p:cNvGrpSpPr/>
            <p:nvPr/>
          </p:nvGrpSpPr>
          <p:grpSpPr>
            <a:xfrm>
              <a:off x="0" y="0"/>
              <a:ext cx="785642" cy="78564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D123F"/>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ct val="120000"/>
                  </a:lnSpc>
                </a:pPr>
                <a:endParaRPr b="1">
                  <a:latin typeface="Arial" pitchFamily="34" charset="0"/>
                </a:endParaRPr>
              </a:p>
            </p:txBody>
          </p:sp>
        </p:grpSp>
        <p:sp>
          <p:nvSpPr>
            <p:cNvPr id="14" name="TextBox 14"/>
            <p:cNvSpPr txBox="1"/>
            <p:nvPr/>
          </p:nvSpPr>
          <p:spPr>
            <a:xfrm>
              <a:off x="1454675" y="-66674"/>
              <a:ext cx="19468601" cy="2548390"/>
            </a:xfrm>
            <a:prstGeom prst="rect">
              <a:avLst/>
            </a:prstGeom>
          </p:spPr>
          <p:txBody>
            <a:bodyPr lIns="0" tIns="0" rIns="0" bIns="0" rtlCol="0" anchor="t">
              <a:spAutoFit/>
            </a:bodyPr>
            <a:lstStyle/>
            <a:p>
              <a:pPr algn="just">
                <a:lnSpc>
                  <a:spcPct val="120000"/>
                </a:lnSpc>
                <a:spcBef>
                  <a:spcPct val="0"/>
                </a:spcBef>
              </a:pPr>
              <a:r>
                <a:rPr lang="en-US" sz="2300" b="1" dirty="0" err="1" smtClean="0">
                  <a:solidFill>
                    <a:srgbClr val="000000"/>
                  </a:solidFill>
                  <a:latin typeface="Arial" pitchFamily="34" charset="0"/>
                </a:rPr>
                <a:t>Môi</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trường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trong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của</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cơ</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thể</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được</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duy</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trì</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ổn</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định</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giúp</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cơ</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thể</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hoạt</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động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bình</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thường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Mất</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cân</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bằng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môi</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trường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trong</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cơ</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thể</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có</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nguy</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cơ</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mắc</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một</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số</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bệnh</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nguy</a:t>
              </a:r>
              <a:r>
                <a:rPr lang="en-US" sz="2300" b="1" dirty="0" smtClean="0">
                  <a:solidFill>
                    <a:srgbClr val="000000"/>
                  </a:solidFill>
                  <a:latin typeface="Arial" pitchFamily="34" charset="0"/>
                </a:rPr>
                <a:t> </a:t>
              </a:r>
              <a:r>
                <a:rPr lang="en-US" sz="2300" b="1" dirty="0" err="1" smtClean="0">
                  <a:solidFill>
                    <a:srgbClr val="000000"/>
                  </a:solidFill>
                  <a:latin typeface="Arial" pitchFamily="34" charset="0"/>
                </a:rPr>
                <a:t>hiểm</a:t>
              </a:r>
              <a:r>
                <a:rPr lang="en-US" sz="2300" b="1" dirty="0" smtClean="0">
                  <a:solidFill>
                    <a:srgbClr val="000000"/>
                  </a:solidFill>
                  <a:latin typeface="Arial" pitchFamily="34" charset="0"/>
                </a:rPr>
                <a:t>.</a:t>
              </a:r>
              <a:endParaRPr lang="en-US" sz="2300" b="1" dirty="0">
                <a:solidFill>
                  <a:srgbClr val="000000"/>
                </a:solidFill>
                <a:latin typeface="Arial"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861074" y="1133328"/>
            <a:ext cx="8647803" cy="2917525"/>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999" dirty="0">
              <a:solidFill>
                <a:srgbClr val="EE4036"/>
              </a:solidFill>
              <a:latin typeface="Times New Roman" panose="02020603050405020304" pitchFamily="18"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99673" y="4370899"/>
            <a:ext cx="3319657" cy="880242"/>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10"/>
          <a:stretch>
            <a:fillRect/>
          </a:stretch>
        </p:blipFill>
        <p:spPr>
          <a:xfrm>
            <a:off x="4296465" y="-631090"/>
            <a:ext cx="359906" cy="214559"/>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1"/>
          <a:stretch>
            <a:fillRect/>
          </a:stretch>
        </p:blipFill>
        <p:spPr>
          <a:xfrm>
            <a:off x="2022362" y="-680213"/>
            <a:ext cx="359906" cy="214559"/>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2"/>
          <a:stretch>
            <a:fillRect/>
          </a:stretch>
        </p:blipFill>
        <p:spPr>
          <a:xfrm>
            <a:off x="3561476" y="-1010630"/>
            <a:ext cx="359906" cy="218018"/>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3"/>
          <a:stretch>
            <a:fillRect/>
          </a:stretch>
        </p:blipFill>
        <p:spPr>
          <a:xfrm>
            <a:off x="5328308" y="-719058"/>
            <a:ext cx="359906" cy="218018"/>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4"/>
          <a:stretch>
            <a:fillRect/>
          </a:stretch>
        </p:blipFill>
        <p:spPr>
          <a:xfrm>
            <a:off x="10148971" y="-649354"/>
            <a:ext cx="359906" cy="214559"/>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5"/>
          <a:stretch>
            <a:fillRect/>
          </a:stretch>
        </p:blipFill>
        <p:spPr>
          <a:xfrm>
            <a:off x="7476920" y="-1101053"/>
            <a:ext cx="359906" cy="218018"/>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6"/>
          <a:stretch>
            <a:fillRect/>
          </a:stretch>
        </p:blipFill>
        <p:spPr>
          <a:xfrm>
            <a:off x="8381505" y="-592875"/>
            <a:ext cx="359906" cy="214559"/>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7"/>
          <a:stretch>
            <a:fillRect/>
          </a:stretch>
        </p:blipFill>
        <p:spPr>
          <a:xfrm>
            <a:off x="9156703" y="-634549"/>
            <a:ext cx="359906" cy="218018"/>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8"/>
          <a:stretch>
            <a:fillRect/>
          </a:stretch>
        </p:blipFill>
        <p:spPr>
          <a:xfrm>
            <a:off x="6912564" y="-556051"/>
            <a:ext cx="359906" cy="218018"/>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9"/>
          <a:stretch>
            <a:fillRect/>
          </a:stretch>
        </p:blipFill>
        <p:spPr>
          <a:xfrm>
            <a:off x="2749158" y="-705460"/>
            <a:ext cx="359906" cy="218018"/>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1"/>
          <a:stretch>
            <a:fillRect/>
          </a:stretch>
        </p:blipFill>
        <p:spPr>
          <a:xfrm>
            <a:off x="6870902" y="-853256"/>
            <a:ext cx="359906" cy="214559"/>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2"/>
          <a:stretch>
            <a:fillRect/>
          </a:stretch>
        </p:blipFill>
        <p:spPr>
          <a:xfrm>
            <a:off x="8410016" y="-1183672"/>
            <a:ext cx="359906" cy="218018"/>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9"/>
          <a:stretch>
            <a:fillRect/>
          </a:stretch>
        </p:blipFill>
        <p:spPr>
          <a:xfrm>
            <a:off x="7597698" y="-878503"/>
            <a:ext cx="359906" cy="218018"/>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3"/>
          <a:stretch>
            <a:fillRect/>
          </a:stretch>
        </p:blipFill>
        <p:spPr>
          <a:xfrm>
            <a:off x="700152" y="-564631"/>
            <a:ext cx="359906" cy="218018"/>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4"/>
          <a:stretch>
            <a:fillRect/>
          </a:stretch>
        </p:blipFill>
        <p:spPr>
          <a:xfrm>
            <a:off x="1630835" y="-979817"/>
            <a:ext cx="359906" cy="214559"/>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5"/>
          <a:stretch>
            <a:fillRect/>
          </a:stretch>
        </p:blipFill>
        <p:spPr>
          <a:xfrm>
            <a:off x="2848765" y="-946625"/>
            <a:ext cx="359906" cy="218018"/>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1"/>
          <a:stretch>
            <a:fillRect/>
          </a:stretch>
        </p:blipFill>
        <p:spPr>
          <a:xfrm>
            <a:off x="2242746" y="-698828"/>
            <a:ext cx="359906" cy="214559"/>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2"/>
          <a:stretch>
            <a:fillRect/>
          </a:stretch>
        </p:blipFill>
        <p:spPr>
          <a:xfrm>
            <a:off x="3781861" y="-1029245"/>
            <a:ext cx="359906" cy="218018"/>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9"/>
          <a:stretch>
            <a:fillRect/>
          </a:stretch>
        </p:blipFill>
        <p:spPr>
          <a:xfrm>
            <a:off x="2969542" y="-724075"/>
            <a:ext cx="359906" cy="218018"/>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2"/>
          <a:stretch>
            <a:fillRect/>
          </a:stretch>
        </p:blipFill>
        <p:spPr>
          <a:xfrm>
            <a:off x="5979548" y="-1009014"/>
            <a:ext cx="359906" cy="218018"/>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4"/>
          <a:stretch>
            <a:fillRect/>
          </a:stretch>
        </p:blipFill>
        <p:spPr>
          <a:xfrm>
            <a:off x="4048907" y="-978201"/>
            <a:ext cx="359906" cy="214559"/>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5"/>
          <a:stretch>
            <a:fillRect/>
          </a:stretch>
        </p:blipFill>
        <p:spPr>
          <a:xfrm>
            <a:off x="5266837" y="-945010"/>
            <a:ext cx="359906" cy="218018"/>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2"/>
          <a:stretch>
            <a:fillRect/>
          </a:stretch>
        </p:blipFill>
        <p:spPr>
          <a:xfrm>
            <a:off x="6199933" y="-1027629"/>
            <a:ext cx="359906" cy="218018"/>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5"/>
          <a:stretch>
            <a:fillRect/>
          </a:stretch>
        </p:blipFill>
        <p:spPr>
          <a:xfrm>
            <a:off x="5158989" y="-577380"/>
            <a:ext cx="359906" cy="218018"/>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1"/>
          <a:stretch>
            <a:fillRect/>
          </a:stretch>
        </p:blipFill>
        <p:spPr>
          <a:xfrm>
            <a:off x="4552971" y="-329583"/>
            <a:ext cx="359906" cy="214559"/>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2"/>
          <a:stretch>
            <a:fillRect/>
          </a:stretch>
        </p:blipFill>
        <p:spPr>
          <a:xfrm>
            <a:off x="6092085" y="-660000"/>
            <a:ext cx="359906" cy="218018"/>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9"/>
          <a:stretch>
            <a:fillRect/>
          </a:stretch>
        </p:blipFill>
        <p:spPr>
          <a:xfrm>
            <a:off x="5279766" y="-354830"/>
            <a:ext cx="359906" cy="218018"/>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2"/>
          <a:stretch>
            <a:fillRect/>
          </a:stretch>
        </p:blipFill>
        <p:spPr>
          <a:xfrm>
            <a:off x="3661617" y="-485341"/>
            <a:ext cx="359906" cy="218018"/>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2"/>
          <a:stretch>
            <a:fillRect/>
          </a:stretch>
        </p:blipFill>
        <p:spPr>
          <a:xfrm>
            <a:off x="3882001" y="-503957"/>
            <a:ext cx="359906" cy="218018"/>
          </a:xfrm>
          <a:prstGeom prst="rect">
            <a:avLst/>
          </a:prstGeom>
        </p:spPr>
      </p:pic>
      <p:sp>
        <p:nvSpPr>
          <p:cNvPr id="65" name="!!o1c">
            <a:extLst>
              <a:ext uri="{FF2B5EF4-FFF2-40B4-BE49-F238E27FC236}">
                <a16:creationId xmlns:a16="http://schemas.microsoft.com/office/drawing/2014/main" id="{0221DB76-7F2C-42A3-A927-475C39E693E0}"/>
              </a:ext>
            </a:extLst>
          </p:cNvPr>
          <p:cNvSpPr/>
          <p:nvPr/>
        </p:nvSpPr>
        <p:spPr>
          <a:xfrm>
            <a:off x="5440662" y="5574692"/>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66" name="!!1c">
            <a:extLst>
              <a:ext uri="{FF2B5EF4-FFF2-40B4-BE49-F238E27FC236}">
                <a16:creationId xmlns:a16="http://schemas.microsoft.com/office/drawing/2014/main" id="{B63E422B-70F3-44E6-9626-6465118873E0}"/>
              </a:ext>
            </a:extLst>
          </p:cNvPr>
          <p:cNvSpPr txBox="1"/>
          <p:nvPr/>
        </p:nvSpPr>
        <p:spPr>
          <a:xfrm>
            <a:off x="5657765" y="5607431"/>
            <a:ext cx="462050" cy="830781"/>
          </a:xfrm>
          <a:prstGeom prst="rect">
            <a:avLst/>
          </a:prstGeom>
          <a:noFill/>
        </p:spPr>
        <p:txBody>
          <a:bodyPr wrap="square" rtlCol="0">
            <a:spAutoFit/>
          </a:bodyPr>
          <a:lstStyle/>
          <a:p>
            <a:pPr algn="ctr"/>
            <a:r>
              <a:rPr lang="en-US" sz="4799" b="1" dirty="0" smtClean="0">
                <a:solidFill>
                  <a:schemeClr val="bg1"/>
                </a:solidFill>
                <a:effectLst>
                  <a:outerShdw blurRad="38100" dist="38100" dir="2700000" algn="tl">
                    <a:srgbClr val="000000">
                      <a:alpha val="43137"/>
                    </a:srgbClr>
                  </a:outerShdw>
                </a:effectLst>
                <a:latin typeface="Times New Roman" panose="02020603050405020304" pitchFamily="18" charset="0"/>
              </a:rPr>
              <a:t>t</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67" name="!!o1c">
            <a:extLst>
              <a:ext uri="{FF2B5EF4-FFF2-40B4-BE49-F238E27FC236}">
                <a16:creationId xmlns:a16="http://schemas.microsoft.com/office/drawing/2014/main" id="{0221DB76-7F2C-42A3-A927-475C39E693E0}"/>
              </a:ext>
            </a:extLst>
          </p:cNvPr>
          <p:cNvSpPr/>
          <p:nvPr/>
        </p:nvSpPr>
        <p:spPr>
          <a:xfrm>
            <a:off x="8529152" y="5574692"/>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76" name="!!1c">
            <a:extLst>
              <a:ext uri="{FF2B5EF4-FFF2-40B4-BE49-F238E27FC236}">
                <a16:creationId xmlns:a16="http://schemas.microsoft.com/office/drawing/2014/main" id="{B63E422B-70F3-44E6-9626-6465118873E0}"/>
              </a:ext>
            </a:extLst>
          </p:cNvPr>
          <p:cNvSpPr txBox="1"/>
          <p:nvPr/>
        </p:nvSpPr>
        <p:spPr>
          <a:xfrm>
            <a:off x="8746255" y="5607431"/>
            <a:ext cx="462050" cy="830781"/>
          </a:xfrm>
          <a:prstGeom prst="rect">
            <a:avLst/>
          </a:prstGeom>
          <a:noFill/>
        </p:spPr>
        <p:txBody>
          <a:bodyPr wrap="square" rtlCol="0">
            <a:spAutoFit/>
          </a:bodyPr>
          <a:lstStyle/>
          <a:p>
            <a:pPr algn="ctr"/>
            <a:r>
              <a:rPr lang="en-US" sz="4799" b="1" dirty="0" smtClean="0">
                <a:solidFill>
                  <a:schemeClr val="bg1"/>
                </a:solidFill>
                <a:effectLst>
                  <a:outerShdw blurRad="38100" dist="38100" dir="2700000" algn="tl">
                    <a:srgbClr val="000000">
                      <a:alpha val="43137"/>
                    </a:srgbClr>
                  </a:outerShdw>
                </a:effectLst>
                <a:latin typeface="Times New Roman" panose="02020603050405020304" pitchFamily="18" charset="0"/>
              </a:rPr>
              <a:t>n</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2" name="TextBox 1"/>
          <p:cNvSpPr txBox="1"/>
          <p:nvPr/>
        </p:nvSpPr>
        <p:spPr>
          <a:xfrm>
            <a:off x="2256185" y="2927006"/>
            <a:ext cx="7841426" cy="584647"/>
          </a:xfrm>
          <a:prstGeom prst="rect">
            <a:avLst/>
          </a:prstGeom>
          <a:noFill/>
        </p:spPr>
        <p:txBody>
          <a:bodyPr wrap="square" rtlCol="0">
            <a:spAutoFit/>
          </a:bodyPr>
          <a:lstStyle/>
          <a:p>
            <a:pPr lvl="0" algn="ctr"/>
            <a:r>
              <a:rPr lang="vi-VN" sz="3199" dirty="0">
                <a:solidFill>
                  <a:srgbClr val="EE4036"/>
                </a:solidFill>
                <a:latin typeface="Times New Roman" panose="02020603050405020304" pitchFamily="18" charset="0"/>
                <a:sym typeface="Times New Roman"/>
              </a:rPr>
              <a:t>Đầu tiên nước tiểu tạo thành được đổ vào đâu?</a:t>
            </a:r>
          </a:p>
        </p:txBody>
      </p:sp>
      <p:sp>
        <p:nvSpPr>
          <p:cNvPr id="81" name="!!o1c">
            <a:extLst>
              <a:ext uri="{FF2B5EF4-FFF2-40B4-BE49-F238E27FC236}">
                <a16:creationId xmlns:a16="http://schemas.microsoft.com/office/drawing/2014/main" id="{0221DB76-7F2C-42A3-A927-475C39E693E0}"/>
              </a:ext>
            </a:extLst>
          </p:cNvPr>
          <p:cNvSpPr/>
          <p:nvPr/>
        </p:nvSpPr>
        <p:spPr>
          <a:xfrm>
            <a:off x="7500874" y="5574692"/>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82" name="!!1c">
            <a:extLst>
              <a:ext uri="{FF2B5EF4-FFF2-40B4-BE49-F238E27FC236}">
                <a16:creationId xmlns:a16="http://schemas.microsoft.com/office/drawing/2014/main" id="{B63E422B-70F3-44E6-9626-6465118873E0}"/>
              </a:ext>
            </a:extLst>
          </p:cNvPr>
          <p:cNvSpPr txBox="1"/>
          <p:nvPr/>
        </p:nvSpPr>
        <p:spPr>
          <a:xfrm>
            <a:off x="7717977" y="5607431"/>
            <a:ext cx="462050" cy="830781"/>
          </a:xfrm>
          <a:prstGeom prst="rect">
            <a:avLst/>
          </a:prstGeom>
          <a:noFill/>
        </p:spPr>
        <p:txBody>
          <a:bodyPr wrap="square" rtlCol="0">
            <a:spAutoFit/>
          </a:bodyPr>
          <a:lstStyle/>
          <a:p>
            <a:pPr algn="ctr"/>
            <a:r>
              <a:rPr lang="en-US" sz="4799" b="1" dirty="0" smtClean="0">
                <a:solidFill>
                  <a:schemeClr val="bg1"/>
                </a:solidFill>
                <a:effectLst>
                  <a:outerShdw blurRad="38100" dist="38100" dir="2700000" algn="tl">
                    <a:srgbClr val="000000">
                      <a:alpha val="43137"/>
                    </a:srgbClr>
                  </a:outerShdw>
                </a:effectLst>
                <a:latin typeface="Times New Roman" panose="02020603050405020304" pitchFamily="18" charset="0"/>
              </a:rPr>
              <a:t>ậ</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83" name="!!o1c">
            <a:extLst>
              <a:ext uri="{FF2B5EF4-FFF2-40B4-BE49-F238E27FC236}">
                <a16:creationId xmlns:a16="http://schemas.microsoft.com/office/drawing/2014/main" id="{0221DB76-7F2C-42A3-A927-475C39E693E0}"/>
              </a:ext>
            </a:extLst>
          </p:cNvPr>
          <p:cNvSpPr/>
          <p:nvPr/>
        </p:nvSpPr>
        <p:spPr>
          <a:xfrm>
            <a:off x="6464793" y="5574692"/>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84" name="!!1c">
            <a:extLst>
              <a:ext uri="{FF2B5EF4-FFF2-40B4-BE49-F238E27FC236}">
                <a16:creationId xmlns:a16="http://schemas.microsoft.com/office/drawing/2014/main" id="{B63E422B-70F3-44E6-9626-6465118873E0}"/>
              </a:ext>
            </a:extLst>
          </p:cNvPr>
          <p:cNvSpPr txBox="1"/>
          <p:nvPr/>
        </p:nvSpPr>
        <p:spPr>
          <a:xfrm>
            <a:off x="6681539" y="5607431"/>
            <a:ext cx="462050" cy="830781"/>
          </a:xfrm>
          <a:prstGeom prst="rect">
            <a:avLst/>
          </a:prstGeom>
          <a:noFill/>
        </p:spPr>
        <p:txBody>
          <a:bodyPr wrap="square" rtlCol="0">
            <a:spAutoFit/>
          </a:bodyPr>
          <a:lstStyle/>
          <a:p>
            <a:pPr algn="ctr"/>
            <a:r>
              <a:rPr lang="en-US" sz="4799" b="1" dirty="0" err="1" smtClean="0">
                <a:solidFill>
                  <a:schemeClr val="bg1"/>
                </a:solidFill>
                <a:effectLst>
                  <a:outerShdw blurRad="38100" dist="38100" dir="2700000" algn="tl">
                    <a:srgbClr val="000000">
                      <a:alpha val="43137"/>
                    </a:srgbClr>
                  </a:outerShdw>
                </a:effectLst>
                <a:latin typeface="Times New Roman" panose="02020603050405020304" pitchFamily="18" charset="0"/>
              </a:rPr>
              <a:t>h</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58" name="!!o1c">
            <a:extLst>
              <a:ext uri="{FF2B5EF4-FFF2-40B4-BE49-F238E27FC236}">
                <a16:creationId xmlns:a16="http://schemas.microsoft.com/office/drawing/2014/main" id="{0221DB76-7F2C-42A3-A927-475C39E693E0}"/>
              </a:ext>
            </a:extLst>
          </p:cNvPr>
          <p:cNvSpPr/>
          <p:nvPr/>
        </p:nvSpPr>
        <p:spPr>
          <a:xfrm>
            <a:off x="4413409" y="5578500"/>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59" name="!!1c">
            <a:extLst>
              <a:ext uri="{FF2B5EF4-FFF2-40B4-BE49-F238E27FC236}">
                <a16:creationId xmlns:a16="http://schemas.microsoft.com/office/drawing/2014/main" id="{B63E422B-70F3-44E6-9626-6465118873E0}"/>
              </a:ext>
            </a:extLst>
          </p:cNvPr>
          <p:cNvSpPr txBox="1"/>
          <p:nvPr/>
        </p:nvSpPr>
        <p:spPr>
          <a:xfrm>
            <a:off x="4639035" y="5630647"/>
            <a:ext cx="462050" cy="830781"/>
          </a:xfrm>
          <a:prstGeom prst="rect">
            <a:avLst/>
          </a:prstGeom>
          <a:noFill/>
        </p:spPr>
        <p:txBody>
          <a:bodyPr wrap="square" rtlCol="0">
            <a:spAutoFit/>
          </a:bodyPr>
          <a:lstStyle/>
          <a:p>
            <a:pPr algn="ctr"/>
            <a:r>
              <a:rPr lang="en-US" sz="4799" b="1" dirty="0" smtClean="0">
                <a:solidFill>
                  <a:schemeClr val="bg1"/>
                </a:solidFill>
                <a:effectLst>
                  <a:outerShdw blurRad="38100" dist="38100" dir="2700000" algn="tl">
                    <a:srgbClr val="000000">
                      <a:alpha val="43137"/>
                    </a:srgbClr>
                  </a:outerShdw>
                </a:effectLst>
                <a:latin typeface="Times New Roman" panose="02020603050405020304" pitchFamily="18" charset="0"/>
              </a:rPr>
              <a:t>ể</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62" name="!!o1c">
            <a:extLst>
              <a:ext uri="{FF2B5EF4-FFF2-40B4-BE49-F238E27FC236}">
                <a16:creationId xmlns:a16="http://schemas.microsoft.com/office/drawing/2014/main" id="{0221DB76-7F2C-42A3-A927-475C39E693E0}"/>
              </a:ext>
            </a:extLst>
          </p:cNvPr>
          <p:cNvSpPr/>
          <p:nvPr/>
        </p:nvSpPr>
        <p:spPr>
          <a:xfrm>
            <a:off x="3385130" y="5572325"/>
            <a:ext cx="896258" cy="89625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9"/>
          </a:p>
        </p:txBody>
      </p:sp>
      <p:sp>
        <p:nvSpPr>
          <p:cNvPr id="77" name="!!1c">
            <a:extLst>
              <a:ext uri="{FF2B5EF4-FFF2-40B4-BE49-F238E27FC236}">
                <a16:creationId xmlns:a16="http://schemas.microsoft.com/office/drawing/2014/main" id="{B63E422B-70F3-44E6-9626-6465118873E0}"/>
              </a:ext>
            </a:extLst>
          </p:cNvPr>
          <p:cNvSpPr txBox="1"/>
          <p:nvPr/>
        </p:nvSpPr>
        <p:spPr>
          <a:xfrm>
            <a:off x="3602233" y="5605063"/>
            <a:ext cx="462050" cy="830781"/>
          </a:xfrm>
          <a:prstGeom prst="rect">
            <a:avLst/>
          </a:prstGeom>
          <a:noFill/>
        </p:spPr>
        <p:txBody>
          <a:bodyPr wrap="square" rtlCol="0">
            <a:spAutoFit/>
          </a:bodyPr>
          <a:lstStyle/>
          <a:p>
            <a:pPr algn="ctr"/>
            <a:r>
              <a:rPr lang="en-US" sz="4799" b="1" dirty="0" smtClean="0">
                <a:solidFill>
                  <a:schemeClr val="bg1"/>
                </a:solidFill>
                <a:effectLst>
                  <a:outerShdw blurRad="38100" dist="38100" dir="2700000" algn="tl">
                    <a:srgbClr val="000000">
                      <a:alpha val="43137"/>
                    </a:srgbClr>
                  </a:outerShdw>
                </a:effectLst>
                <a:latin typeface="Times New Roman" panose="02020603050405020304" pitchFamily="18" charset="0"/>
              </a:rPr>
              <a:t>b</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1026" name="Picture 2" descr="Chạy thận nhân tạo là gì | BvNTP"/>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7594" y="823121"/>
            <a:ext cx="3708793" cy="20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7001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66"/>
                                        </p:tgtEl>
                                      </p:cBhvr>
                                    </p:animEffect>
                                    <p:animScale>
                                      <p:cBhvr>
                                        <p:cTn id="12" dur="250" autoRev="1" fill="hold"/>
                                        <p:tgtEl>
                                          <p:spTgt spid="66"/>
                                        </p:tgtEl>
                                      </p:cBhvr>
                                      <p:by x="105000" y="105000"/>
                                    </p:animScale>
                                  </p:childTnLst>
                                </p:cTn>
                              </p:par>
                            </p:childTnLst>
                          </p:cTn>
                        </p:par>
                      </p:childTnLst>
                    </p:cTn>
                  </p:par>
                </p:childTnLst>
              </p:cTn>
              <p:nextCondLst>
                <p:cond evt="onClick" delay="0">
                  <p:tgtEl>
                    <p:spTgt spid="65"/>
                  </p:tgtEl>
                </p:cond>
              </p:nextCondLst>
            </p:seq>
            <p:seq concurrent="1" nextAc="seek">
              <p:cTn id="13" restart="whenNotActive" fill="hold" evtFilter="cancelBubble" nodeType="interactiveSeq">
                <p:stCondLst>
                  <p:cond evt="onClick" delay="0">
                    <p:tgtEl>
                      <p:spTgt spid="67"/>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Effect transition="in" filter="fade">
                                      <p:cBhvr>
                                        <p:cTn id="20" dur="500"/>
                                        <p:tgtEl>
                                          <p:spTgt spid="76"/>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76"/>
                                        </p:tgtEl>
                                      </p:cBhvr>
                                    </p:animEffect>
                                    <p:animScale>
                                      <p:cBhvr>
                                        <p:cTn id="23" dur="250" autoRev="1" fill="hold"/>
                                        <p:tgtEl>
                                          <p:spTgt spid="76"/>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137"/>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145"/>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138"/>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136"/>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139"/>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140"/>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144"/>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141"/>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14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143"/>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14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148"/>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14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149"/>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150"/>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151"/>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152"/>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154"/>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153"/>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1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1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157"/>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158"/>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159"/>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160"/>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162"/>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161"/>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163"/>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82" restart="whenNotActive" fill="hold" evtFilter="cancelBubble" nodeType="interactiveSeq">
                <p:stCondLst>
                  <p:cond evt="onClick" delay="0">
                    <p:tgtEl>
                      <p:spTgt spid="81"/>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animEffect transition="in" filter="fade">
                                      <p:cBhvr>
                                        <p:cTn id="89" dur="500"/>
                                        <p:tgtEl>
                                          <p:spTgt spid="82"/>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2"/>
                                        </p:tgtEl>
                                      </p:cBhvr>
                                    </p:animEffect>
                                    <p:animScale>
                                      <p:cBhvr>
                                        <p:cTn id="92"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93" restart="whenNotActive" fill="hold" evtFilter="cancelBubble" nodeType="interactiveSeq">
                <p:stCondLst>
                  <p:cond evt="onClick" delay="0">
                    <p:tgtEl>
                      <p:spTgt spid="83"/>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4"/>
                                        </p:tgtEl>
                                      </p:cBhvr>
                                    </p:animEffect>
                                    <p:animScale>
                                      <p:cBhvr>
                                        <p:cTn id="103"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104" restart="whenNotActive" fill="hold" evtFilter="cancelBubble" nodeType="interactiveSeq">
                <p:stCondLst>
                  <p:cond evt="onClick" delay="0">
                    <p:tgtEl>
                      <p:spTgt spid="5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59"/>
                                        </p:tgtEl>
                                      </p:cBhvr>
                                    </p:animEffect>
                                    <p:animScale>
                                      <p:cBhvr>
                                        <p:cTn id="114" dur="250" autoRev="1" fill="hold"/>
                                        <p:tgtEl>
                                          <p:spTgt spid="59"/>
                                        </p:tgtEl>
                                      </p:cBhvr>
                                      <p:by x="105000" y="105000"/>
                                    </p:animScale>
                                  </p:childTnLst>
                                </p:cTn>
                              </p:par>
                            </p:childTnLst>
                          </p:cTn>
                        </p:par>
                      </p:childTnLst>
                    </p:cTn>
                  </p:par>
                </p:childTnLst>
              </p:cTn>
              <p:nextCondLst>
                <p:cond evt="onClick" delay="0">
                  <p:tgtEl>
                    <p:spTgt spid="58"/>
                  </p:tgtEl>
                </p:cond>
              </p:nextCondLst>
            </p:seq>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2"/>
                  </p:tgtEl>
                </p:cond>
              </p:nextCondLst>
            </p:seq>
          </p:childTnLst>
        </p:cTn>
      </p:par>
    </p:tnLst>
    <p:bldLst>
      <p:bldP spid="66" grpId="0"/>
      <p:bldP spid="66" grpId="1"/>
      <p:bldP spid="76" grpId="0"/>
      <p:bldP spid="76" grpId="1"/>
      <p:bldP spid="82" grpId="0"/>
      <p:bldP spid="82" grpId="1"/>
      <p:bldP spid="84" grpId="0"/>
      <p:bldP spid="84" grpId="1"/>
      <p:bldP spid="59" grpId="0"/>
      <p:bldP spid="59" grpId="1"/>
      <p:bldP spid="77" grpId="0"/>
      <p:bldP spid="7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735923" y="1246309"/>
            <a:ext cx="8928019" cy="2759115"/>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424311" y="4390045"/>
            <a:ext cx="3107590" cy="880242"/>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686915" y="1769981"/>
            <a:ext cx="5585555" cy="1938487"/>
          </a:xfrm>
          <a:prstGeom prst="rect">
            <a:avLst/>
          </a:prstGeom>
          <a:noFill/>
          <a:ln>
            <a:noFill/>
          </a:ln>
        </p:spPr>
        <p:txBody>
          <a:bodyPr wrap="square">
            <a:spAutoFit/>
          </a:bodyPr>
          <a:lstStyle/>
          <a:p>
            <a:pPr lvl="0" algn="ctr"/>
            <a:r>
              <a:rPr lang="vi-VN" sz="3999" dirty="0">
                <a:solidFill>
                  <a:srgbClr val="EE4036"/>
                </a:solidFill>
                <a:latin typeface="Times New Roman" panose="02020603050405020304" pitchFamily="18" charset="0"/>
                <a:sym typeface="Times New Roman"/>
              </a:rPr>
              <a:t>Mồ hôi là sản phẩm thải chủ yếu của cơ quan bài tiết nào?</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5"/>
          <a:stretch>
            <a:fillRect/>
          </a:stretch>
        </p:blipFill>
        <p:spPr>
          <a:xfrm>
            <a:off x="4296465" y="-631090"/>
            <a:ext cx="359906" cy="214559"/>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6"/>
          <a:stretch>
            <a:fillRect/>
          </a:stretch>
        </p:blipFill>
        <p:spPr>
          <a:xfrm>
            <a:off x="2022362" y="-680213"/>
            <a:ext cx="359906" cy="214559"/>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7"/>
          <a:stretch>
            <a:fillRect/>
          </a:stretch>
        </p:blipFill>
        <p:spPr>
          <a:xfrm>
            <a:off x="3561476" y="-1010630"/>
            <a:ext cx="359906" cy="218018"/>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8"/>
          <a:stretch>
            <a:fillRect/>
          </a:stretch>
        </p:blipFill>
        <p:spPr>
          <a:xfrm>
            <a:off x="5328308" y="-719058"/>
            <a:ext cx="359906" cy="218018"/>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9"/>
          <a:stretch>
            <a:fillRect/>
          </a:stretch>
        </p:blipFill>
        <p:spPr>
          <a:xfrm>
            <a:off x="10148971" y="-649354"/>
            <a:ext cx="359906" cy="214559"/>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0"/>
          <a:stretch>
            <a:fillRect/>
          </a:stretch>
        </p:blipFill>
        <p:spPr>
          <a:xfrm>
            <a:off x="7476920" y="-1101053"/>
            <a:ext cx="359906" cy="218018"/>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1"/>
          <a:stretch>
            <a:fillRect/>
          </a:stretch>
        </p:blipFill>
        <p:spPr>
          <a:xfrm>
            <a:off x="8381505" y="-592875"/>
            <a:ext cx="359906" cy="214559"/>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2"/>
          <a:stretch>
            <a:fillRect/>
          </a:stretch>
        </p:blipFill>
        <p:spPr>
          <a:xfrm>
            <a:off x="9156703" y="-634549"/>
            <a:ext cx="359906" cy="218018"/>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3"/>
          <a:stretch>
            <a:fillRect/>
          </a:stretch>
        </p:blipFill>
        <p:spPr>
          <a:xfrm>
            <a:off x="6912564" y="-556051"/>
            <a:ext cx="359906" cy="218018"/>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4"/>
          <a:stretch>
            <a:fillRect/>
          </a:stretch>
        </p:blipFill>
        <p:spPr>
          <a:xfrm>
            <a:off x="2749158" y="-705460"/>
            <a:ext cx="359906" cy="218018"/>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6"/>
          <a:stretch>
            <a:fillRect/>
          </a:stretch>
        </p:blipFill>
        <p:spPr>
          <a:xfrm>
            <a:off x="6870902" y="-853256"/>
            <a:ext cx="359906" cy="214559"/>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7"/>
          <a:stretch>
            <a:fillRect/>
          </a:stretch>
        </p:blipFill>
        <p:spPr>
          <a:xfrm>
            <a:off x="8410016" y="-1183672"/>
            <a:ext cx="359906" cy="218018"/>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4"/>
          <a:stretch>
            <a:fillRect/>
          </a:stretch>
        </p:blipFill>
        <p:spPr>
          <a:xfrm>
            <a:off x="7597698" y="-878503"/>
            <a:ext cx="359906" cy="218018"/>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8"/>
          <a:stretch>
            <a:fillRect/>
          </a:stretch>
        </p:blipFill>
        <p:spPr>
          <a:xfrm>
            <a:off x="700152" y="-564631"/>
            <a:ext cx="359906" cy="218018"/>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9"/>
          <a:stretch>
            <a:fillRect/>
          </a:stretch>
        </p:blipFill>
        <p:spPr>
          <a:xfrm>
            <a:off x="1630835" y="-979817"/>
            <a:ext cx="359906" cy="214559"/>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0"/>
          <a:stretch>
            <a:fillRect/>
          </a:stretch>
        </p:blipFill>
        <p:spPr>
          <a:xfrm>
            <a:off x="2848765" y="-946625"/>
            <a:ext cx="359906" cy="218018"/>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6"/>
          <a:stretch>
            <a:fillRect/>
          </a:stretch>
        </p:blipFill>
        <p:spPr>
          <a:xfrm>
            <a:off x="2242746" y="-698828"/>
            <a:ext cx="359906" cy="214559"/>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7"/>
          <a:stretch>
            <a:fillRect/>
          </a:stretch>
        </p:blipFill>
        <p:spPr>
          <a:xfrm>
            <a:off x="3781861" y="-1029245"/>
            <a:ext cx="359906" cy="218018"/>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4"/>
          <a:stretch>
            <a:fillRect/>
          </a:stretch>
        </p:blipFill>
        <p:spPr>
          <a:xfrm>
            <a:off x="2969542" y="-724075"/>
            <a:ext cx="359906" cy="218018"/>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7"/>
          <a:stretch>
            <a:fillRect/>
          </a:stretch>
        </p:blipFill>
        <p:spPr>
          <a:xfrm>
            <a:off x="5979548" y="-1009014"/>
            <a:ext cx="359906" cy="218018"/>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9"/>
          <a:stretch>
            <a:fillRect/>
          </a:stretch>
        </p:blipFill>
        <p:spPr>
          <a:xfrm>
            <a:off x="4048907" y="-978201"/>
            <a:ext cx="359906" cy="214559"/>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0"/>
          <a:stretch>
            <a:fillRect/>
          </a:stretch>
        </p:blipFill>
        <p:spPr>
          <a:xfrm>
            <a:off x="5266837" y="-945010"/>
            <a:ext cx="359906" cy="218018"/>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7"/>
          <a:stretch>
            <a:fillRect/>
          </a:stretch>
        </p:blipFill>
        <p:spPr>
          <a:xfrm>
            <a:off x="6199933" y="-1027629"/>
            <a:ext cx="359906" cy="218018"/>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0"/>
          <a:stretch>
            <a:fillRect/>
          </a:stretch>
        </p:blipFill>
        <p:spPr>
          <a:xfrm>
            <a:off x="5158989" y="-577380"/>
            <a:ext cx="359906" cy="218018"/>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6"/>
          <a:stretch>
            <a:fillRect/>
          </a:stretch>
        </p:blipFill>
        <p:spPr>
          <a:xfrm>
            <a:off x="4552971" y="-329583"/>
            <a:ext cx="359906" cy="214559"/>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7"/>
          <a:stretch>
            <a:fillRect/>
          </a:stretch>
        </p:blipFill>
        <p:spPr>
          <a:xfrm>
            <a:off x="6092085" y="-660000"/>
            <a:ext cx="359906" cy="218018"/>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4"/>
          <a:stretch>
            <a:fillRect/>
          </a:stretch>
        </p:blipFill>
        <p:spPr>
          <a:xfrm>
            <a:off x="5279766" y="-354830"/>
            <a:ext cx="359906" cy="218018"/>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7"/>
          <a:stretch>
            <a:fillRect/>
          </a:stretch>
        </p:blipFill>
        <p:spPr>
          <a:xfrm>
            <a:off x="3661617" y="-485341"/>
            <a:ext cx="359906" cy="218018"/>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7"/>
          <a:stretch>
            <a:fillRect/>
          </a:stretch>
        </p:blipFill>
        <p:spPr>
          <a:xfrm>
            <a:off x="3882001" y="-503957"/>
            <a:ext cx="359906" cy="218018"/>
          </a:xfrm>
          <a:prstGeom prst="rect">
            <a:avLst/>
          </a:prstGeom>
        </p:spPr>
      </p:pic>
      <p:sp>
        <p:nvSpPr>
          <p:cNvPr id="99" name="!!o6a">
            <a:extLst>
              <a:ext uri="{FF2B5EF4-FFF2-40B4-BE49-F238E27FC236}">
                <a16:creationId xmlns:a16="http://schemas.microsoft.com/office/drawing/2014/main" id="{A69446C8-8AE1-4684-80C5-705063A5E993}"/>
              </a:ext>
            </a:extLst>
          </p:cNvPr>
          <p:cNvSpPr/>
          <p:nvPr/>
        </p:nvSpPr>
        <p:spPr>
          <a:xfrm>
            <a:off x="5960655" y="5588873"/>
            <a:ext cx="1007103" cy="100710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0" name="!!6a">
            <a:extLst>
              <a:ext uri="{FF2B5EF4-FFF2-40B4-BE49-F238E27FC236}">
                <a16:creationId xmlns:a16="http://schemas.microsoft.com/office/drawing/2014/main" id="{1A2132AA-48E4-495E-A5D0-6D2BBB8C76E1}"/>
              </a:ext>
            </a:extLst>
          </p:cNvPr>
          <p:cNvSpPr txBox="1"/>
          <p:nvPr/>
        </p:nvSpPr>
        <p:spPr>
          <a:xfrm>
            <a:off x="6109780" y="5634974"/>
            <a:ext cx="680487"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a</a:t>
            </a:r>
          </a:p>
        </p:txBody>
      </p:sp>
      <p:sp>
        <p:nvSpPr>
          <p:cNvPr id="91" name="!!o6a">
            <a:extLst>
              <a:ext uri="{FF2B5EF4-FFF2-40B4-BE49-F238E27FC236}">
                <a16:creationId xmlns:a16="http://schemas.microsoft.com/office/drawing/2014/main" id="{A69446C8-8AE1-4684-80C5-705063A5E993}"/>
              </a:ext>
            </a:extLst>
          </p:cNvPr>
          <p:cNvSpPr/>
          <p:nvPr/>
        </p:nvSpPr>
        <p:spPr>
          <a:xfrm>
            <a:off x="4834648" y="5588873"/>
            <a:ext cx="1007103" cy="100710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2" name="!!6a">
            <a:extLst>
              <a:ext uri="{FF2B5EF4-FFF2-40B4-BE49-F238E27FC236}">
                <a16:creationId xmlns:a16="http://schemas.microsoft.com/office/drawing/2014/main" id="{1A2132AA-48E4-495E-A5D0-6D2BBB8C76E1}"/>
              </a:ext>
            </a:extLst>
          </p:cNvPr>
          <p:cNvSpPr txBox="1"/>
          <p:nvPr/>
        </p:nvSpPr>
        <p:spPr>
          <a:xfrm>
            <a:off x="4988064" y="5672885"/>
            <a:ext cx="680487"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d</a:t>
            </a:r>
          </a:p>
        </p:txBody>
      </p:sp>
      <p:pic>
        <p:nvPicPr>
          <p:cNvPr id="2050" name="Picture 2" descr="Đổ nhiều mồ hôi (tăng tiết mồ hôi)"/>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8214" y="1284523"/>
            <a:ext cx="5045944" cy="2649121"/>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4" name="!!MatThu1">
              <a:hlinkClick r:id="rId1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62">
              <a:hlinkClick r:id="rId1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28543357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1"/>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59"/>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2"/>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0"/>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3"/>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4"/>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58"/>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55"/>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56"/>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57"/>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60"/>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65"/>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62"/>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66"/>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67"/>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76"/>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77"/>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0"/>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79"/>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1"/>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2"/>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3"/>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4"/>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85"/>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86"/>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88"/>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87"/>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89"/>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9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animEffect transition="in" filter="fade">
                                      <p:cBhvr>
                                        <p:cTn id="78" dur="500"/>
                                        <p:tgtEl>
                                          <p:spTgt spid="92"/>
                                        </p:tgtEl>
                                      </p:cBhvr>
                                    </p:animEffect>
                                  </p:childTnLst>
                                  <p:subTnLst>
                                    <p:audio>
                                      <p:cMediaNode>
                                        <p:cTn display="0" masterRel="sameClick">
                                          <p:stCondLst>
                                            <p:cond evt="begin" delay="0">
                                              <p:tn val="74"/>
                                            </p:cond>
                                          </p:stCondLst>
                                          <p:endCondLst>
                                            <p:cond evt="onStopAudio" delay="0">
                                              <p:tgtEl>
                                                <p:sldTgt/>
                                              </p:tgtEl>
                                            </p:cond>
                                          </p:endCondLst>
                                        </p:cTn>
                                        <p:tgtEl>
                                          <p:sndTgt r:embed="rId2"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92"/>
                                        </p:tgtEl>
                                      </p:cBhvr>
                                    </p:animEffect>
                                    <p:animScale>
                                      <p:cBhvr>
                                        <p:cTn id="81" dur="250" autoRev="1" fill="hold"/>
                                        <p:tgtEl>
                                          <p:spTgt spid="92"/>
                                        </p:tgtEl>
                                      </p:cBhvr>
                                      <p:by x="105000" y="105000"/>
                                    </p:animScale>
                                  </p:childTnLst>
                                </p:cTn>
                              </p:par>
                            </p:childTnLst>
                          </p:cTn>
                        </p:par>
                      </p:childTnLst>
                    </p:cTn>
                  </p:par>
                </p:childTnLst>
              </p:cTn>
              <p:nextCondLst>
                <p:cond evt="onClick" delay="0">
                  <p:tgtEl>
                    <p:spTgt spid="91"/>
                  </p:tgtEl>
                </p:cond>
              </p:nextCondLst>
            </p:seq>
          </p:childTnLst>
        </p:cTn>
      </p:par>
    </p:tnLst>
    <p:bldLst>
      <p:bldP spid="100" grpId="0"/>
      <p:bldP spid="100" grpId="1"/>
      <p:bldP spid="92" grpId="0"/>
      <p:bldP spid="9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2122448" y="1126918"/>
            <a:ext cx="8033971" cy="2778626"/>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grpSp>
        <p:nvGrpSpPr>
          <p:cNvPr id="68" name="Group 67">
            <a:extLst>
              <a:ext uri="{FF2B5EF4-FFF2-40B4-BE49-F238E27FC236}">
                <a16:creationId xmlns:a16="http://schemas.microsoft.com/office/drawing/2014/main" id="{63858ED7-2267-4CC5-88D9-750AC4B510B7}"/>
              </a:ext>
            </a:extLst>
          </p:cNvPr>
          <p:cNvGrpSpPr/>
          <p:nvPr/>
        </p:nvGrpSpPr>
        <p:grpSpPr>
          <a:xfrm>
            <a:off x="4296466" y="4303860"/>
            <a:ext cx="3150198" cy="880242"/>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7" name="!!o2a">
            <a:extLst>
              <a:ext uri="{FF2B5EF4-FFF2-40B4-BE49-F238E27FC236}">
                <a16:creationId xmlns:a16="http://schemas.microsoft.com/office/drawing/2014/main" id="{6EC9969B-21CB-4D98-8627-337ABB761D81}"/>
              </a:ext>
            </a:extLst>
          </p:cNvPr>
          <p:cNvSpPr/>
          <p:nvPr/>
        </p:nvSpPr>
        <p:spPr>
          <a:xfrm>
            <a:off x="3329448" y="5458497"/>
            <a:ext cx="1029300" cy="104198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9" name="!!o2c">
            <a:extLst>
              <a:ext uri="{FF2B5EF4-FFF2-40B4-BE49-F238E27FC236}">
                <a16:creationId xmlns:a16="http://schemas.microsoft.com/office/drawing/2014/main" id="{25117B70-0FC6-4C2D-91BD-44B574FE73BA}"/>
              </a:ext>
            </a:extLst>
          </p:cNvPr>
          <p:cNvSpPr/>
          <p:nvPr/>
        </p:nvSpPr>
        <p:spPr>
          <a:xfrm>
            <a:off x="4477674" y="5458512"/>
            <a:ext cx="1029300" cy="104052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40" name="!!2a">
            <a:extLst>
              <a:ext uri="{FF2B5EF4-FFF2-40B4-BE49-F238E27FC236}">
                <a16:creationId xmlns:a16="http://schemas.microsoft.com/office/drawing/2014/main" id="{BC6B0D28-E661-4560-AE7B-10549049C7B9}"/>
              </a:ext>
            </a:extLst>
          </p:cNvPr>
          <p:cNvSpPr txBox="1"/>
          <p:nvPr/>
        </p:nvSpPr>
        <p:spPr>
          <a:xfrm>
            <a:off x="3483532" y="5563375"/>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42" name="!!2c">
            <a:extLst>
              <a:ext uri="{FF2B5EF4-FFF2-40B4-BE49-F238E27FC236}">
                <a16:creationId xmlns:a16="http://schemas.microsoft.com/office/drawing/2014/main" id="{F4982626-B297-4298-81A0-46C7C0A1CACB}"/>
              </a:ext>
            </a:extLst>
          </p:cNvPr>
          <p:cNvSpPr txBox="1"/>
          <p:nvPr/>
        </p:nvSpPr>
        <p:spPr>
          <a:xfrm>
            <a:off x="4641215" y="5578040"/>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8" name="TextBox 77">
            <a:extLst>
              <a:ext uri="{FF2B5EF4-FFF2-40B4-BE49-F238E27FC236}">
                <a16:creationId xmlns:a16="http://schemas.microsoft.com/office/drawing/2014/main" id="{32846A3D-BAE2-4FFE-B054-AE802C1398BF}"/>
              </a:ext>
            </a:extLst>
          </p:cNvPr>
          <p:cNvSpPr txBox="1"/>
          <p:nvPr/>
        </p:nvSpPr>
        <p:spPr>
          <a:xfrm>
            <a:off x="2022362" y="1948233"/>
            <a:ext cx="8209921" cy="1323183"/>
          </a:xfrm>
          <a:prstGeom prst="rect">
            <a:avLst/>
          </a:prstGeom>
          <a:noFill/>
          <a:ln>
            <a:noFill/>
          </a:ln>
        </p:spPr>
        <p:txBody>
          <a:bodyPr wrap="square">
            <a:spAutoFit/>
          </a:bodyPr>
          <a:lstStyle/>
          <a:p>
            <a:pPr algn="ctr"/>
            <a:r>
              <a:rPr lang="vi-VN" sz="3999" dirty="0">
                <a:solidFill>
                  <a:srgbClr val="EE4036"/>
                </a:solidFill>
                <a:latin typeface="Times New Roman" panose="02020603050405020304" pitchFamily="18" charset="0"/>
                <a:sym typeface="Times New Roman"/>
              </a:rPr>
              <a:t>Khí CO</a:t>
            </a:r>
            <a:r>
              <a:rPr lang="vi-VN" sz="3999" baseline="-25000" dirty="0">
                <a:solidFill>
                  <a:srgbClr val="EE4036"/>
                </a:solidFill>
                <a:latin typeface="Times New Roman" panose="02020603050405020304" pitchFamily="18" charset="0"/>
                <a:sym typeface="Times New Roman"/>
              </a:rPr>
              <a:t>2</a:t>
            </a:r>
            <a:r>
              <a:rPr lang="vi-VN" sz="3999" dirty="0">
                <a:solidFill>
                  <a:srgbClr val="EE4036"/>
                </a:solidFill>
                <a:latin typeface="Times New Roman" panose="02020603050405020304" pitchFamily="18" charset="0"/>
                <a:sym typeface="Times New Roman"/>
              </a:rPr>
              <a:t>, hơi nước là sản phẩm bài tiết của cơ quan nào?</a:t>
            </a:r>
            <a:endParaRPr lang="vi-VN" sz="3999" dirty="0">
              <a:solidFill>
                <a:srgbClr val="EE4036"/>
              </a:solidFill>
              <a:latin typeface="Times New Roman" panose="02020603050405020304" pitchFamily="18"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9"/>
          <a:stretch>
            <a:fillRect/>
          </a:stretch>
        </p:blipFill>
        <p:spPr>
          <a:xfrm>
            <a:off x="700152" y="-564631"/>
            <a:ext cx="359906" cy="218018"/>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8"/>
          <a:stretch>
            <a:fillRect/>
          </a:stretch>
        </p:blipFill>
        <p:spPr>
          <a:xfrm>
            <a:off x="3882001" y="-503957"/>
            <a:ext cx="359906" cy="218018"/>
          </a:xfrm>
          <a:prstGeom prst="rect">
            <a:avLst/>
          </a:prstGeom>
        </p:spPr>
      </p:pic>
      <p:sp>
        <p:nvSpPr>
          <p:cNvPr id="55" name="!!o2c">
            <a:extLst>
              <a:ext uri="{FF2B5EF4-FFF2-40B4-BE49-F238E27FC236}">
                <a16:creationId xmlns:a16="http://schemas.microsoft.com/office/drawing/2014/main" id="{25117B70-0FC6-4C2D-91BD-44B574FE73BA}"/>
              </a:ext>
            </a:extLst>
          </p:cNvPr>
          <p:cNvSpPr/>
          <p:nvPr/>
        </p:nvSpPr>
        <p:spPr>
          <a:xfrm>
            <a:off x="5624783" y="5458496"/>
            <a:ext cx="1029300" cy="104732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6" name="!!2c">
            <a:extLst>
              <a:ext uri="{FF2B5EF4-FFF2-40B4-BE49-F238E27FC236}">
                <a16:creationId xmlns:a16="http://schemas.microsoft.com/office/drawing/2014/main" id="{F4982626-B297-4298-81A0-46C7C0A1CACB}"/>
              </a:ext>
            </a:extLst>
          </p:cNvPr>
          <p:cNvSpPr txBox="1"/>
          <p:nvPr/>
        </p:nvSpPr>
        <p:spPr>
          <a:xfrm>
            <a:off x="5791691" y="5563375"/>
            <a:ext cx="695485" cy="830781"/>
          </a:xfrm>
          <a:prstGeom prst="rect">
            <a:avLst/>
          </a:prstGeom>
          <a:noFill/>
        </p:spPr>
        <p:txBody>
          <a:bodyPr wrap="square" rtlCol="0">
            <a:spAutoFit/>
          </a:bodyPr>
          <a:lstStyle/>
          <a:p>
            <a:pPr algn="ctr"/>
            <a:r>
              <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rPr>
              <a:t>ổ</a:t>
            </a:r>
          </a:p>
        </p:txBody>
      </p:sp>
      <p:sp>
        <p:nvSpPr>
          <p:cNvPr id="57" name="!!o2c">
            <a:extLst>
              <a:ext uri="{FF2B5EF4-FFF2-40B4-BE49-F238E27FC236}">
                <a16:creationId xmlns:a16="http://schemas.microsoft.com/office/drawing/2014/main" id="{25117B70-0FC6-4C2D-91BD-44B574FE73BA}"/>
              </a:ext>
            </a:extLst>
          </p:cNvPr>
          <p:cNvSpPr/>
          <p:nvPr/>
        </p:nvSpPr>
        <p:spPr>
          <a:xfrm>
            <a:off x="6770028" y="5465303"/>
            <a:ext cx="1029300" cy="1040521"/>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8" name="!!2c">
            <a:extLst>
              <a:ext uri="{FF2B5EF4-FFF2-40B4-BE49-F238E27FC236}">
                <a16:creationId xmlns:a16="http://schemas.microsoft.com/office/drawing/2014/main" id="{F4982626-B297-4298-81A0-46C7C0A1CACB}"/>
              </a:ext>
            </a:extLst>
          </p:cNvPr>
          <p:cNvSpPr txBox="1"/>
          <p:nvPr/>
        </p:nvSpPr>
        <p:spPr>
          <a:xfrm>
            <a:off x="6925665" y="5578039"/>
            <a:ext cx="695485" cy="830781"/>
          </a:xfrm>
          <a:prstGeom prst="rect">
            <a:avLst/>
          </a:prstGeom>
          <a:noFill/>
        </p:spPr>
        <p:txBody>
          <a:bodyPr wrap="square" rtlCol="0">
            <a:spAutoFit/>
          </a:bodyPr>
          <a:lstStyle/>
          <a:p>
            <a:pPr algn="ctr"/>
            <a:r>
              <a:rPr lang="en-US" sz="4799"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4799"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grpSp>
        <p:nvGrpSpPr>
          <p:cNvPr id="59" name="Group 58">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60" name="!!MatThu1">
              <a:hlinkClick r:id="rId1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2">
              <a:hlinkClick r:id="rId1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346683535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3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42"/>
                                        </p:tgtEl>
                                      </p:cBhvr>
                                    </p:animEffect>
                                    <p:animScale>
                                      <p:cBhvr>
                                        <p:cTn id="23"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childTnLst>
        </p:cTn>
      </p:par>
    </p:tnLst>
    <p:bldLst>
      <p:bldP spid="40" grpId="0"/>
      <p:bldP spid="40" grpId="1"/>
      <p:bldP spid="42" grpId="0"/>
      <p:bldP spid="42" grpId="1"/>
      <p:bldP spid="56" grpId="0"/>
      <p:bldP spid="56" grpId="1"/>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9"/>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8"/>
          <a:stretch>
            <a:fillRect/>
          </a:stretch>
        </p:blipFill>
        <p:spPr>
          <a:xfrm>
            <a:off x="3882001" y="-503957"/>
            <a:ext cx="359906" cy="218018"/>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896974" y="1278890"/>
            <a:ext cx="8261569" cy="2572930"/>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272201" y="4202766"/>
            <a:ext cx="3150198" cy="880242"/>
            <a:chOff x="4037538" y="4547895"/>
            <a:chExt cx="3151019" cy="880471"/>
          </a:xfrm>
        </p:grpSpPr>
        <p:sp>
          <p:nvSpPr>
            <p:cNvPr id="108"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Quesion1">
              <a:extLst>
                <a:ext uri="{FF2B5EF4-FFF2-40B4-BE49-F238E27FC236}">
                  <a16:creationId xmlns:a16="http://schemas.microsoft.com/office/drawing/2014/main" id="{C4425022-16BA-4BDD-9D76-C5A7629E652F}"/>
                </a:ext>
              </a:extLst>
            </p:cNvPr>
            <p:cNvSpPr txBox="1"/>
            <p:nvPr/>
          </p:nvSpPr>
          <p:spPr>
            <a:xfrm>
              <a:off x="4974437" y="4741615"/>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110"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11"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111">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13"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14"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19" name="TextBox 118">
            <a:extLst>
              <a:ext uri="{FF2B5EF4-FFF2-40B4-BE49-F238E27FC236}">
                <a16:creationId xmlns:a16="http://schemas.microsoft.com/office/drawing/2014/main" id="{32846A3D-BAE2-4FFE-B054-AE802C1398BF}"/>
              </a:ext>
            </a:extLst>
          </p:cNvPr>
          <p:cNvSpPr txBox="1"/>
          <p:nvPr/>
        </p:nvSpPr>
        <p:spPr>
          <a:xfrm>
            <a:off x="2081893" y="1999516"/>
            <a:ext cx="7795310" cy="1323094"/>
          </a:xfrm>
          <a:prstGeom prst="rect">
            <a:avLst/>
          </a:prstGeom>
          <a:noFill/>
          <a:ln>
            <a:noFill/>
          </a:ln>
        </p:spPr>
        <p:txBody>
          <a:bodyPr wrap="square">
            <a:spAutoFit/>
          </a:bodyPr>
          <a:lstStyle/>
          <a:p>
            <a:pPr algn="ctr"/>
            <a:r>
              <a:rPr lang="en-US" sz="3999" dirty="0" err="1">
                <a:solidFill>
                  <a:srgbClr val="EE4036"/>
                </a:solidFill>
                <a:latin typeface="Times New Roman" panose="02020603050405020304" pitchFamily="18" charset="0"/>
                <a:sym typeface="Times New Roman"/>
              </a:rPr>
              <a:t>Nước</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tiểu</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là</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sản</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phẩm</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bài</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tiết</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của</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cơ</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quan</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nào</a:t>
            </a:r>
            <a:r>
              <a:rPr lang="en-US" sz="3999" dirty="0">
                <a:solidFill>
                  <a:srgbClr val="EE4036"/>
                </a:solidFill>
                <a:latin typeface="Times New Roman" panose="02020603050405020304" pitchFamily="18" charset="0"/>
                <a:sym typeface="Times New Roman"/>
              </a:rPr>
              <a:t>?</a:t>
            </a:r>
            <a:endParaRPr lang="vi-VN" sz="3999" dirty="0">
              <a:solidFill>
                <a:srgbClr val="EE4036"/>
              </a:solidFill>
              <a:latin typeface="Times New Roman" panose="02020603050405020304" pitchFamily="18" charset="0"/>
            </a:endParaRPr>
          </a:p>
        </p:txBody>
      </p:sp>
      <p:sp>
        <p:nvSpPr>
          <p:cNvPr id="75" name="!!o4a">
            <a:extLst>
              <a:ext uri="{FF2B5EF4-FFF2-40B4-BE49-F238E27FC236}">
                <a16:creationId xmlns:a16="http://schemas.microsoft.com/office/drawing/2014/main" id="{03CD02AD-A0B0-4461-82E4-ADE45F3505A9}"/>
              </a:ext>
            </a:extLst>
          </p:cNvPr>
          <p:cNvSpPr/>
          <p:nvPr/>
        </p:nvSpPr>
        <p:spPr>
          <a:xfrm>
            <a:off x="5897336"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8" name="!!4a">
            <a:extLst>
              <a:ext uri="{FF2B5EF4-FFF2-40B4-BE49-F238E27FC236}">
                <a16:creationId xmlns:a16="http://schemas.microsoft.com/office/drawing/2014/main" id="{7D7392F9-B328-40CF-A436-C3974F476E3C}"/>
              </a:ext>
            </a:extLst>
          </p:cNvPr>
          <p:cNvSpPr txBox="1"/>
          <p:nvPr/>
        </p:nvSpPr>
        <p:spPr>
          <a:xfrm>
            <a:off x="6063404"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ậ</a:t>
            </a:r>
          </a:p>
        </p:txBody>
      </p:sp>
      <p:sp>
        <p:nvSpPr>
          <p:cNvPr id="96" name="!!o4a">
            <a:extLst>
              <a:ext uri="{FF2B5EF4-FFF2-40B4-BE49-F238E27FC236}">
                <a16:creationId xmlns:a16="http://schemas.microsoft.com/office/drawing/2014/main" id="{03CD02AD-A0B0-4461-82E4-ADE45F3505A9}"/>
              </a:ext>
            </a:extLst>
          </p:cNvPr>
          <p:cNvSpPr/>
          <p:nvPr/>
        </p:nvSpPr>
        <p:spPr>
          <a:xfrm>
            <a:off x="7015379"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7" name="!!4a">
            <a:extLst>
              <a:ext uri="{FF2B5EF4-FFF2-40B4-BE49-F238E27FC236}">
                <a16:creationId xmlns:a16="http://schemas.microsoft.com/office/drawing/2014/main" id="{7D7392F9-B328-40CF-A436-C3974F476E3C}"/>
              </a:ext>
            </a:extLst>
          </p:cNvPr>
          <p:cNvSpPr txBox="1"/>
          <p:nvPr/>
        </p:nvSpPr>
        <p:spPr>
          <a:xfrm>
            <a:off x="7190677"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100" name="!!o4a">
            <a:extLst>
              <a:ext uri="{FF2B5EF4-FFF2-40B4-BE49-F238E27FC236}">
                <a16:creationId xmlns:a16="http://schemas.microsoft.com/office/drawing/2014/main" id="{03CD02AD-A0B0-4461-82E4-ADE45F3505A9}"/>
              </a:ext>
            </a:extLst>
          </p:cNvPr>
          <p:cNvSpPr/>
          <p:nvPr/>
        </p:nvSpPr>
        <p:spPr>
          <a:xfrm>
            <a:off x="4779294"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1" name="!!4a">
            <a:extLst>
              <a:ext uri="{FF2B5EF4-FFF2-40B4-BE49-F238E27FC236}">
                <a16:creationId xmlns:a16="http://schemas.microsoft.com/office/drawing/2014/main" id="{7D7392F9-B328-40CF-A436-C3974F476E3C}"/>
              </a:ext>
            </a:extLst>
          </p:cNvPr>
          <p:cNvSpPr txBox="1"/>
          <p:nvPr/>
        </p:nvSpPr>
        <p:spPr>
          <a:xfrm>
            <a:off x="4954592"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68" name="!!o4a">
            <a:extLst>
              <a:ext uri="{FF2B5EF4-FFF2-40B4-BE49-F238E27FC236}">
                <a16:creationId xmlns:a16="http://schemas.microsoft.com/office/drawing/2014/main" id="{03CD02AD-A0B0-4461-82E4-ADE45F3505A9}"/>
              </a:ext>
            </a:extLst>
          </p:cNvPr>
          <p:cNvSpPr/>
          <p:nvPr/>
        </p:nvSpPr>
        <p:spPr>
          <a:xfrm>
            <a:off x="3657285" y="5432077"/>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9" name="!!4a">
            <a:extLst>
              <a:ext uri="{FF2B5EF4-FFF2-40B4-BE49-F238E27FC236}">
                <a16:creationId xmlns:a16="http://schemas.microsoft.com/office/drawing/2014/main" id="{7D7392F9-B328-40CF-A436-C3974F476E3C}"/>
              </a:ext>
            </a:extLst>
          </p:cNvPr>
          <p:cNvSpPr txBox="1"/>
          <p:nvPr/>
        </p:nvSpPr>
        <p:spPr>
          <a:xfrm>
            <a:off x="3832583" y="5482592"/>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grpSp>
        <p:nvGrpSpPr>
          <p:cNvPr id="70" name="Group 69">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71" name="!!MatThu1">
              <a:hlinkClick r:id="rId1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62">
              <a:hlinkClick r:id="rId17"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6493332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8"/>
                                        </p:tgtEl>
                                      </p:cBhvr>
                                    </p:animEffect>
                                    <p:animScale>
                                      <p:cBhvr>
                                        <p:cTn id="12" dur="250" autoRev="1" fill="hold"/>
                                        <p:tgtEl>
                                          <p:spTgt spid="78"/>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75"/>
                  </p:tgtEl>
                </p:cond>
              </p:nextCondLst>
            </p:seq>
            <p:seq concurrent="1" nextAc="seek">
              <p:cTn id="71" restart="whenNotActive" fill="hold" evtFilter="cancelBubble" nodeType="interactiveSeq">
                <p:stCondLst>
                  <p:cond evt="onClick" delay="0">
                    <p:tgtEl>
                      <p:spTgt spid="96"/>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 calcmode="lin" valueType="num">
                                      <p:cBhvr>
                                        <p:cTn id="76" dur="500" fill="hold"/>
                                        <p:tgtEl>
                                          <p:spTgt spid="97"/>
                                        </p:tgtEl>
                                        <p:attrNameLst>
                                          <p:attrName>ppt_w</p:attrName>
                                        </p:attrNameLst>
                                      </p:cBhvr>
                                      <p:tavLst>
                                        <p:tav tm="0">
                                          <p:val>
                                            <p:fltVal val="0"/>
                                          </p:val>
                                        </p:tav>
                                        <p:tav tm="100000">
                                          <p:val>
                                            <p:strVal val="#ppt_w"/>
                                          </p:val>
                                        </p:tav>
                                      </p:tavLst>
                                    </p:anim>
                                    <p:anim calcmode="lin" valueType="num">
                                      <p:cBhvr>
                                        <p:cTn id="77" dur="500" fill="hold"/>
                                        <p:tgtEl>
                                          <p:spTgt spid="97"/>
                                        </p:tgtEl>
                                        <p:attrNameLst>
                                          <p:attrName>ppt_h</p:attrName>
                                        </p:attrNameLst>
                                      </p:cBhvr>
                                      <p:tavLst>
                                        <p:tav tm="0">
                                          <p:val>
                                            <p:fltVal val="0"/>
                                          </p:val>
                                        </p:tav>
                                        <p:tav tm="100000">
                                          <p:val>
                                            <p:strVal val="#ppt_h"/>
                                          </p:val>
                                        </p:tav>
                                      </p:tavLst>
                                    </p:anim>
                                    <p:animEffect transition="in" filter="fade">
                                      <p:cBhvr>
                                        <p:cTn id="78" dur="500"/>
                                        <p:tgtEl>
                                          <p:spTgt spid="97"/>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97"/>
                                        </p:tgtEl>
                                      </p:cBhvr>
                                    </p:animEffect>
                                    <p:animScale>
                                      <p:cBhvr>
                                        <p:cTn id="81"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childTnLst>
        </p:cTn>
      </p:par>
    </p:tnLst>
    <p:bldLst>
      <p:bldP spid="78" grpId="0"/>
      <p:bldP spid="78" grpId="1"/>
      <p:bldP spid="97" grpId="0"/>
      <p:bldP spid="97" grpId="1"/>
      <p:bldP spid="101" grpId="0"/>
      <p:bldP spid="101" grpId="1"/>
      <p:bldP spid="69" grpId="0"/>
      <p:bldP spid="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532635" y="1186276"/>
            <a:ext cx="9081479" cy="2724925"/>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4552971" y="4244976"/>
            <a:ext cx="3009068" cy="880242"/>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778630" y="1882723"/>
            <a:ext cx="5639660" cy="1323183"/>
          </a:xfrm>
          <a:prstGeom prst="rect">
            <a:avLst/>
          </a:prstGeom>
          <a:noFill/>
          <a:ln>
            <a:noFill/>
          </a:ln>
        </p:spPr>
        <p:txBody>
          <a:bodyPr wrap="square">
            <a:spAutoFit/>
          </a:bodyPr>
          <a:lstStyle/>
          <a:p>
            <a:pPr algn="ctr"/>
            <a:r>
              <a:rPr lang="en-US" sz="3999" dirty="0" err="1">
                <a:solidFill>
                  <a:srgbClr val="EE4036"/>
                </a:solidFill>
                <a:latin typeface="Times New Roman" panose="02020603050405020304" pitchFamily="18" charset="0"/>
                <a:sym typeface="Times New Roman"/>
              </a:rPr>
              <a:t>Nước</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tiểu</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được</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thải</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ra</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ngoài</a:t>
            </a:r>
            <a:r>
              <a:rPr lang="en-US" sz="3999" dirty="0">
                <a:solidFill>
                  <a:srgbClr val="EE4036"/>
                </a:solidFill>
                <a:latin typeface="Times New Roman" panose="02020603050405020304" pitchFamily="18" charset="0"/>
                <a:sym typeface="Times New Roman"/>
              </a:rPr>
              <a:t> qua </a:t>
            </a:r>
            <a:r>
              <a:rPr lang="en-US" sz="3999" dirty="0" err="1">
                <a:solidFill>
                  <a:srgbClr val="EE4036"/>
                </a:solidFill>
                <a:latin typeface="Times New Roman" panose="02020603050405020304" pitchFamily="18" charset="0"/>
                <a:sym typeface="Times New Roman"/>
              </a:rPr>
              <a:t>đường</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nào</a:t>
            </a:r>
            <a:r>
              <a:rPr lang="en-US" sz="3999" dirty="0">
                <a:solidFill>
                  <a:srgbClr val="EE4036"/>
                </a:solidFill>
                <a:latin typeface="Times New Roman" panose="02020603050405020304" pitchFamily="18" charset="0"/>
                <a:sym typeface="Times New Roman"/>
              </a:rPr>
              <a:t>?</a:t>
            </a:r>
            <a:endParaRPr lang="en-US" sz="3999" dirty="0">
              <a:solidFill>
                <a:srgbClr val="EE4036"/>
              </a:solidFill>
              <a:latin typeface="Times New Roman" panose="02020603050405020304" pitchFamily="18" charset="0"/>
            </a:endParaRPr>
          </a:p>
        </p:txBody>
      </p:sp>
      <p:sp>
        <p:nvSpPr>
          <p:cNvPr id="38" name="!!o4a">
            <a:extLst>
              <a:ext uri="{FF2B5EF4-FFF2-40B4-BE49-F238E27FC236}">
                <a16:creationId xmlns:a16="http://schemas.microsoft.com/office/drawing/2014/main" id="{03CD02AD-A0B0-4461-82E4-ADE45F3505A9}"/>
              </a:ext>
            </a:extLst>
          </p:cNvPr>
          <p:cNvSpPr/>
          <p:nvPr/>
        </p:nvSpPr>
        <p:spPr>
          <a:xfrm>
            <a:off x="4621371" y="5455945"/>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49" name="!!4a">
            <a:extLst>
              <a:ext uri="{FF2B5EF4-FFF2-40B4-BE49-F238E27FC236}">
                <a16:creationId xmlns:a16="http://schemas.microsoft.com/office/drawing/2014/main" id="{7D7392F9-B328-40CF-A436-C3974F476E3C}"/>
              </a:ext>
            </a:extLst>
          </p:cNvPr>
          <p:cNvSpPr txBox="1"/>
          <p:nvPr/>
        </p:nvSpPr>
        <p:spPr>
          <a:xfrm>
            <a:off x="4796669" y="5506460"/>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g</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9"/>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8"/>
          <a:stretch>
            <a:fillRect/>
          </a:stretch>
        </p:blipFill>
        <p:spPr>
          <a:xfrm>
            <a:off x="3882001" y="-503957"/>
            <a:ext cx="359906" cy="218018"/>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6860474" y="5455945"/>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99" name="!!4a">
            <a:extLst>
              <a:ext uri="{FF2B5EF4-FFF2-40B4-BE49-F238E27FC236}">
                <a16:creationId xmlns:a16="http://schemas.microsoft.com/office/drawing/2014/main" id="{7D7392F9-B328-40CF-A436-C3974F476E3C}"/>
              </a:ext>
            </a:extLst>
          </p:cNvPr>
          <p:cNvSpPr txBox="1"/>
          <p:nvPr/>
        </p:nvSpPr>
        <p:spPr>
          <a:xfrm>
            <a:off x="7026541" y="5506460"/>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á</a:t>
            </a:r>
          </a:p>
        </p:txBody>
      </p:sp>
      <p:sp>
        <p:nvSpPr>
          <p:cNvPr id="100" name="!!o4a">
            <a:extLst>
              <a:ext uri="{FF2B5EF4-FFF2-40B4-BE49-F238E27FC236}">
                <a16:creationId xmlns:a16="http://schemas.microsoft.com/office/drawing/2014/main" id="{03CD02AD-A0B0-4461-82E4-ADE45F3505A9}"/>
              </a:ext>
            </a:extLst>
          </p:cNvPr>
          <p:cNvSpPr/>
          <p:nvPr/>
        </p:nvSpPr>
        <p:spPr>
          <a:xfrm>
            <a:off x="7978516" y="5455945"/>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1" name="!!4a">
            <a:extLst>
              <a:ext uri="{FF2B5EF4-FFF2-40B4-BE49-F238E27FC236}">
                <a16:creationId xmlns:a16="http://schemas.microsoft.com/office/drawing/2014/main" id="{7D7392F9-B328-40CF-A436-C3974F476E3C}"/>
              </a:ext>
            </a:extLst>
          </p:cNvPr>
          <p:cNvSpPr txBox="1"/>
          <p:nvPr/>
        </p:nvSpPr>
        <p:spPr>
          <a:xfrm>
            <a:off x="8153814" y="5506460"/>
            <a:ext cx="691984" cy="923090"/>
          </a:xfrm>
          <a:prstGeom prst="rect">
            <a:avLst/>
          </a:prstGeom>
          <a:noFill/>
        </p:spPr>
        <p:txBody>
          <a:bodyPr wrap="square" rtlCol="0">
            <a:spAutoFit/>
          </a:bodyPr>
          <a:lstStyle/>
          <a:p>
            <a:pPr algn="ctr"/>
            <a:r>
              <a:rPr lang="en-US" sz="5398" b="1" dirty="0" err="1">
                <a:solidFill>
                  <a:schemeClr val="bg1"/>
                </a:solidFill>
                <a:effectLst>
                  <a:outerShdw blurRad="38100" dist="38100" dir="2700000" algn="tl">
                    <a:srgbClr val="000000">
                      <a:alpha val="43137"/>
                    </a:srgbClr>
                  </a:outerShdw>
                </a:effectLst>
                <a:latin typeface="Times New Roman" panose="02020603050405020304" pitchFamily="18" charset="0"/>
              </a:rPr>
              <a:t>i</a:t>
            </a:r>
            <a:endPar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106" name="!!o4a">
            <a:extLst>
              <a:ext uri="{FF2B5EF4-FFF2-40B4-BE49-F238E27FC236}">
                <a16:creationId xmlns:a16="http://schemas.microsoft.com/office/drawing/2014/main" id="{03CD02AD-A0B0-4461-82E4-ADE45F3505A9}"/>
              </a:ext>
            </a:extLst>
          </p:cNvPr>
          <p:cNvSpPr/>
          <p:nvPr/>
        </p:nvSpPr>
        <p:spPr>
          <a:xfrm>
            <a:off x="5742431" y="5455945"/>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7" name="!!4a">
            <a:extLst>
              <a:ext uri="{FF2B5EF4-FFF2-40B4-BE49-F238E27FC236}">
                <a16:creationId xmlns:a16="http://schemas.microsoft.com/office/drawing/2014/main" id="{7D7392F9-B328-40CF-A436-C3974F476E3C}"/>
              </a:ext>
            </a:extLst>
          </p:cNvPr>
          <p:cNvSpPr txBox="1"/>
          <p:nvPr/>
        </p:nvSpPr>
        <p:spPr>
          <a:xfrm>
            <a:off x="5917729" y="5506460"/>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đ</a:t>
            </a:r>
          </a:p>
        </p:txBody>
      </p:sp>
      <p:sp>
        <p:nvSpPr>
          <p:cNvPr id="102" name="!!o4a">
            <a:extLst>
              <a:ext uri="{FF2B5EF4-FFF2-40B4-BE49-F238E27FC236}">
                <a16:creationId xmlns:a16="http://schemas.microsoft.com/office/drawing/2014/main" id="{03CD02AD-A0B0-4461-82E4-ADE45F3505A9}"/>
              </a:ext>
            </a:extLst>
          </p:cNvPr>
          <p:cNvSpPr/>
          <p:nvPr/>
        </p:nvSpPr>
        <p:spPr>
          <a:xfrm>
            <a:off x="2382268" y="54550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3" name="!!4a">
            <a:extLst>
              <a:ext uri="{FF2B5EF4-FFF2-40B4-BE49-F238E27FC236}">
                <a16:creationId xmlns:a16="http://schemas.microsoft.com/office/drawing/2014/main" id="{7D7392F9-B328-40CF-A436-C3974F476E3C}"/>
              </a:ext>
            </a:extLst>
          </p:cNvPr>
          <p:cNvSpPr txBox="1"/>
          <p:nvPr/>
        </p:nvSpPr>
        <p:spPr>
          <a:xfrm>
            <a:off x="2548336" y="5505579"/>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ố</a:t>
            </a:r>
          </a:p>
        </p:txBody>
      </p:sp>
      <p:sp>
        <p:nvSpPr>
          <p:cNvPr id="104" name="!!o4a">
            <a:extLst>
              <a:ext uri="{FF2B5EF4-FFF2-40B4-BE49-F238E27FC236}">
                <a16:creationId xmlns:a16="http://schemas.microsoft.com/office/drawing/2014/main" id="{03CD02AD-A0B0-4461-82E4-ADE45F3505A9}"/>
              </a:ext>
            </a:extLst>
          </p:cNvPr>
          <p:cNvSpPr/>
          <p:nvPr/>
        </p:nvSpPr>
        <p:spPr>
          <a:xfrm>
            <a:off x="3500311" y="5455064"/>
            <a:ext cx="1024119" cy="1024119"/>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05" name="!!4a">
            <a:extLst>
              <a:ext uri="{FF2B5EF4-FFF2-40B4-BE49-F238E27FC236}">
                <a16:creationId xmlns:a16="http://schemas.microsoft.com/office/drawing/2014/main" id="{7D7392F9-B328-40CF-A436-C3974F476E3C}"/>
              </a:ext>
            </a:extLst>
          </p:cNvPr>
          <p:cNvSpPr txBox="1"/>
          <p:nvPr/>
        </p:nvSpPr>
        <p:spPr>
          <a:xfrm>
            <a:off x="3675609" y="5505579"/>
            <a:ext cx="691984"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pic>
        <p:nvPicPr>
          <p:cNvPr id="3074" name="Picture 2" descr="Ngừa rối loạn tiểu tiện do bệnh đường tiết niệu | VIAM"/>
          <p:cNvPicPr>
            <a:picLocks noChangeAspect="1" noChangeArrowheads="1"/>
          </p:cNvPicPr>
          <p:nvPr/>
        </p:nvPicPr>
        <p:blipFill rotWithShape="1">
          <a:blip r:embed="rId16">
            <a:extLst>
              <a:ext uri="{28A0092B-C50C-407E-A947-70E740481C1C}">
                <a14:useLocalDpi xmlns:a14="http://schemas.microsoft.com/office/drawing/2010/main" val="0"/>
              </a:ext>
            </a:extLst>
          </a:blip>
          <a:srcRect r="29739"/>
          <a:stretch/>
        </p:blipFill>
        <p:spPr bwMode="auto">
          <a:xfrm>
            <a:off x="8071571" y="1270785"/>
            <a:ext cx="2342324" cy="257067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7"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32647917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104" restart="whenNotActive" fill="hold" evtFilter="cancelBubble" nodeType="interactiveSeq">
                <p:stCondLst>
                  <p:cond evt="onClick" delay="0">
                    <p:tgtEl>
                      <p:spTgt spid="10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3"/>
                                        </p:tgtEl>
                                        <p:attrNameLst>
                                          <p:attrName>style.visibility</p:attrName>
                                        </p:attrNameLst>
                                      </p:cBhvr>
                                      <p:to>
                                        <p:strVal val="visible"/>
                                      </p:to>
                                    </p:set>
                                    <p:anim calcmode="lin" valueType="num">
                                      <p:cBhvr>
                                        <p:cTn id="109" dur="500" fill="hold"/>
                                        <p:tgtEl>
                                          <p:spTgt spid="103"/>
                                        </p:tgtEl>
                                        <p:attrNameLst>
                                          <p:attrName>ppt_w</p:attrName>
                                        </p:attrNameLst>
                                      </p:cBhvr>
                                      <p:tavLst>
                                        <p:tav tm="0">
                                          <p:val>
                                            <p:fltVal val="0"/>
                                          </p:val>
                                        </p:tav>
                                        <p:tav tm="100000">
                                          <p:val>
                                            <p:strVal val="#ppt_w"/>
                                          </p:val>
                                        </p:tav>
                                      </p:tavLst>
                                    </p:anim>
                                    <p:anim calcmode="lin" valueType="num">
                                      <p:cBhvr>
                                        <p:cTn id="110" dur="500" fill="hold"/>
                                        <p:tgtEl>
                                          <p:spTgt spid="103"/>
                                        </p:tgtEl>
                                        <p:attrNameLst>
                                          <p:attrName>ppt_h</p:attrName>
                                        </p:attrNameLst>
                                      </p:cBhvr>
                                      <p:tavLst>
                                        <p:tav tm="0">
                                          <p:val>
                                            <p:fltVal val="0"/>
                                          </p:val>
                                        </p:tav>
                                        <p:tav tm="100000">
                                          <p:val>
                                            <p:strVal val="#ppt_h"/>
                                          </p:val>
                                        </p:tav>
                                      </p:tavLst>
                                    </p:anim>
                                    <p:animEffect transition="in" filter="fade">
                                      <p:cBhvr>
                                        <p:cTn id="111" dur="500"/>
                                        <p:tgtEl>
                                          <p:spTgt spid="103"/>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3"/>
                                        </p:tgtEl>
                                      </p:cBhvr>
                                    </p:animEffect>
                                    <p:animScale>
                                      <p:cBhvr>
                                        <p:cTn id="114"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15" restart="whenNotActive" fill="hold" evtFilter="cancelBubble" nodeType="interactiveSeq">
                <p:stCondLst>
                  <p:cond evt="onClick" delay="0">
                    <p:tgtEl>
                      <p:spTgt spid="104"/>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5"/>
                                        </p:tgtEl>
                                        <p:attrNameLst>
                                          <p:attrName>style.visibility</p:attrName>
                                        </p:attrNameLst>
                                      </p:cBhvr>
                                      <p:to>
                                        <p:strVal val="visible"/>
                                      </p:to>
                                    </p:set>
                                    <p:anim calcmode="lin" valueType="num">
                                      <p:cBhvr>
                                        <p:cTn id="120" dur="500" fill="hold"/>
                                        <p:tgtEl>
                                          <p:spTgt spid="105"/>
                                        </p:tgtEl>
                                        <p:attrNameLst>
                                          <p:attrName>ppt_w</p:attrName>
                                        </p:attrNameLst>
                                      </p:cBhvr>
                                      <p:tavLst>
                                        <p:tav tm="0">
                                          <p:val>
                                            <p:fltVal val="0"/>
                                          </p:val>
                                        </p:tav>
                                        <p:tav tm="100000">
                                          <p:val>
                                            <p:strVal val="#ppt_w"/>
                                          </p:val>
                                        </p:tav>
                                      </p:tavLst>
                                    </p:anim>
                                    <p:anim calcmode="lin" valueType="num">
                                      <p:cBhvr>
                                        <p:cTn id="121" dur="500" fill="hold"/>
                                        <p:tgtEl>
                                          <p:spTgt spid="105"/>
                                        </p:tgtEl>
                                        <p:attrNameLst>
                                          <p:attrName>ppt_h</p:attrName>
                                        </p:attrNameLst>
                                      </p:cBhvr>
                                      <p:tavLst>
                                        <p:tav tm="0">
                                          <p:val>
                                            <p:fltVal val="0"/>
                                          </p:val>
                                        </p:tav>
                                        <p:tav tm="100000">
                                          <p:val>
                                            <p:strVal val="#ppt_h"/>
                                          </p:val>
                                        </p:tav>
                                      </p:tavLst>
                                    </p:anim>
                                    <p:animEffect transition="in" filter="fade">
                                      <p:cBhvr>
                                        <p:cTn id="122" dur="500"/>
                                        <p:tgtEl>
                                          <p:spTgt spid="105"/>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5"/>
                                        </p:tgtEl>
                                      </p:cBhvr>
                                    </p:animEffect>
                                    <p:animScale>
                                      <p:cBhvr>
                                        <p:cTn id="125" dur="250" autoRev="1" fill="hold"/>
                                        <p:tgtEl>
                                          <p:spTgt spid="105"/>
                                        </p:tgtEl>
                                      </p:cBhvr>
                                      <p:by x="105000" y="105000"/>
                                    </p:animScale>
                                  </p:childTnLst>
                                </p:cTn>
                              </p:par>
                            </p:childTnLst>
                          </p:cTn>
                        </p:par>
                      </p:childTnLst>
                    </p:cTn>
                  </p:par>
                </p:childTnLst>
              </p:cTn>
              <p:nextCondLst>
                <p:cond evt="onClick" delay="0">
                  <p:tgtEl>
                    <p:spTgt spid="104"/>
                  </p:tgtEl>
                </p:cond>
              </p:nextCondLst>
            </p:seq>
          </p:childTnLst>
        </p:cTn>
      </p:par>
    </p:tnLst>
    <p:bldLst>
      <p:bldP spid="49" grpId="0"/>
      <p:bldP spid="49" grpId="1"/>
      <p:bldP spid="99" grpId="0"/>
      <p:bldP spid="99" grpId="1"/>
      <p:bldP spid="101" grpId="0"/>
      <p:bldP spid="101" grpId="1"/>
      <p:bldP spid="107" grpId="0"/>
      <p:bldP spid="107" grpId="1"/>
      <p:bldP spid="103" grpId="0"/>
      <p:bldP spid="103" grpId="1"/>
      <p:bldP spid="105" grpId="0"/>
      <p:bldP spid="10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9"/>
          <a:stretch>
            <a:fillRect/>
          </a:stretch>
        </p:blipFill>
        <p:spPr>
          <a:xfrm>
            <a:off x="700152" y="-564631"/>
            <a:ext cx="359906" cy="218018"/>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8"/>
          <a:stretch>
            <a:fillRect/>
          </a:stretch>
        </p:blipFill>
        <p:spPr>
          <a:xfrm>
            <a:off x="3882001" y="-503957"/>
            <a:ext cx="359906" cy="218018"/>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646403" y="1253768"/>
            <a:ext cx="8740863" cy="2764320"/>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321882" y="4392144"/>
            <a:ext cx="3020323" cy="880242"/>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927101" y="2340685"/>
            <a:ext cx="5961042" cy="646163"/>
          </a:xfrm>
          <a:prstGeom prst="rect">
            <a:avLst/>
          </a:prstGeom>
          <a:noFill/>
        </p:spPr>
        <p:txBody>
          <a:bodyPr wrap="square" rtlCol="0">
            <a:spAutoFit/>
          </a:bodyPr>
          <a:lstStyle/>
          <a:p>
            <a:pPr algn="ctr"/>
            <a:r>
              <a:rPr lang="vi-VN" sz="3599" dirty="0">
                <a:solidFill>
                  <a:srgbClr val="EE4036"/>
                </a:solidFill>
                <a:latin typeface="Times New Roman" panose="02020603050405020304" pitchFamily="18" charset="0"/>
                <a:sym typeface="Times New Roman"/>
              </a:rPr>
              <a:t>Đơn vị thận được gọi là gì?</a:t>
            </a:r>
            <a:endParaRPr lang="vi-VN" sz="3599" dirty="0">
              <a:solidFill>
                <a:srgbClr val="EE4036"/>
              </a:solidFill>
              <a:latin typeface="Times New Roman" panose="02020603050405020304" pitchFamily="18" charset="0"/>
            </a:endParaRPr>
          </a:p>
        </p:txBody>
      </p:sp>
      <p:sp>
        <p:nvSpPr>
          <p:cNvPr id="114" name="!!o3b">
            <a:extLst>
              <a:ext uri="{FF2B5EF4-FFF2-40B4-BE49-F238E27FC236}">
                <a16:creationId xmlns:a16="http://schemas.microsoft.com/office/drawing/2014/main" id="{727977B5-F189-4A81-8746-8651162923AF}"/>
              </a:ext>
            </a:extLst>
          </p:cNvPr>
          <p:cNvSpPr/>
          <p:nvPr/>
        </p:nvSpPr>
        <p:spPr>
          <a:xfrm>
            <a:off x="769830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5" name="!!o3c">
            <a:extLst>
              <a:ext uri="{FF2B5EF4-FFF2-40B4-BE49-F238E27FC236}">
                <a16:creationId xmlns:a16="http://schemas.microsoft.com/office/drawing/2014/main" id="{FF9E2E47-AF30-4140-9174-D1F1B2A7ACE4}"/>
              </a:ext>
            </a:extLst>
          </p:cNvPr>
          <p:cNvSpPr/>
          <p:nvPr/>
        </p:nvSpPr>
        <p:spPr>
          <a:xfrm>
            <a:off x="8868739"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6" name="!!o3a">
            <a:extLst>
              <a:ext uri="{FF2B5EF4-FFF2-40B4-BE49-F238E27FC236}">
                <a16:creationId xmlns:a16="http://schemas.microsoft.com/office/drawing/2014/main" id="{1966C6BC-5829-4F16-A504-4CE1C7609161}"/>
              </a:ext>
            </a:extLst>
          </p:cNvPr>
          <p:cNvSpPr/>
          <p:nvPr/>
        </p:nvSpPr>
        <p:spPr>
          <a:xfrm>
            <a:off x="653652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7" name="!!3a">
            <a:extLst>
              <a:ext uri="{FF2B5EF4-FFF2-40B4-BE49-F238E27FC236}">
                <a16:creationId xmlns:a16="http://schemas.microsoft.com/office/drawing/2014/main" id="{3AFE8AE5-A9AA-4637-A979-EE1B11736C0D}"/>
              </a:ext>
            </a:extLst>
          </p:cNvPr>
          <p:cNvSpPr txBox="1"/>
          <p:nvPr/>
        </p:nvSpPr>
        <p:spPr>
          <a:xfrm>
            <a:off x="670343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r</a:t>
            </a:r>
          </a:p>
        </p:txBody>
      </p:sp>
      <p:sp>
        <p:nvSpPr>
          <p:cNvPr id="118" name="!!3b">
            <a:extLst>
              <a:ext uri="{FF2B5EF4-FFF2-40B4-BE49-F238E27FC236}">
                <a16:creationId xmlns:a16="http://schemas.microsoft.com/office/drawing/2014/main" id="{1A273D81-3FC5-40F3-8DBC-43408EECA659}"/>
              </a:ext>
            </a:extLst>
          </p:cNvPr>
          <p:cNvSpPr txBox="1"/>
          <p:nvPr/>
        </p:nvSpPr>
        <p:spPr>
          <a:xfrm>
            <a:off x="7859697"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o</a:t>
            </a:r>
          </a:p>
        </p:txBody>
      </p:sp>
      <p:sp>
        <p:nvSpPr>
          <p:cNvPr id="119" name="!!3c">
            <a:extLst>
              <a:ext uri="{FF2B5EF4-FFF2-40B4-BE49-F238E27FC236}">
                <a16:creationId xmlns:a16="http://schemas.microsoft.com/office/drawing/2014/main" id="{47834679-DA72-43D6-958F-A53074407007}"/>
              </a:ext>
            </a:extLst>
          </p:cNvPr>
          <p:cNvSpPr txBox="1"/>
          <p:nvPr/>
        </p:nvSpPr>
        <p:spPr>
          <a:xfrm>
            <a:off x="9035647"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68" name="!!o3a">
            <a:extLst>
              <a:ext uri="{FF2B5EF4-FFF2-40B4-BE49-F238E27FC236}">
                <a16:creationId xmlns:a16="http://schemas.microsoft.com/office/drawing/2014/main" id="{1966C6BC-5829-4F16-A504-4CE1C7609161}"/>
              </a:ext>
            </a:extLst>
          </p:cNvPr>
          <p:cNvSpPr/>
          <p:nvPr/>
        </p:nvSpPr>
        <p:spPr>
          <a:xfrm>
            <a:off x="5392254"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9" name="!!3a">
            <a:extLst>
              <a:ext uri="{FF2B5EF4-FFF2-40B4-BE49-F238E27FC236}">
                <a16:creationId xmlns:a16="http://schemas.microsoft.com/office/drawing/2014/main" id="{3AFE8AE5-A9AA-4637-A979-EE1B11736C0D}"/>
              </a:ext>
            </a:extLst>
          </p:cNvPr>
          <p:cNvSpPr txBox="1"/>
          <p:nvPr/>
        </p:nvSpPr>
        <p:spPr>
          <a:xfrm>
            <a:off x="5559161"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0" name="!!o3a">
            <a:extLst>
              <a:ext uri="{FF2B5EF4-FFF2-40B4-BE49-F238E27FC236}">
                <a16:creationId xmlns:a16="http://schemas.microsoft.com/office/drawing/2014/main" id="{1966C6BC-5829-4F16-A504-4CE1C7609161}"/>
              </a:ext>
            </a:extLst>
          </p:cNvPr>
          <p:cNvSpPr/>
          <p:nvPr/>
        </p:nvSpPr>
        <p:spPr>
          <a:xfrm>
            <a:off x="4247983"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1" name="!!3a">
            <a:extLst>
              <a:ext uri="{FF2B5EF4-FFF2-40B4-BE49-F238E27FC236}">
                <a16:creationId xmlns:a16="http://schemas.microsoft.com/office/drawing/2014/main" id="{3AFE8AE5-A9AA-4637-A979-EE1B11736C0D}"/>
              </a:ext>
            </a:extLst>
          </p:cNvPr>
          <p:cNvSpPr txBox="1"/>
          <p:nvPr/>
        </p:nvSpPr>
        <p:spPr>
          <a:xfrm>
            <a:off x="4414890"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sp>
        <p:nvSpPr>
          <p:cNvPr id="72" name="!!o3b">
            <a:extLst>
              <a:ext uri="{FF2B5EF4-FFF2-40B4-BE49-F238E27FC236}">
                <a16:creationId xmlns:a16="http://schemas.microsoft.com/office/drawing/2014/main" id="{727977B5-F189-4A81-8746-8651162923AF}"/>
              </a:ext>
            </a:extLst>
          </p:cNvPr>
          <p:cNvSpPr/>
          <p:nvPr/>
        </p:nvSpPr>
        <p:spPr>
          <a:xfrm>
            <a:off x="1927100"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3" name="!!o3c">
            <a:extLst>
              <a:ext uri="{FF2B5EF4-FFF2-40B4-BE49-F238E27FC236}">
                <a16:creationId xmlns:a16="http://schemas.microsoft.com/office/drawing/2014/main" id="{FF9E2E47-AF30-4140-9174-D1F1B2A7ACE4}"/>
              </a:ext>
            </a:extLst>
          </p:cNvPr>
          <p:cNvSpPr/>
          <p:nvPr/>
        </p:nvSpPr>
        <p:spPr>
          <a:xfrm>
            <a:off x="3097535" y="5591712"/>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8" name="!!3b">
            <a:extLst>
              <a:ext uri="{FF2B5EF4-FFF2-40B4-BE49-F238E27FC236}">
                <a16:creationId xmlns:a16="http://schemas.microsoft.com/office/drawing/2014/main" id="{1A273D81-3FC5-40F3-8DBC-43408EECA659}"/>
              </a:ext>
            </a:extLst>
          </p:cNvPr>
          <p:cNvSpPr txBox="1"/>
          <p:nvPr/>
        </p:nvSpPr>
        <p:spPr>
          <a:xfrm>
            <a:off x="208849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sp>
        <p:nvSpPr>
          <p:cNvPr id="96" name="!!3c">
            <a:extLst>
              <a:ext uri="{FF2B5EF4-FFF2-40B4-BE49-F238E27FC236}">
                <a16:creationId xmlns:a16="http://schemas.microsoft.com/office/drawing/2014/main" id="{47834679-DA72-43D6-958F-A53074407007}"/>
              </a:ext>
            </a:extLst>
          </p:cNvPr>
          <p:cNvSpPr txBox="1"/>
          <p:nvPr/>
        </p:nvSpPr>
        <p:spPr>
          <a:xfrm>
            <a:off x="3264442" y="5664137"/>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e</a:t>
            </a:r>
          </a:p>
        </p:txBody>
      </p:sp>
      <p:pic>
        <p:nvPicPr>
          <p:cNvPr id="4098" name="Picture 2" descr="Sỏi Bàng Quang Là Gì? Nguyên Nhân Và Cách Điều Trị"/>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53832"/>
          <a:stretch/>
        </p:blipFill>
        <p:spPr bwMode="auto">
          <a:xfrm>
            <a:off x="8264574" y="656541"/>
            <a:ext cx="2144165" cy="363273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75"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4608681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seq concurrent="1" nextAc="seek">
              <p:cTn id="104" restart="whenNotActive" fill="hold" evtFilter="cancelBubble" nodeType="interactiveSeq">
                <p:stCondLst>
                  <p:cond evt="onClick" delay="0">
                    <p:tgtEl>
                      <p:spTgt spid="70"/>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15" restart="whenNotActive" fill="hold" evtFilter="cancelBubble" nodeType="interactiveSeq">
                <p:stCondLst>
                  <p:cond evt="onClick" delay="0">
                    <p:tgtEl>
                      <p:spTgt spid="7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 calcmode="lin" valueType="num">
                                      <p:cBhvr>
                                        <p:cTn id="120" dur="500" fill="hold"/>
                                        <p:tgtEl>
                                          <p:spTgt spid="78"/>
                                        </p:tgtEl>
                                        <p:attrNameLst>
                                          <p:attrName>ppt_w</p:attrName>
                                        </p:attrNameLst>
                                      </p:cBhvr>
                                      <p:tavLst>
                                        <p:tav tm="0">
                                          <p:val>
                                            <p:fltVal val="0"/>
                                          </p:val>
                                        </p:tav>
                                        <p:tav tm="100000">
                                          <p:val>
                                            <p:strVal val="#ppt_w"/>
                                          </p:val>
                                        </p:tav>
                                      </p:tavLst>
                                    </p:anim>
                                    <p:anim calcmode="lin" valueType="num">
                                      <p:cBhvr>
                                        <p:cTn id="121" dur="500" fill="hold"/>
                                        <p:tgtEl>
                                          <p:spTgt spid="78"/>
                                        </p:tgtEl>
                                        <p:attrNameLst>
                                          <p:attrName>ppt_h</p:attrName>
                                        </p:attrNameLst>
                                      </p:cBhvr>
                                      <p:tavLst>
                                        <p:tav tm="0">
                                          <p:val>
                                            <p:fltVal val="0"/>
                                          </p:val>
                                        </p:tav>
                                        <p:tav tm="100000">
                                          <p:val>
                                            <p:strVal val="#ppt_h"/>
                                          </p:val>
                                        </p:tav>
                                      </p:tavLst>
                                    </p:anim>
                                    <p:animEffect transition="in" filter="fade">
                                      <p:cBhvr>
                                        <p:cTn id="122" dur="500"/>
                                        <p:tgtEl>
                                          <p:spTgt spid="78"/>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8"/>
                                        </p:tgtEl>
                                      </p:cBhvr>
                                    </p:animEffect>
                                    <p:animScale>
                                      <p:cBhvr>
                                        <p:cTn id="125" dur="250" autoRev="1" fill="hold"/>
                                        <p:tgtEl>
                                          <p:spTgt spid="78"/>
                                        </p:tgtEl>
                                      </p:cBhvr>
                                      <p:by x="105000" y="105000"/>
                                    </p:animScale>
                                  </p:childTnLst>
                                </p:cTn>
                              </p:par>
                            </p:childTnLst>
                          </p:cTn>
                        </p:par>
                      </p:childTnLst>
                    </p:cTn>
                  </p:par>
                </p:childTnLst>
              </p:cTn>
              <p:nextCondLst>
                <p:cond evt="onClick" delay="0">
                  <p:tgtEl>
                    <p:spTgt spid="72"/>
                  </p:tgtEl>
                </p:cond>
              </p:nextCondLst>
            </p:seq>
            <p:seq concurrent="1" nextAc="seek">
              <p:cTn id="126" restart="whenNotActive" fill="hold" evtFilter="cancelBubble" nodeType="interactiveSeq">
                <p:stCondLst>
                  <p:cond evt="onClick" delay="0">
                    <p:tgtEl>
                      <p:spTgt spid="73"/>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96"/>
                                        </p:tgtEl>
                                        <p:attrNameLst>
                                          <p:attrName>style.visibility</p:attrName>
                                        </p:attrNameLst>
                                      </p:cBhvr>
                                      <p:to>
                                        <p:strVal val="visible"/>
                                      </p:to>
                                    </p:set>
                                    <p:anim calcmode="lin" valueType="num">
                                      <p:cBhvr>
                                        <p:cTn id="131" dur="500" fill="hold"/>
                                        <p:tgtEl>
                                          <p:spTgt spid="96"/>
                                        </p:tgtEl>
                                        <p:attrNameLst>
                                          <p:attrName>ppt_w</p:attrName>
                                        </p:attrNameLst>
                                      </p:cBhvr>
                                      <p:tavLst>
                                        <p:tav tm="0">
                                          <p:val>
                                            <p:fltVal val="0"/>
                                          </p:val>
                                        </p:tav>
                                        <p:tav tm="100000">
                                          <p:val>
                                            <p:strVal val="#ppt_w"/>
                                          </p:val>
                                        </p:tav>
                                      </p:tavLst>
                                    </p:anim>
                                    <p:anim calcmode="lin" valueType="num">
                                      <p:cBhvr>
                                        <p:cTn id="132" dur="500" fill="hold"/>
                                        <p:tgtEl>
                                          <p:spTgt spid="96"/>
                                        </p:tgtEl>
                                        <p:attrNameLst>
                                          <p:attrName>ppt_h</p:attrName>
                                        </p:attrNameLst>
                                      </p:cBhvr>
                                      <p:tavLst>
                                        <p:tav tm="0">
                                          <p:val>
                                            <p:fltVal val="0"/>
                                          </p:val>
                                        </p:tav>
                                        <p:tav tm="100000">
                                          <p:val>
                                            <p:strVal val="#ppt_h"/>
                                          </p:val>
                                        </p:tav>
                                      </p:tavLst>
                                    </p:anim>
                                    <p:animEffect transition="in" filter="fade">
                                      <p:cBhvr>
                                        <p:cTn id="133" dur="500"/>
                                        <p:tgtEl>
                                          <p:spTgt spid="96"/>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96"/>
                                        </p:tgtEl>
                                      </p:cBhvr>
                                    </p:animEffect>
                                    <p:animScale>
                                      <p:cBhvr>
                                        <p:cTn id="136" dur="250" autoRev="1" fill="hold"/>
                                        <p:tgtEl>
                                          <p:spTgt spid="96"/>
                                        </p:tgtEl>
                                      </p:cBhvr>
                                      <p:by x="105000" y="105000"/>
                                    </p:animScale>
                                  </p:childTnLst>
                                </p:cTn>
                              </p:par>
                            </p:childTnLst>
                          </p:cTn>
                        </p:par>
                      </p:childTnLst>
                    </p:cTn>
                  </p:par>
                </p:childTnLst>
              </p:cTn>
              <p:nextCondLst>
                <p:cond evt="onClick" delay="0">
                  <p:tgtEl>
                    <p:spTgt spid="73"/>
                  </p:tgtEl>
                </p:cond>
              </p:nextCondLst>
            </p:seq>
          </p:childTnLst>
        </p:cTn>
      </p:par>
    </p:tnLst>
    <p:bldLst>
      <p:bldP spid="117" grpId="0"/>
      <p:bldP spid="117" grpId="1"/>
      <p:bldP spid="118" grpId="0"/>
      <p:bldP spid="118" grpId="1"/>
      <p:bldP spid="119" grpId="0"/>
      <p:bldP spid="119" grpId="1"/>
      <p:bldP spid="69" grpId="0"/>
      <p:bldP spid="69" grpId="1"/>
      <p:bldP spid="71" grpId="0"/>
      <p:bldP spid="71" grpId="1"/>
      <p:bldP spid="78" grpId="0"/>
      <p:bldP spid="78" grpId="1"/>
      <p:bldP spid="96" grpId="0"/>
      <p:bldP spid="9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51" y="158359"/>
            <a:ext cx="2941141" cy="662128"/>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Câu</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sz="2399" b="1" dirty="0" err="1">
                  <a:solidFill>
                    <a:schemeClr val="bg1"/>
                  </a:solidFill>
                  <a:effectLst>
                    <a:outerShdw blurRad="38100" dist="38100" dir="2700000" algn="tl">
                      <a:srgbClr val="000000">
                        <a:alpha val="43137"/>
                      </a:srgbClr>
                    </a:outerShdw>
                  </a:effectLst>
                  <a:latin typeface="Times New Roman" panose="02020603050405020304" pitchFamily="18" charset="0"/>
                </a:rPr>
                <a:t>số</a:t>
              </a:r>
              <a:r>
                <a:rPr lang="en-US" sz="2399" b="1" dirty="0">
                  <a:solidFill>
                    <a:schemeClr val="bg1"/>
                  </a:solidFill>
                  <a:effectLst>
                    <a:outerShdw blurRad="38100" dist="38100" dir="2700000" algn="tl">
                      <a:srgbClr val="000000">
                        <a:alpha val="43137"/>
                      </a:srgbClr>
                    </a:outerShdw>
                  </a:effectLst>
                  <a:latin typeface="Times New Roman" panose="02020603050405020304" pitchFamily="18"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51" y="158359"/>
            <a:ext cx="662128" cy="66212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83596" y="361127"/>
            <a:ext cx="394383" cy="256587"/>
          </a:xfrm>
          <a:prstGeom prst="rect">
            <a:avLst/>
          </a:prstGeom>
        </p:spPr>
      </p:pic>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6"/>
          <a:stretch>
            <a:fillRect/>
          </a:stretch>
        </p:blipFill>
        <p:spPr>
          <a:xfrm>
            <a:off x="4296465" y="-631090"/>
            <a:ext cx="359906" cy="214559"/>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7"/>
          <a:stretch>
            <a:fillRect/>
          </a:stretch>
        </p:blipFill>
        <p:spPr>
          <a:xfrm>
            <a:off x="2022362" y="-680213"/>
            <a:ext cx="359906" cy="214559"/>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8"/>
          <a:stretch>
            <a:fillRect/>
          </a:stretch>
        </p:blipFill>
        <p:spPr>
          <a:xfrm>
            <a:off x="3561476" y="-1010630"/>
            <a:ext cx="359906" cy="218018"/>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9"/>
          <a:stretch>
            <a:fillRect/>
          </a:stretch>
        </p:blipFill>
        <p:spPr>
          <a:xfrm>
            <a:off x="5328308" y="-719058"/>
            <a:ext cx="359906" cy="218018"/>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0"/>
          <a:stretch>
            <a:fillRect/>
          </a:stretch>
        </p:blipFill>
        <p:spPr>
          <a:xfrm>
            <a:off x="10148971" y="-649354"/>
            <a:ext cx="359906" cy="214559"/>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1"/>
          <a:stretch>
            <a:fillRect/>
          </a:stretch>
        </p:blipFill>
        <p:spPr>
          <a:xfrm>
            <a:off x="7476920" y="-1101053"/>
            <a:ext cx="359906" cy="218018"/>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2"/>
          <a:stretch>
            <a:fillRect/>
          </a:stretch>
        </p:blipFill>
        <p:spPr>
          <a:xfrm>
            <a:off x="8381505" y="-592875"/>
            <a:ext cx="359906" cy="214559"/>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3"/>
          <a:stretch>
            <a:fillRect/>
          </a:stretch>
        </p:blipFill>
        <p:spPr>
          <a:xfrm>
            <a:off x="9156703" y="-634549"/>
            <a:ext cx="359906" cy="218018"/>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4"/>
          <a:stretch>
            <a:fillRect/>
          </a:stretch>
        </p:blipFill>
        <p:spPr>
          <a:xfrm>
            <a:off x="6912564" y="-556051"/>
            <a:ext cx="359906" cy="218018"/>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5"/>
          <a:stretch>
            <a:fillRect/>
          </a:stretch>
        </p:blipFill>
        <p:spPr>
          <a:xfrm>
            <a:off x="2749158" y="-705460"/>
            <a:ext cx="359906" cy="218018"/>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7"/>
          <a:stretch>
            <a:fillRect/>
          </a:stretch>
        </p:blipFill>
        <p:spPr>
          <a:xfrm>
            <a:off x="6870902" y="-853256"/>
            <a:ext cx="359906" cy="214559"/>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8"/>
          <a:stretch>
            <a:fillRect/>
          </a:stretch>
        </p:blipFill>
        <p:spPr>
          <a:xfrm>
            <a:off x="8410016" y="-1183672"/>
            <a:ext cx="359906" cy="218018"/>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5"/>
          <a:stretch>
            <a:fillRect/>
          </a:stretch>
        </p:blipFill>
        <p:spPr>
          <a:xfrm>
            <a:off x="7597698" y="-878503"/>
            <a:ext cx="359906" cy="218018"/>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9"/>
          <a:stretch>
            <a:fillRect/>
          </a:stretch>
        </p:blipFill>
        <p:spPr>
          <a:xfrm>
            <a:off x="700152" y="-564631"/>
            <a:ext cx="359906" cy="218018"/>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0"/>
          <a:stretch>
            <a:fillRect/>
          </a:stretch>
        </p:blipFill>
        <p:spPr>
          <a:xfrm>
            <a:off x="1630835" y="-979817"/>
            <a:ext cx="359906" cy="214559"/>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1"/>
          <a:stretch>
            <a:fillRect/>
          </a:stretch>
        </p:blipFill>
        <p:spPr>
          <a:xfrm>
            <a:off x="2848765" y="-946625"/>
            <a:ext cx="359906" cy="218018"/>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7"/>
          <a:stretch>
            <a:fillRect/>
          </a:stretch>
        </p:blipFill>
        <p:spPr>
          <a:xfrm>
            <a:off x="2242746" y="-698828"/>
            <a:ext cx="359906" cy="214559"/>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8"/>
          <a:stretch>
            <a:fillRect/>
          </a:stretch>
        </p:blipFill>
        <p:spPr>
          <a:xfrm>
            <a:off x="3781861" y="-1029245"/>
            <a:ext cx="359906" cy="218018"/>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5"/>
          <a:stretch>
            <a:fillRect/>
          </a:stretch>
        </p:blipFill>
        <p:spPr>
          <a:xfrm>
            <a:off x="2969542" y="-724075"/>
            <a:ext cx="359906" cy="218018"/>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8"/>
          <a:stretch>
            <a:fillRect/>
          </a:stretch>
        </p:blipFill>
        <p:spPr>
          <a:xfrm>
            <a:off x="5979548" y="-1009014"/>
            <a:ext cx="359906" cy="218018"/>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0"/>
          <a:stretch>
            <a:fillRect/>
          </a:stretch>
        </p:blipFill>
        <p:spPr>
          <a:xfrm>
            <a:off x="4048907" y="-978201"/>
            <a:ext cx="359906" cy="214559"/>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1"/>
          <a:stretch>
            <a:fillRect/>
          </a:stretch>
        </p:blipFill>
        <p:spPr>
          <a:xfrm>
            <a:off x="5266837" y="-945010"/>
            <a:ext cx="359906" cy="218018"/>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8"/>
          <a:stretch>
            <a:fillRect/>
          </a:stretch>
        </p:blipFill>
        <p:spPr>
          <a:xfrm>
            <a:off x="6199933" y="-1027629"/>
            <a:ext cx="359906" cy="218018"/>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1"/>
          <a:stretch>
            <a:fillRect/>
          </a:stretch>
        </p:blipFill>
        <p:spPr>
          <a:xfrm>
            <a:off x="5158989" y="-577380"/>
            <a:ext cx="359906" cy="218018"/>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7"/>
          <a:stretch>
            <a:fillRect/>
          </a:stretch>
        </p:blipFill>
        <p:spPr>
          <a:xfrm>
            <a:off x="4552971" y="-329583"/>
            <a:ext cx="359906" cy="214559"/>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8"/>
          <a:stretch>
            <a:fillRect/>
          </a:stretch>
        </p:blipFill>
        <p:spPr>
          <a:xfrm>
            <a:off x="6092085" y="-660000"/>
            <a:ext cx="359906" cy="218018"/>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5"/>
          <a:stretch>
            <a:fillRect/>
          </a:stretch>
        </p:blipFill>
        <p:spPr>
          <a:xfrm>
            <a:off x="5279766" y="-354830"/>
            <a:ext cx="359906" cy="218018"/>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8"/>
          <a:stretch>
            <a:fillRect/>
          </a:stretch>
        </p:blipFill>
        <p:spPr>
          <a:xfrm>
            <a:off x="3661617" y="-485341"/>
            <a:ext cx="359906" cy="218018"/>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8"/>
          <a:stretch>
            <a:fillRect/>
          </a:stretch>
        </p:blipFill>
        <p:spPr>
          <a:xfrm>
            <a:off x="3882001" y="-503957"/>
            <a:ext cx="359906" cy="218018"/>
          </a:xfrm>
          <a:prstGeom prst="rect">
            <a:avLst/>
          </a:prstGeom>
        </p:spPr>
      </p:pic>
      <p:sp>
        <p:nvSpPr>
          <p:cNvPr id="97" name="Rectangle: Rounded Corners 28">
            <a:extLst>
              <a:ext uri="{FF2B5EF4-FFF2-40B4-BE49-F238E27FC236}">
                <a16:creationId xmlns:a16="http://schemas.microsoft.com/office/drawing/2014/main" id="{79081DE3-25B1-4AC5-88E2-CA1A582D540E}"/>
              </a:ext>
            </a:extLst>
          </p:cNvPr>
          <p:cNvSpPr/>
          <p:nvPr/>
        </p:nvSpPr>
        <p:spPr>
          <a:xfrm>
            <a:off x="1201275" y="1161370"/>
            <a:ext cx="9808309" cy="2717306"/>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63858ED7-2267-4CC5-88D9-750AC4B510B7}"/>
              </a:ext>
            </a:extLst>
          </p:cNvPr>
          <p:cNvGrpSpPr/>
          <p:nvPr/>
        </p:nvGrpSpPr>
        <p:grpSpPr>
          <a:xfrm>
            <a:off x="4595268" y="4273935"/>
            <a:ext cx="3020323" cy="880242"/>
            <a:chOff x="4037538" y="4547895"/>
            <a:chExt cx="3021110" cy="880471"/>
          </a:xfrm>
        </p:grpSpPr>
        <p:sp>
          <p:nvSpPr>
            <p:cNvPr id="9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Quesion1">
              <a:extLst>
                <a:ext uri="{FF2B5EF4-FFF2-40B4-BE49-F238E27FC236}">
                  <a16:creationId xmlns:a16="http://schemas.microsoft.com/office/drawing/2014/main" id="{C4425022-16BA-4BDD-9D76-C5A7629E652F}"/>
                </a:ext>
              </a:extLst>
            </p:cNvPr>
            <p:cNvSpPr txBox="1"/>
            <p:nvPr/>
          </p:nvSpPr>
          <p:spPr>
            <a:xfrm>
              <a:off x="4961679" y="4726520"/>
              <a:ext cx="1895428" cy="507835"/>
            </a:xfrm>
            <a:prstGeom prst="rect">
              <a:avLst/>
            </a:prstGeom>
            <a:noFill/>
          </p:spPr>
          <p:txBody>
            <a:bodyPr wrap="square">
              <a:spAutoFit/>
            </a:bodyPr>
            <a:lstStyle/>
            <a:p>
              <a:pPr algn="ctr"/>
              <a:r>
                <a:rPr lang="en-US" sz="2699" dirty="0" err="1">
                  <a:solidFill>
                    <a:srgbClr val="EE4036"/>
                  </a:solidFill>
                  <a:latin typeface="Times New Roman" panose="02020603050405020304" pitchFamily="18" charset="0"/>
                </a:rPr>
                <a:t>Đây</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là</a:t>
              </a:r>
              <a:r>
                <a:rPr lang="en-US" sz="2699" dirty="0">
                  <a:solidFill>
                    <a:srgbClr val="EE4036"/>
                  </a:solidFill>
                  <a:latin typeface="Times New Roman" panose="02020603050405020304" pitchFamily="18" charset="0"/>
                </a:rPr>
                <a:t> </a:t>
              </a:r>
              <a:r>
                <a:rPr lang="en-US" sz="2699" dirty="0" err="1">
                  <a:solidFill>
                    <a:srgbClr val="EE4036"/>
                  </a:solidFill>
                  <a:latin typeface="Times New Roman" panose="02020603050405020304" pitchFamily="18" charset="0"/>
                </a:rPr>
                <a:t>gì</a:t>
              </a:r>
              <a:r>
                <a:rPr lang="en-US" sz="2699" dirty="0">
                  <a:solidFill>
                    <a:srgbClr val="EE4036"/>
                  </a:solidFill>
                  <a:latin typeface="Times New Roman" panose="02020603050405020304" pitchFamily="18" charset="0"/>
                </a:rPr>
                <a:t>?</a:t>
              </a:r>
            </a:p>
          </p:txBody>
        </p:sp>
        <p:grpSp>
          <p:nvGrpSpPr>
            <p:cNvPr id="10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7"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8" name="TextBox 107"/>
          <p:cNvSpPr txBox="1"/>
          <p:nvPr/>
        </p:nvSpPr>
        <p:spPr>
          <a:xfrm>
            <a:off x="5158989" y="1998843"/>
            <a:ext cx="5762286" cy="1323094"/>
          </a:xfrm>
          <a:prstGeom prst="rect">
            <a:avLst/>
          </a:prstGeom>
          <a:noFill/>
        </p:spPr>
        <p:txBody>
          <a:bodyPr wrap="square" rtlCol="0">
            <a:spAutoFit/>
          </a:bodyPr>
          <a:lstStyle/>
          <a:p>
            <a:pPr lvl="0" algn="ctr"/>
            <a:r>
              <a:rPr lang="en-US" sz="3999" dirty="0" err="1">
                <a:solidFill>
                  <a:srgbClr val="EE4036"/>
                </a:solidFill>
                <a:latin typeface="Times New Roman" panose="02020603050405020304" pitchFamily="18" charset="0"/>
                <a:sym typeface="Times New Roman"/>
              </a:rPr>
              <a:t>Thận</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gồm</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phần</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vỏ</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bể</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thận</a:t>
            </a:r>
            <a:r>
              <a:rPr lang="en-US" sz="3999" dirty="0">
                <a:solidFill>
                  <a:srgbClr val="EE4036"/>
                </a:solidFill>
                <a:latin typeface="Times New Roman" panose="02020603050405020304" pitchFamily="18" charset="0"/>
                <a:sym typeface="Times New Roman"/>
              </a:rPr>
              <a:t> </a:t>
            </a:r>
            <a:r>
              <a:rPr lang="en-US" sz="3999" dirty="0" err="1">
                <a:solidFill>
                  <a:srgbClr val="EE4036"/>
                </a:solidFill>
                <a:latin typeface="Times New Roman" panose="02020603050405020304" pitchFamily="18" charset="0"/>
                <a:sym typeface="Times New Roman"/>
              </a:rPr>
              <a:t>và</a:t>
            </a:r>
            <a:r>
              <a:rPr lang="en-US" sz="3999" dirty="0">
                <a:solidFill>
                  <a:srgbClr val="EE4036"/>
                </a:solidFill>
                <a:latin typeface="Times New Roman" panose="02020603050405020304" pitchFamily="18" charset="0"/>
                <a:sym typeface="Times New Roman"/>
              </a:rPr>
              <a:t>_____</a:t>
            </a:r>
            <a:endParaRPr lang="en-US" sz="3999" dirty="0">
              <a:solidFill>
                <a:srgbClr val="EE4036"/>
              </a:solidFill>
              <a:latin typeface="Times New Roman" panose="02020603050405020304" pitchFamily="18" charset="0"/>
            </a:endParaRPr>
          </a:p>
        </p:txBody>
      </p:sp>
      <p:sp>
        <p:nvSpPr>
          <p:cNvPr id="109" name="!!o3b">
            <a:extLst>
              <a:ext uri="{FF2B5EF4-FFF2-40B4-BE49-F238E27FC236}">
                <a16:creationId xmlns:a16="http://schemas.microsoft.com/office/drawing/2014/main" id="{727977B5-F189-4A81-8746-8651162923AF}"/>
              </a:ext>
            </a:extLst>
          </p:cNvPr>
          <p:cNvSpPr/>
          <p:nvPr/>
        </p:nvSpPr>
        <p:spPr>
          <a:xfrm>
            <a:off x="7949237"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0" name="!!o3c">
            <a:extLst>
              <a:ext uri="{FF2B5EF4-FFF2-40B4-BE49-F238E27FC236}">
                <a16:creationId xmlns:a16="http://schemas.microsoft.com/office/drawing/2014/main" id="{FF9E2E47-AF30-4140-9174-D1F1B2A7ACE4}"/>
              </a:ext>
            </a:extLst>
          </p:cNvPr>
          <p:cNvSpPr/>
          <p:nvPr/>
        </p:nvSpPr>
        <p:spPr>
          <a:xfrm>
            <a:off x="9119671"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1" name="!!o3a">
            <a:extLst>
              <a:ext uri="{FF2B5EF4-FFF2-40B4-BE49-F238E27FC236}">
                <a16:creationId xmlns:a16="http://schemas.microsoft.com/office/drawing/2014/main" id="{1966C6BC-5829-4F16-A504-4CE1C7609161}"/>
              </a:ext>
            </a:extLst>
          </p:cNvPr>
          <p:cNvSpPr/>
          <p:nvPr/>
        </p:nvSpPr>
        <p:spPr>
          <a:xfrm>
            <a:off x="6787456"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112" name="!!3a">
            <a:extLst>
              <a:ext uri="{FF2B5EF4-FFF2-40B4-BE49-F238E27FC236}">
                <a16:creationId xmlns:a16="http://schemas.microsoft.com/office/drawing/2014/main" id="{3AFE8AE5-A9AA-4637-A979-EE1B11736C0D}"/>
              </a:ext>
            </a:extLst>
          </p:cNvPr>
          <p:cNvSpPr txBox="1"/>
          <p:nvPr/>
        </p:nvSpPr>
        <p:spPr>
          <a:xfrm>
            <a:off x="6954364" y="5562582"/>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t</a:t>
            </a:r>
          </a:p>
        </p:txBody>
      </p:sp>
      <p:sp>
        <p:nvSpPr>
          <p:cNvPr id="113" name="!!3b">
            <a:extLst>
              <a:ext uri="{FF2B5EF4-FFF2-40B4-BE49-F238E27FC236}">
                <a16:creationId xmlns:a16="http://schemas.microsoft.com/office/drawing/2014/main" id="{1A273D81-3FC5-40F3-8DBC-43408EECA659}"/>
              </a:ext>
            </a:extLst>
          </p:cNvPr>
          <p:cNvSpPr txBox="1"/>
          <p:nvPr/>
        </p:nvSpPr>
        <p:spPr>
          <a:xfrm>
            <a:off x="8109704"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ủ</a:t>
            </a:r>
          </a:p>
        </p:txBody>
      </p:sp>
      <p:sp>
        <p:nvSpPr>
          <p:cNvPr id="114" name="!!3c">
            <a:extLst>
              <a:ext uri="{FF2B5EF4-FFF2-40B4-BE49-F238E27FC236}">
                <a16:creationId xmlns:a16="http://schemas.microsoft.com/office/drawing/2014/main" id="{47834679-DA72-43D6-958F-A53074407007}"/>
              </a:ext>
            </a:extLst>
          </p:cNvPr>
          <p:cNvSpPr txBox="1"/>
          <p:nvPr/>
        </p:nvSpPr>
        <p:spPr>
          <a:xfrm>
            <a:off x="9279757"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y</a:t>
            </a:r>
          </a:p>
        </p:txBody>
      </p:sp>
      <p:sp>
        <p:nvSpPr>
          <p:cNvPr id="68" name="!!o3b">
            <a:extLst>
              <a:ext uri="{FF2B5EF4-FFF2-40B4-BE49-F238E27FC236}">
                <a16:creationId xmlns:a16="http://schemas.microsoft.com/office/drawing/2014/main" id="{727977B5-F189-4A81-8746-8651162923AF}"/>
              </a:ext>
            </a:extLst>
          </p:cNvPr>
          <p:cNvSpPr/>
          <p:nvPr/>
        </p:nvSpPr>
        <p:spPr>
          <a:xfrm>
            <a:off x="4455242"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69" name="!!o3c">
            <a:extLst>
              <a:ext uri="{FF2B5EF4-FFF2-40B4-BE49-F238E27FC236}">
                <a16:creationId xmlns:a16="http://schemas.microsoft.com/office/drawing/2014/main" id="{FF9E2E47-AF30-4140-9174-D1F1B2A7ACE4}"/>
              </a:ext>
            </a:extLst>
          </p:cNvPr>
          <p:cNvSpPr/>
          <p:nvPr/>
        </p:nvSpPr>
        <p:spPr>
          <a:xfrm>
            <a:off x="5625676"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0" name="!!o3a">
            <a:extLst>
              <a:ext uri="{FF2B5EF4-FFF2-40B4-BE49-F238E27FC236}">
                <a16:creationId xmlns:a16="http://schemas.microsoft.com/office/drawing/2014/main" id="{1966C6BC-5829-4F16-A504-4CE1C7609161}"/>
              </a:ext>
            </a:extLst>
          </p:cNvPr>
          <p:cNvSpPr/>
          <p:nvPr/>
        </p:nvSpPr>
        <p:spPr>
          <a:xfrm>
            <a:off x="3293462" y="5490157"/>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1" name="!!3a">
            <a:extLst>
              <a:ext uri="{FF2B5EF4-FFF2-40B4-BE49-F238E27FC236}">
                <a16:creationId xmlns:a16="http://schemas.microsoft.com/office/drawing/2014/main" id="{3AFE8AE5-A9AA-4637-A979-EE1B11736C0D}"/>
              </a:ext>
            </a:extLst>
          </p:cNvPr>
          <p:cNvSpPr txBox="1"/>
          <p:nvPr/>
        </p:nvSpPr>
        <p:spPr>
          <a:xfrm>
            <a:off x="3460369" y="5562582"/>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h</a:t>
            </a:r>
          </a:p>
        </p:txBody>
      </p:sp>
      <p:sp>
        <p:nvSpPr>
          <p:cNvPr id="72" name="!!3b">
            <a:extLst>
              <a:ext uri="{FF2B5EF4-FFF2-40B4-BE49-F238E27FC236}">
                <a16:creationId xmlns:a16="http://schemas.microsoft.com/office/drawing/2014/main" id="{1A273D81-3FC5-40F3-8DBC-43408EECA659}"/>
              </a:ext>
            </a:extLst>
          </p:cNvPr>
          <p:cNvSpPr txBox="1"/>
          <p:nvPr/>
        </p:nvSpPr>
        <p:spPr>
          <a:xfrm>
            <a:off x="4615709"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ầ</a:t>
            </a:r>
          </a:p>
        </p:txBody>
      </p:sp>
      <p:sp>
        <p:nvSpPr>
          <p:cNvPr id="73" name="!!3c">
            <a:extLst>
              <a:ext uri="{FF2B5EF4-FFF2-40B4-BE49-F238E27FC236}">
                <a16:creationId xmlns:a16="http://schemas.microsoft.com/office/drawing/2014/main" id="{47834679-DA72-43D6-958F-A53074407007}"/>
              </a:ext>
            </a:extLst>
          </p:cNvPr>
          <p:cNvSpPr txBox="1"/>
          <p:nvPr/>
        </p:nvSpPr>
        <p:spPr>
          <a:xfrm>
            <a:off x="5785762" y="5537389"/>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n</a:t>
            </a:r>
          </a:p>
        </p:txBody>
      </p:sp>
      <p:pic>
        <p:nvPicPr>
          <p:cNvPr id="5122" name="Picture 2" descr="Tiểu ra máu ở phụ nữ là bệnh gì?"/>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111" y="1272363"/>
            <a:ext cx="3945562" cy="2467562"/>
          </a:xfrm>
          <a:prstGeom prst="rect">
            <a:avLst/>
          </a:prstGeom>
          <a:noFill/>
          <a:extLst>
            <a:ext uri="{909E8E84-426E-40DD-AFC4-6F175D3DCCD1}">
              <a14:hiddenFill xmlns:a14="http://schemas.microsoft.com/office/drawing/2010/main">
                <a:solidFill>
                  <a:srgbClr val="FFFFFF"/>
                </a:solidFill>
              </a14:hiddenFill>
            </a:ext>
          </a:extLst>
        </p:spPr>
      </p:pic>
      <p:sp>
        <p:nvSpPr>
          <p:cNvPr id="74" name="!!o3a">
            <a:extLst>
              <a:ext uri="{FF2B5EF4-FFF2-40B4-BE49-F238E27FC236}">
                <a16:creationId xmlns:a16="http://schemas.microsoft.com/office/drawing/2014/main" id="{1966C6BC-5829-4F16-A504-4CE1C7609161}"/>
              </a:ext>
            </a:extLst>
          </p:cNvPr>
          <p:cNvSpPr/>
          <p:nvPr/>
        </p:nvSpPr>
        <p:spPr>
          <a:xfrm>
            <a:off x="2133772" y="5481846"/>
            <a:ext cx="1029300" cy="10293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75" name="!!3a">
            <a:extLst>
              <a:ext uri="{FF2B5EF4-FFF2-40B4-BE49-F238E27FC236}">
                <a16:creationId xmlns:a16="http://schemas.microsoft.com/office/drawing/2014/main" id="{3AFE8AE5-A9AA-4637-A979-EE1B11736C0D}"/>
              </a:ext>
            </a:extLst>
          </p:cNvPr>
          <p:cNvSpPr txBox="1"/>
          <p:nvPr/>
        </p:nvSpPr>
        <p:spPr>
          <a:xfrm>
            <a:off x="2300679" y="5554271"/>
            <a:ext cx="695485" cy="923090"/>
          </a:xfrm>
          <a:prstGeom prst="rect">
            <a:avLst/>
          </a:prstGeom>
          <a:noFill/>
        </p:spPr>
        <p:txBody>
          <a:bodyPr wrap="square" rtlCol="0">
            <a:spAutoFit/>
          </a:bodyPr>
          <a:lstStyle/>
          <a:p>
            <a:pPr algn="ctr"/>
            <a:r>
              <a:rPr lang="en-US" sz="5398" b="1" dirty="0">
                <a:solidFill>
                  <a:schemeClr val="bg1"/>
                </a:solidFill>
                <a:effectLst>
                  <a:outerShdw blurRad="38100" dist="38100" dir="2700000" algn="tl">
                    <a:srgbClr val="000000">
                      <a:alpha val="43137"/>
                    </a:srgbClr>
                  </a:outerShdw>
                </a:effectLst>
                <a:latin typeface="Times New Roman" panose="02020603050405020304" pitchFamily="18" charset="0"/>
              </a:rPr>
              <a:t>p</a:t>
            </a:r>
          </a:p>
        </p:txBody>
      </p:sp>
      <p:grpSp>
        <p:nvGrpSpPr>
          <p:cNvPr id="78" name="Group 77">
            <a:extLst>
              <a:ext uri="{FF2B5EF4-FFF2-40B4-BE49-F238E27FC236}">
                <a16:creationId xmlns:a16="http://schemas.microsoft.com/office/drawing/2014/main" id="{DC4D4389-3269-48E5-9314-DCEC10EC78A8}"/>
              </a:ext>
            </a:extLst>
          </p:cNvPr>
          <p:cNvGrpSpPr/>
          <p:nvPr/>
        </p:nvGrpSpPr>
        <p:grpSpPr>
          <a:xfrm>
            <a:off x="11457708" y="156246"/>
            <a:ext cx="662823" cy="662823"/>
            <a:chOff x="11409342" y="180900"/>
            <a:chExt cx="662996" cy="662996"/>
          </a:xfrm>
        </p:grpSpPr>
        <p:sp>
          <p:nvSpPr>
            <p:cNvPr id="90" name="!!MatThu1">
              <a:hlinkClick r:id="rId17"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62">
              <a:hlinkClick r:id="rId18"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46112564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2"/>
                                        </p:tgtEl>
                                      </p:cBhvr>
                                    </p:animEffect>
                                    <p:animScale>
                                      <p:cBhvr>
                                        <p:cTn id="12" dur="250" autoRev="1" fill="hold"/>
                                        <p:tgtEl>
                                          <p:spTgt spid="112"/>
                                        </p:tgtEl>
                                      </p:cBhvr>
                                      <p:by x="105000" y="105000"/>
                                    </p:animScale>
                                  </p:childTnLst>
                                </p:cTn>
                              </p:par>
                            </p:childTnLst>
                          </p:cTn>
                        </p:par>
                      </p:childTnLst>
                    </p:cTn>
                  </p:par>
                </p:childTnLst>
              </p:cTn>
              <p:nextCondLst>
                <p:cond evt="onClick" delay="0">
                  <p:tgtEl>
                    <p:spTgt spid="111"/>
                  </p:tgtEl>
                </p:cond>
              </p:nextCondLst>
            </p:seq>
            <p:seq concurrent="1" nextAc="seek">
              <p:cTn id="13" restart="whenNotActive" fill="hold" evtFilter="cancelBubble" nodeType="interactiveSeq">
                <p:stCondLst>
                  <p:cond evt="onClick" delay="0">
                    <p:tgtEl>
                      <p:spTgt spid="109"/>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 calcmode="lin" valueType="num">
                                      <p:cBhvr>
                                        <p:cTn id="18" dur="500" fill="hold"/>
                                        <p:tgtEl>
                                          <p:spTgt spid="113"/>
                                        </p:tgtEl>
                                        <p:attrNameLst>
                                          <p:attrName>ppt_w</p:attrName>
                                        </p:attrNameLst>
                                      </p:cBhvr>
                                      <p:tavLst>
                                        <p:tav tm="0">
                                          <p:val>
                                            <p:fltVal val="0"/>
                                          </p:val>
                                        </p:tav>
                                        <p:tav tm="100000">
                                          <p:val>
                                            <p:strVal val="#ppt_w"/>
                                          </p:val>
                                        </p:tav>
                                      </p:tavLst>
                                    </p:anim>
                                    <p:anim calcmode="lin" valueType="num">
                                      <p:cBhvr>
                                        <p:cTn id="19" dur="500" fill="hold"/>
                                        <p:tgtEl>
                                          <p:spTgt spid="113"/>
                                        </p:tgtEl>
                                        <p:attrNameLst>
                                          <p:attrName>ppt_h</p:attrName>
                                        </p:attrNameLst>
                                      </p:cBhvr>
                                      <p:tavLst>
                                        <p:tav tm="0">
                                          <p:val>
                                            <p:fltVal val="0"/>
                                          </p:val>
                                        </p:tav>
                                        <p:tav tm="100000">
                                          <p:val>
                                            <p:strVal val="#ppt_h"/>
                                          </p:val>
                                        </p:tav>
                                      </p:tavLst>
                                    </p:anim>
                                    <p:animEffect transition="in" filter="fade">
                                      <p:cBhvr>
                                        <p:cTn id="20" dur="500"/>
                                        <p:tgtEl>
                                          <p:spTgt spid="11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3"/>
                                        </p:tgtEl>
                                      </p:cBhvr>
                                    </p:animEffect>
                                    <p:animScale>
                                      <p:cBhvr>
                                        <p:cTn id="23" dur="250" autoRev="1" fill="hold"/>
                                        <p:tgtEl>
                                          <p:spTgt spid="113"/>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0"/>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58"/>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1"/>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49"/>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2"/>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3"/>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57"/>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54"/>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55"/>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56"/>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59"/>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6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6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65"/>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66"/>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67"/>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76"/>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7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77"/>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0"/>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1"/>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2"/>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84"/>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85"/>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87"/>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8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88"/>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89"/>
                                        </p:tgtEl>
                                        <p:attrNameLst>
                                          <p:attrName>ppt_x</p:attrName>
                                          <p:attrName>ppt_y</p:attrName>
                                        </p:attrNameLst>
                                      </p:cBhvr>
                                    </p:animMotion>
                                  </p:childTnLst>
                                </p:cTn>
                              </p:par>
                            </p:childTnLst>
                          </p:cTn>
                        </p:par>
                      </p:childTnLst>
                    </p:cTn>
                  </p:par>
                </p:childTnLst>
              </p:cTn>
              <p:nextCondLst>
                <p:cond evt="onClick" delay="0">
                  <p:tgtEl>
                    <p:spTgt spid="109"/>
                  </p:tgtEl>
                </p:cond>
              </p:nextCondLst>
            </p:seq>
            <p:seq concurrent="1" nextAc="seek">
              <p:cTn id="82" restart="whenNotActive" fill="hold" evtFilter="cancelBubble" nodeType="interactiveSeq">
                <p:stCondLst>
                  <p:cond evt="onClick" delay="0">
                    <p:tgtEl>
                      <p:spTgt spid="11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Effect transition="in" filter="fade">
                                      <p:cBhvr>
                                        <p:cTn id="89" dur="500"/>
                                        <p:tgtEl>
                                          <p:spTgt spid="11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14"/>
                                        </p:tgtEl>
                                      </p:cBhvr>
                                    </p:animEffect>
                                    <p:animScale>
                                      <p:cBhvr>
                                        <p:cTn id="92" dur="250" autoRev="1" fill="hold"/>
                                        <p:tgtEl>
                                          <p:spTgt spid="114"/>
                                        </p:tgtEl>
                                      </p:cBhvr>
                                      <p:by x="105000" y="105000"/>
                                    </p:animScale>
                                  </p:childTnLst>
                                </p:cTn>
                              </p:par>
                            </p:childTnLst>
                          </p:cTn>
                        </p:par>
                      </p:childTnLst>
                    </p:cTn>
                  </p:par>
                </p:childTnLst>
              </p:cTn>
              <p:nextCondLst>
                <p:cond evt="onClick" delay="0">
                  <p:tgtEl>
                    <p:spTgt spid="110"/>
                  </p:tgtEl>
                </p:cond>
              </p:nextCondLst>
            </p:seq>
            <p:seq concurrent="1" nextAc="seek">
              <p:cTn id="93" restart="whenNotActive" fill="hold" evtFilter="cancelBubble" nodeType="interactiveSeq">
                <p:stCondLst>
                  <p:cond evt="onClick" delay="0">
                    <p:tgtEl>
                      <p:spTgt spid="70"/>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p:cTn id="98" dur="500" fill="hold"/>
                                        <p:tgtEl>
                                          <p:spTgt spid="71"/>
                                        </p:tgtEl>
                                        <p:attrNameLst>
                                          <p:attrName>ppt_w</p:attrName>
                                        </p:attrNameLst>
                                      </p:cBhvr>
                                      <p:tavLst>
                                        <p:tav tm="0">
                                          <p:val>
                                            <p:fltVal val="0"/>
                                          </p:val>
                                        </p:tav>
                                        <p:tav tm="100000">
                                          <p:val>
                                            <p:strVal val="#ppt_w"/>
                                          </p:val>
                                        </p:tav>
                                      </p:tavLst>
                                    </p:anim>
                                    <p:anim calcmode="lin" valueType="num">
                                      <p:cBhvr>
                                        <p:cTn id="99" dur="500" fill="hold"/>
                                        <p:tgtEl>
                                          <p:spTgt spid="71"/>
                                        </p:tgtEl>
                                        <p:attrNameLst>
                                          <p:attrName>ppt_h</p:attrName>
                                        </p:attrNameLst>
                                      </p:cBhvr>
                                      <p:tavLst>
                                        <p:tav tm="0">
                                          <p:val>
                                            <p:fltVal val="0"/>
                                          </p:val>
                                        </p:tav>
                                        <p:tav tm="100000">
                                          <p:val>
                                            <p:strVal val="#ppt_h"/>
                                          </p:val>
                                        </p:tav>
                                      </p:tavLst>
                                    </p:anim>
                                    <p:animEffect transition="in" filter="fade">
                                      <p:cBhvr>
                                        <p:cTn id="100" dur="500"/>
                                        <p:tgtEl>
                                          <p:spTgt spid="71"/>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71"/>
                                        </p:tgtEl>
                                      </p:cBhvr>
                                    </p:animEffect>
                                    <p:animScale>
                                      <p:cBhvr>
                                        <p:cTn id="103"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04" restart="whenNotActive" fill="hold" evtFilter="cancelBubble" nodeType="interactiveSeq">
                <p:stCondLst>
                  <p:cond evt="onClick" delay="0">
                    <p:tgtEl>
                      <p:spTgt spid="6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p:cTn id="109" dur="500" fill="hold"/>
                                        <p:tgtEl>
                                          <p:spTgt spid="72"/>
                                        </p:tgtEl>
                                        <p:attrNameLst>
                                          <p:attrName>ppt_w</p:attrName>
                                        </p:attrNameLst>
                                      </p:cBhvr>
                                      <p:tavLst>
                                        <p:tav tm="0">
                                          <p:val>
                                            <p:fltVal val="0"/>
                                          </p:val>
                                        </p:tav>
                                        <p:tav tm="100000">
                                          <p:val>
                                            <p:strVal val="#ppt_w"/>
                                          </p:val>
                                        </p:tav>
                                      </p:tavLst>
                                    </p:anim>
                                    <p:anim calcmode="lin" valueType="num">
                                      <p:cBhvr>
                                        <p:cTn id="110" dur="500" fill="hold"/>
                                        <p:tgtEl>
                                          <p:spTgt spid="72"/>
                                        </p:tgtEl>
                                        <p:attrNameLst>
                                          <p:attrName>ppt_h</p:attrName>
                                        </p:attrNameLst>
                                      </p:cBhvr>
                                      <p:tavLst>
                                        <p:tav tm="0">
                                          <p:val>
                                            <p:fltVal val="0"/>
                                          </p:val>
                                        </p:tav>
                                        <p:tav tm="100000">
                                          <p:val>
                                            <p:strVal val="#ppt_h"/>
                                          </p:val>
                                        </p:tav>
                                      </p:tavLst>
                                    </p:anim>
                                    <p:animEffect transition="in" filter="fade">
                                      <p:cBhvr>
                                        <p:cTn id="111" dur="500"/>
                                        <p:tgtEl>
                                          <p:spTgt spid="72"/>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2"/>
                                        </p:tgtEl>
                                      </p:cBhvr>
                                    </p:animEffect>
                                    <p:animScale>
                                      <p:cBhvr>
                                        <p:cTn id="114" dur="250" autoRev="1" fill="hold"/>
                                        <p:tgtEl>
                                          <p:spTgt spid="72"/>
                                        </p:tgtEl>
                                      </p:cBhvr>
                                      <p:by x="105000" y="105000"/>
                                    </p:animScale>
                                  </p:childTnLst>
                                </p:cTn>
                              </p:par>
                            </p:childTnLst>
                          </p:cTn>
                        </p:par>
                      </p:childTnLst>
                    </p:cTn>
                  </p:par>
                </p:childTnLst>
              </p:cTn>
              <p:nextCondLst>
                <p:cond evt="onClick" delay="0">
                  <p:tgtEl>
                    <p:spTgt spid="68"/>
                  </p:tgtEl>
                </p:cond>
              </p:nextCondLst>
            </p:seq>
            <p:seq concurrent="1" nextAc="seek">
              <p:cTn id="115" restart="whenNotActive" fill="hold" evtFilter="cancelBubble" nodeType="interactiveSeq">
                <p:stCondLst>
                  <p:cond evt="onClick" delay="0">
                    <p:tgtEl>
                      <p:spTgt spid="69"/>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Effect transition="in" filter="fade">
                                      <p:cBhvr>
                                        <p:cTn id="122" dur="500"/>
                                        <p:tgtEl>
                                          <p:spTgt spid="7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3"/>
                                        </p:tgtEl>
                                      </p:cBhvr>
                                    </p:animEffect>
                                    <p:animScale>
                                      <p:cBhvr>
                                        <p:cTn id="125" dur="250" autoRev="1" fill="hold"/>
                                        <p:tgtEl>
                                          <p:spTgt spid="73"/>
                                        </p:tgtEl>
                                      </p:cBhvr>
                                      <p:by x="105000" y="105000"/>
                                    </p:animScale>
                                  </p:childTnLst>
                                </p:cTn>
                              </p:par>
                            </p:childTnLst>
                          </p:cTn>
                        </p:par>
                      </p:childTnLst>
                    </p:cTn>
                  </p:par>
                </p:childTnLst>
              </p:cTn>
              <p:nextCondLst>
                <p:cond evt="onClick" delay="0">
                  <p:tgtEl>
                    <p:spTgt spid="69"/>
                  </p:tgtEl>
                </p:cond>
              </p:nextCondLst>
            </p:seq>
            <p:seq concurrent="1" nextAc="seek">
              <p:cTn id="126" restart="whenNotActive" fill="hold" evtFilter="cancelBubble" nodeType="interactiveSeq">
                <p:stCondLst>
                  <p:cond evt="onClick" delay="0">
                    <p:tgtEl>
                      <p:spTgt spid="7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 calcmode="lin" valueType="num">
                                      <p:cBhvr>
                                        <p:cTn id="131" dur="500" fill="hold"/>
                                        <p:tgtEl>
                                          <p:spTgt spid="75"/>
                                        </p:tgtEl>
                                        <p:attrNameLst>
                                          <p:attrName>ppt_w</p:attrName>
                                        </p:attrNameLst>
                                      </p:cBhvr>
                                      <p:tavLst>
                                        <p:tav tm="0">
                                          <p:val>
                                            <p:fltVal val="0"/>
                                          </p:val>
                                        </p:tav>
                                        <p:tav tm="100000">
                                          <p:val>
                                            <p:strVal val="#ppt_w"/>
                                          </p:val>
                                        </p:tav>
                                      </p:tavLst>
                                    </p:anim>
                                    <p:anim calcmode="lin" valueType="num">
                                      <p:cBhvr>
                                        <p:cTn id="132" dur="500" fill="hold"/>
                                        <p:tgtEl>
                                          <p:spTgt spid="75"/>
                                        </p:tgtEl>
                                        <p:attrNameLst>
                                          <p:attrName>ppt_h</p:attrName>
                                        </p:attrNameLst>
                                      </p:cBhvr>
                                      <p:tavLst>
                                        <p:tav tm="0">
                                          <p:val>
                                            <p:fltVal val="0"/>
                                          </p:val>
                                        </p:tav>
                                        <p:tav tm="100000">
                                          <p:val>
                                            <p:strVal val="#ppt_h"/>
                                          </p:val>
                                        </p:tav>
                                      </p:tavLst>
                                    </p:anim>
                                    <p:animEffect transition="in" filter="fade">
                                      <p:cBhvr>
                                        <p:cTn id="133" dur="500"/>
                                        <p:tgtEl>
                                          <p:spTgt spid="7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5"/>
                                        </p:tgtEl>
                                      </p:cBhvr>
                                    </p:animEffect>
                                    <p:animScale>
                                      <p:cBhvr>
                                        <p:cTn id="136" dur="250" autoRev="1" fill="hold"/>
                                        <p:tgtEl>
                                          <p:spTgt spid="75"/>
                                        </p:tgtEl>
                                      </p:cBhvr>
                                      <p:by x="105000" y="105000"/>
                                    </p:animScale>
                                  </p:childTnLst>
                                </p:cTn>
                              </p:par>
                            </p:childTnLst>
                          </p:cTn>
                        </p:par>
                      </p:childTnLst>
                    </p:cTn>
                  </p:par>
                </p:childTnLst>
              </p:cTn>
              <p:nextCondLst>
                <p:cond evt="onClick" delay="0">
                  <p:tgtEl>
                    <p:spTgt spid="74"/>
                  </p:tgtEl>
                </p:cond>
              </p:nextCondLst>
            </p:seq>
          </p:childTnLst>
        </p:cTn>
      </p:par>
    </p:tnLst>
    <p:bldLst>
      <p:bldP spid="112" grpId="0"/>
      <p:bldP spid="112" grpId="1"/>
      <p:bldP spid="113" grpId="0"/>
      <p:bldP spid="113" grpId="1"/>
      <p:bldP spid="114" grpId="0"/>
      <p:bldP spid="114" grpId="1"/>
      <p:bldP spid="71" grpId="0"/>
      <p:bldP spid="71" grpId="1"/>
      <p:bldP spid="72" grpId="0"/>
      <p:bldP spid="72" grpId="1"/>
      <p:bldP spid="73" grpId="0"/>
      <p:bldP spid="73" grpId="1"/>
      <p:bldP spid="75" grpId="0"/>
      <p:bldP spid="7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1104</Words>
  <Application>Microsoft Office PowerPoint</Application>
  <PresentationFormat>Custom</PresentationFormat>
  <Paragraphs>188</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 MÔI TRƯỜNG TRONG CƠ THỂ VÀ HỆ BÀI TIẾT Ở NGƯỜI</dc:title>
  <dc:creator>Administrator</dc:creator>
  <cp:lastModifiedBy>Khanhvd</cp:lastModifiedBy>
  <cp:revision>11</cp:revision>
  <dcterms:created xsi:type="dcterms:W3CDTF">2006-08-16T00:00:00Z</dcterms:created>
  <dcterms:modified xsi:type="dcterms:W3CDTF">2023-07-18T14:39:54Z</dcterms:modified>
  <dc:identifier>DAFgPAx22Yg</dc:identifier>
</cp:coreProperties>
</file>