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09" autoAdjust="0"/>
  </p:normalViewPr>
  <p:slideViewPr>
    <p:cSldViewPr snapToGrid="0" snapToObjects="1">
      <p:cViewPr varScale="1">
        <p:scale>
          <a:sx n="66" d="100"/>
          <a:sy n="66" d="100"/>
        </p:scale>
        <p:origin x="774"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578</TotalTime>
  <Words>4151</Words>
  <Application>Microsoft Office PowerPoint</Application>
  <PresentationFormat>Màn hình rộng</PresentationFormat>
  <Paragraphs>585</Paragraphs>
  <Slides>40</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40</vt:i4>
      </vt:variant>
    </vt:vector>
  </HeadingPairs>
  <TitlesOfParts>
    <vt:vector size="47" baseType="lpstr">
      <vt:lpstr>Arial</vt:lpstr>
      <vt:lpstr>Arial Black</vt:lpstr>
      <vt:lpstr>Arial Regular</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Bản trình bày PowerPoint</vt:lpstr>
      <vt:lpstr>iI. QUY LUẬT PHÂN LI ĐỘC LẬP</vt:lpstr>
      <vt:lpstr>iI. QUY LUẬT PHÂN LI ĐỘC LẬP</vt:lpstr>
      <vt:lpstr>iI. QUY LUẬT PHÂN LI ĐỘC LẬP</vt:lpstr>
      <vt:lpstr>iI. QUY LUẬT PHÂN LI ĐỘC LẬP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Dinh Cong Hoang</cp:lastModifiedBy>
  <cp:revision>68</cp:revision>
  <dcterms:created xsi:type="dcterms:W3CDTF">2024-01-11T14:09:56Z</dcterms:created>
  <dcterms:modified xsi:type="dcterms:W3CDTF">2024-07-08T15:02:00Z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