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9/15/2024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9/15/2024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err="1">
                <a:ln>
                  <a:noFill/>
                </a:ln>
                <a:solidFill>
                  <a:schemeClr val="bg1"/>
                </a:solidFill>
                <a:effectLst/>
                <a:uLnTx/>
                <a:uFillTx/>
                <a:latin typeface="Fira Sans Condensed Medium" panose="020B0603050000020004" pitchFamily="34" charset="0"/>
              </a:rPr>
              <a:t>viên</a:t>
            </a:r>
            <a:r>
              <a:rPr lang="en-US" sz="2400">
                <a:solidFill>
                  <a:schemeClr val="bg1"/>
                </a:solidFill>
                <a:latin typeface="Fira Sans Condensed Medium" panose="020B0603050000020004" pitchFamily="34" charset="0"/>
              </a:rPr>
              <a:t>: Đinh Công Hoàng</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822522" y="5376569"/>
            <a:ext cx="39478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err="1">
                <a:ln>
                  <a:noFill/>
                </a:ln>
                <a:solidFill>
                  <a:srgbClr val="D35C27"/>
                </a:solidFill>
                <a:effectLst/>
                <a:uLnTx/>
                <a:uFillTx/>
                <a:latin typeface="Fira Sans Condensed Medium" panose="020B0603050000020004" pitchFamily="34" charset="0"/>
              </a:rPr>
              <a:t>viên</a:t>
            </a:r>
            <a:r>
              <a:rPr lang="en-US" sz="2400" b="1">
                <a:solidFill>
                  <a:srgbClr val="D35C27"/>
                </a:solidFill>
                <a:latin typeface="Fira Sans Condensed Medium" panose="020B0603050000020004" pitchFamily="34" charset="0"/>
              </a:rPr>
              <a:t>: Đinh Công Hoàng</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6001</TotalTime>
  <Words>1534</Words>
  <Application>Microsoft Office PowerPoint</Application>
  <PresentationFormat>Màn hình rộng</PresentationFormat>
  <Paragraphs>199</Paragraphs>
  <Slides>39</Slides>
  <Notes>1</Notes>
  <HiddenSlides>0</HiddenSlides>
  <MMClips>0</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Dinh Cong Hoang</cp:lastModifiedBy>
  <cp:revision>13</cp:revision>
  <dcterms:created xsi:type="dcterms:W3CDTF">2024-01-13T16:09:11Z</dcterms:created>
  <dcterms:modified xsi:type="dcterms:W3CDTF">2024-09-15T16:55:13Z</dcterms:modified>
</cp:coreProperties>
</file>