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9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9" r:id="rId2"/>
    <p:sldMasterId id="2147483703" r:id="rId3"/>
    <p:sldMasterId id="2147483758" r:id="rId4"/>
    <p:sldMasterId id="2147483761" r:id="rId5"/>
    <p:sldMasterId id="2147483764" r:id="rId6"/>
    <p:sldMasterId id="2147483818" r:id="rId7"/>
    <p:sldMasterId id="2147483832" r:id="rId8"/>
    <p:sldMasterId id="2147483845" r:id="rId9"/>
    <p:sldMasterId id="2147483850" r:id="rId10"/>
    <p:sldMasterId id="2147483888" r:id="rId11"/>
  </p:sldMasterIdLst>
  <p:notesMasterIdLst>
    <p:notesMasterId r:id="rId34"/>
  </p:notesMasterIdLst>
  <p:sldIdLst>
    <p:sldId id="334" r:id="rId12"/>
    <p:sldId id="257" r:id="rId13"/>
    <p:sldId id="703" r:id="rId14"/>
    <p:sldId id="311" r:id="rId15"/>
    <p:sldId id="313" r:id="rId16"/>
    <p:sldId id="314" r:id="rId17"/>
    <p:sldId id="316" r:id="rId18"/>
    <p:sldId id="730" r:id="rId19"/>
    <p:sldId id="264" r:id="rId20"/>
    <p:sldId id="2007577238" r:id="rId21"/>
    <p:sldId id="2007577239" r:id="rId22"/>
    <p:sldId id="2007577237" r:id="rId23"/>
    <p:sldId id="552" r:id="rId24"/>
    <p:sldId id="11088838" r:id="rId25"/>
    <p:sldId id="694" r:id="rId26"/>
    <p:sldId id="11088845" r:id="rId27"/>
    <p:sldId id="11088844" r:id="rId28"/>
    <p:sldId id="11088839" r:id="rId29"/>
    <p:sldId id="11088841" r:id="rId30"/>
    <p:sldId id="11088842" r:id="rId31"/>
    <p:sldId id="11088843" r:id="rId32"/>
    <p:sldId id="287" r:id="rId33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35"/>
      <p:bold r:id="rId36"/>
    </p:embeddedFont>
    <p:embeddedFont>
      <p:font typeface="PT Serif" panose="020B0604020202020204" charset="0"/>
      <p:regular r:id="rId37"/>
      <p:bold r:id="rId38"/>
      <p:italic r:id="rId39"/>
      <p:boldItalic r:id="rId40"/>
    </p:embeddedFont>
    <p:embeddedFont>
      <p:font typeface="Domine" panose="020B0604020202020204" charset="0"/>
      <p:regular r:id="rId41"/>
      <p:bold r:id="rId42"/>
    </p:embeddedFont>
    <p:embeddedFont>
      <p:font typeface="Livvic" panose="020B0604020202020204" charset="0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ABeeZee" panose="020B0604020202020204" charset="0"/>
      <p:regular r:id="rId51"/>
      <p:bold r:id="rId52"/>
      <p:italic r:id="rId53"/>
      <p:boldItalic r:id="rId54"/>
    </p:embeddedFont>
    <p:embeddedFont>
      <p:font typeface="Bebas Neue" panose="020B0604020202020204" charset="0"/>
      <p:regular r:id="rId55"/>
    </p:embeddedFont>
    <p:embeddedFont>
      <p:font typeface="Karla" panose="020B0604020202020204" charset="0"/>
      <p:regular r:id="rId56"/>
      <p:bold r:id="rId57"/>
    </p:embeddedFont>
    <p:embeddedFont>
      <p:font typeface="SNELL ROUNDHAND BLACK" panose="020B0604020202020204" charset="0"/>
      <p:bold r:id="rId58"/>
    </p:embeddedFont>
    <p:embeddedFont>
      <p:font typeface="Oxygen" panose="020B0604020202020204" charset="0"/>
      <p:regular r:id="rId59"/>
      <p:bold r:id="rId60"/>
    </p:embeddedFont>
    <p:embeddedFont>
      <p:font typeface="Rochester" panose="020B0604020202020204" charset="0"/>
      <p:regular r:id="rId61"/>
    </p:embeddedFont>
    <p:embeddedFont>
      <p:font typeface="Open Sans" panose="020B0606030504020204" pitchFamily="34" charset="0"/>
      <p:regular r:id="rId62"/>
      <p:bold r:id="rId63"/>
      <p:italic r:id="rId64"/>
      <p:boldItalic r:id="rId65"/>
    </p:embeddedFont>
    <p:embeddedFont>
      <p:font typeface="宋体" panose="02010600030101010101" pitchFamily="2" charset="-122"/>
      <p:regular r:id="rId66"/>
    </p:embeddedFont>
    <p:embeddedFont>
      <p:font typeface="Poiret One" panose="020B0604020202020204" charset="0"/>
      <p:regular r:id="rId67"/>
    </p:embeddedFont>
    <p:embeddedFont>
      <p:font typeface="Roboto Condensed Light" panose="02000000000000000000" pitchFamily="2" charset="0"/>
      <p:regular r:id="rId68"/>
      <p:italic r:id="rId69"/>
    </p:embeddedFont>
    <p:embeddedFont>
      <p:font typeface="Oxygen Light" panose="020B0604020202020204" charset="0"/>
      <p:regular r:id="rId70"/>
    </p:embeddedFont>
    <p:embeddedFont>
      <p:font typeface="SNELL ROUNDHAND BLACK" panose="020B0604020202020204" charset="0"/>
      <p:bold r:id="rId58"/>
    </p:embeddedFont>
    <p:embeddedFont>
      <p:font typeface="Amaranth" panose="020B0604020202020204" charset="0"/>
      <p:regular r:id="rId71"/>
      <p:bold r:id="rId72"/>
      <p:italic r:id="rId73"/>
      <p:boldItalic r:id="rId74"/>
    </p:embeddedFont>
    <p:embeddedFont>
      <p:font typeface="微软雅黑" panose="020B0503020204020204" pitchFamily="34" charset="-122"/>
      <p:regular r:id="rId75"/>
      <p:bold r:id="rId76"/>
    </p:embeddedFont>
    <p:embeddedFont>
      <p:font typeface="Muli" panose="020B0604020202020204" charset="0"/>
      <p:regular r:id="rId77"/>
      <p:bold r:id="rId78"/>
      <p:italic r:id="rId79"/>
      <p:boldItalic r:id="rId80"/>
    </p:embeddedFont>
    <p:embeddedFont>
      <p:font typeface="等线" panose="020B0604020202020204" charset="-122"/>
      <p:regular r:id="rId81"/>
      <p:bold r:id="rId82"/>
    </p:embeddedFont>
    <p:embeddedFont>
      <p:font typeface="Calibri Light" panose="020F0302020204030204" pitchFamily="34" charset="0"/>
      <p:regular r:id="rId83"/>
      <p:italic r:id="rId84"/>
    </p:embeddedFont>
    <p:embeddedFont>
      <p:font typeface="Cambria" panose="02040503050406030204" pitchFamily="18" charset="0"/>
      <p:regular r:id="rId85"/>
      <p:bold r:id="rId86"/>
      <p:italic r:id="rId87"/>
      <p:boldItalic r:id="rId8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57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500"/>
    <a:srgbClr val="FCF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A194E48-0213-45A0-A4D0-6C0B52F4EC9D}">
  <a:tblStyle styleId="{3A194E48-0213-45A0-A4D0-6C0B52F4EC9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6" autoAdjust="0"/>
    <p:restoredTop sz="94745"/>
  </p:normalViewPr>
  <p:slideViewPr>
    <p:cSldViewPr snapToGrid="0">
      <p:cViewPr varScale="1">
        <p:scale>
          <a:sx n="92" d="100"/>
          <a:sy n="92" d="100"/>
        </p:scale>
        <p:origin x="714" y="78"/>
      </p:cViewPr>
      <p:guideLst>
        <p:guide orient="horz" pos="1620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63" Type="http://schemas.openxmlformats.org/officeDocument/2006/relationships/font" Target="fonts/font29.fntdata"/><Relationship Id="rId68" Type="http://schemas.openxmlformats.org/officeDocument/2006/relationships/font" Target="fonts/font34.fntdata"/><Relationship Id="rId84" Type="http://schemas.openxmlformats.org/officeDocument/2006/relationships/font" Target="fonts/font50.fntdata"/><Relationship Id="rId89" Type="http://schemas.openxmlformats.org/officeDocument/2006/relationships/presProps" Target="presProps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font" Target="fonts/font3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74" Type="http://schemas.openxmlformats.org/officeDocument/2006/relationships/font" Target="fonts/font40.fntdata"/><Relationship Id="rId79" Type="http://schemas.openxmlformats.org/officeDocument/2006/relationships/font" Target="fonts/font45.fntdata"/><Relationship Id="rId5" Type="http://schemas.openxmlformats.org/officeDocument/2006/relationships/slideMaster" Target="slideMasters/slideMaster5.xml"/><Relationship Id="rId90" Type="http://schemas.openxmlformats.org/officeDocument/2006/relationships/viewProps" Target="viewProps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69" Type="http://schemas.openxmlformats.org/officeDocument/2006/relationships/font" Target="fonts/font35.fntdata"/><Relationship Id="rId77" Type="http://schemas.openxmlformats.org/officeDocument/2006/relationships/font" Target="fonts/font43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7.fntdata"/><Relationship Id="rId72" Type="http://schemas.openxmlformats.org/officeDocument/2006/relationships/font" Target="fonts/font38.fntdata"/><Relationship Id="rId80" Type="http://schemas.openxmlformats.org/officeDocument/2006/relationships/font" Target="fonts/font46.fntdata"/><Relationship Id="rId85" Type="http://schemas.openxmlformats.org/officeDocument/2006/relationships/font" Target="fonts/font5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font" Target="fonts/font33.fntdata"/><Relationship Id="rId20" Type="http://schemas.openxmlformats.org/officeDocument/2006/relationships/slide" Target="slides/slide9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70" Type="http://schemas.openxmlformats.org/officeDocument/2006/relationships/font" Target="fonts/font36.fntdata"/><Relationship Id="rId75" Type="http://schemas.openxmlformats.org/officeDocument/2006/relationships/font" Target="fonts/font41.fntdata"/><Relationship Id="rId83" Type="http://schemas.openxmlformats.org/officeDocument/2006/relationships/font" Target="fonts/font49.fntdata"/><Relationship Id="rId88" Type="http://schemas.openxmlformats.org/officeDocument/2006/relationships/font" Target="fonts/font54.fnt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font" Target="fonts/font31.fntdata"/><Relationship Id="rId73" Type="http://schemas.openxmlformats.org/officeDocument/2006/relationships/font" Target="fonts/font39.fntdata"/><Relationship Id="rId78" Type="http://schemas.openxmlformats.org/officeDocument/2006/relationships/font" Target="fonts/font44.fntdata"/><Relationship Id="rId81" Type="http://schemas.openxmlformats.org/officeDocument/2006/relationships/font" Target="fonts/font47.fntdata"/><Relationship Id="rId86" Type="http://schemas.openxmlformats.org/officeDocument/2006/relationships/font" Target="fonts/font52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font" Target="fonts/font5.fntdata"/><Relationship Id="rId34" Type="http://schemas.openxmlformats.org/officeDocument/2006/relationships/notesMaster" Target="notesMasters/notesMaster1.xml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6" Type="http://schemas.openxmlformats.org/officeDocument/2006/relationships/font" Target="fonts/font42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37.fntdata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66" Type="http://schemas.openxmlformats.org/officeDocument/2006/relationships/font" Target="fonts/font32.fntdata"/><Relationship Id="rId87" Type="http://schemas.openxmlformats.org/officeDocument/2006/relationships/font" Target="fonts/font53.fntdata"/><Relationship Id="rId61" Type="http://schemas.openxmlformats.org/officeDocument/2006/relationships/font" Target="fonts/font27.fntdata"/><Relationship Id="rId82" Type="http://schemas.openxmlformats.org/officeDocument/2006/relationships/font" Target="fonts/font48.fntdata"/><Relationship Id="rId1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A59B4-AF1D-B145-BC44-B61B7A02F54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839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ac8787dcf5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ac8787dcf5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a59451d7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a59451d7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f5a57be6f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6" name="Google Shape;746;gf5a57be6f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4922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e695bdf7eb_1_1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e695bdf7eb_1_1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1925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d88af441a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d88af441a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3801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586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e695bdf7eb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e695bdf7eb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7955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722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 txBox="1">
            <a:spLocks noGrp="1"/>
          </p:cNvSpPr>
          <p:nvPr>
            <p:ph type="title"/>
          </p:nvPr>
        </p:nvSpPr>
        <p:spPr>
          <a:xfrm>
            <a:off x="680100" y="3675150"/>
            <a:ext cx="2510700" cy="9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76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3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05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77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73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97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0"/>
            <a:ext cx="9144000" cy="5143520"/>
            <a:chOff x="238125" y="846675"/>
            <a:chExt cx="7143750" cy="4018375"/>
          </a:xfrm>
        </p:grpSpPr>
        <p:sp>
          <p:nvSpPr>
            <p:cNvPr id="10" name="Google Shape;10;p2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52245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75925" y="1055025"/>
              <a:ext cx="6868450" cy="661400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75925" y="1055025"/>
              <a:ext cx="551575" cy="3601650"/>
            </a:xfrm>
            <a:custGeom>
              <a:avLst/>
              <a:gdLst/>
              <a:ahLst/>
              <a:cxnLst/>
              <a:rect l="l" t="t" r="r" b="b"/>
              <a:pathLst>
                <a:path w="22063" h="144066" extrusionOk="0">
                  <a:moveTo>
                    <a:pt x="1" y="0"/>
                  </a:moveTo>
                  <a:lnTo>
                    <a:pt x="1" y="144066"/>
                  </a:lnTo>
                  <a:lnTo>
                    <a:pt x="22063" y="1440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B7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75925" y="1055325"/>
              <a:ext cx="6868450" cy="3601050"/>
            </a:xfrm>
            <a:custGeom>
              <a:avLst/>
              <a:gdLst/>
              <a:ahLst/>
              <a:cxnLst/>
              <a:rect l="l" t="t" r="r" b="b"/>
              <a:pathLst>
                <a:path w="274738" h="144042" extrusionOk="0">
                  <a:moveTo>
                    <a:pt x="1" y="0"/>
                  </a:moveTo>
                  <a:lnTo>
                    <a:pt x="8942" y="144042"/>
                  </a:lnTo>
                  <a:lnTo>
                    <a:pt x="274737" y="144042"/>
                  </a:lnTo>
                  <a:lnTo>
                    <a:pt x="274737" y="4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3400" y="691800"/>
            <a:ext cx="7717200" cy="109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2248775" y="1742975"/>
            <a:ext cx="46464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6472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4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4"/>
          <p:cNvGrpSpPr/>
          <p:nvPr/>
        </p:nvGrpSpPr>
        <p:grpSpPr>
          <a:xfrm>
            <a:off x="-25" y="-77"/>
            <a:ext cx="9144000" cy="5143922"/>
            <a:chOff x="-25" y="-77"/>
            <a:chExt cx="9144000" cy="5143922"/>
          </a:xfrm>
        </p:grpSpPr>
        <p:sp>
          <p:nvSpPr>
            <p:cNvPr id="27" name="Google Shape;27;p4"/>
            <p:cNvSpPr/>
            <p:nvPr/>
          </p:nvSpPr>
          <p:spPr>
            <a:xfrm rot="5400000">
              <a:off x="6382850" y="2357612"/>
              <a:ext cx="4601862" cy="443138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8;p4"/>
            <p:cNvGrpSpPr/>
            <p:nvPr/>
          </p:nvGrpSpPr>
          <p:grpSpPr>
            <a:xfrm flipH="1">
              <a:off x="-25" y="-77"/>
              <a:ext cx="9144000" cy="5143922"/>
              <a:chOff x="238125" y="846675"/>
              <a:chExt cx="7143750" cy="4018375"/>
            </a:xfrm>
          </p:grpSpPr>
          <p:sp>
            <p:nvSpPr>
              <p:cNvPr id="29" name="Google Shape;29;p4"/>
              <p:cNvSpPr/>
              <p:nvPr/>
            </p:nvSpPr>
            <p:spPr>
              <a:xfrm>
                <a:off x="238125" y="846675"/>
                <a:ext cx="7143750" cy="4018375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60735" extrusionOk="0">
                    <a:moveTo>
                      <a:pt x="285750" y="0"/>
                    </a:moveTo>
                    <a:lnTo>
                      <a:pt x="0" y="160734"/>
                    </a:lnTo>
                    <a:lnTo>
                      <a:pt x="285750" y="160734"/>
                    </a:lnTo>
                    <a:lnTo>
                      <a:pt x="285750" y="0"/>
                    </a:lnTo>
                    <a:close/>
                  </a:path>
                </a:pathLst>
              </a:custGeom>
              <a:solidFill>
                <a:srgbClr val="7BD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4"/>
              <p:cNvSpPr/>
              <p:nvPr/>
            </p:nvSpPr>
            <p:spPr>
              <a:xfrm>
                <a:off x="375925" y="1055325"/>
                <a:ext cx="6868450" cy="3601050"/>
              </a:xfrm>
              <a:custGeom>
                <a:avLst/>
                <a:gdLst/>
                <a:ahLst/>
                <a:cxnLst/>
                <a:rect l="l" t="t" r="r" b="b"/>
                <a:pathLst>
                  <a:path w="274738" h="144042" extrusionOk="0">
                    <a:moveTo>
                      <a:pt x="1" y="0"/>
                    </a:moveTo>
                    <a:lnTo>
                      <a:pt x="8942" y="144042"/>
                    </a:lnTo>
                    <a:lnTo>
                      <a:pt x="274737" y="144042"/>
                    </a:lnTo>
                    <a:lnTo>
                      <a:pt x="274737" y="45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808775" y="503450"/>
            <a:ext cx="7526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13400" y="1034875"/>
            <a:ext cx="7717200" cy="3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4994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7"/>
          <p:cNvGrpSpPr/>
          <p:nvPr/>
        </p:nvGrpSpPr>
        <p:grpSpPr>
          <a:xfrm>
            <a:off x="-416332" y="0"/>
            <a:ext cx="9560338" cy="5143524"/>
            <a:chOff x="-416332" y="0"/>
            <a:chExt cx="9560338" cy="5143524"/>
          </a:xfrm>
        </p:grpSpPr>
        <p:sp>
          <p:nvSpPr>
            <p:cNvPr id="53" name="Google Shape;53;p7"/>
            <p:cNvSpPr/>
            <p:nvPr/>
          </p:nvSpPr>
          <p:spPr>
            <a:xfrm>
              <a:off x="0" y="0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7"/>
            <p:cNvSpPr/>
            <p:nvPr/>
          </p:nvSpPr>
          <p:spPr>
            <a:xfrm>
              <a:off x="5" y="4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7"/>
            <p:cNvSpPr/>
            <p:nvPr/>
          </p:nvSpPr>
          <p:spPr>
            <a:xfrm flipH="1">
              <a:off x="176384" y="266678"/>
              <a:ext cx="8791616" cy="846592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7"/>
            <p:cNvSpPr/>
            <p:nvPr/>
          </p:nvSpPr>
          <p:spPr>
            <a:xfrm>
              <a:off x="-416332" y="267076"/>
              <a:ext cx="9377600" cy="4609344"/>
            </a:xfrm>
            <a:custGeom>
              <a:avLst/>
              <a:gdLst/>
              <a:ahLst/>
              <a:cxnLst/>
              <a:rect l="l" t="t" r="r" b="b"/>
              <a:pathLst>
                <a:path w="293050" h="144042" extrusionOk="0">
                  <a:moveTo>
                    <a:pt x="293049" y="0"/>
                  </a:moveTo>
                  <a:lnTo>
                    <a:pt x="1" y="4906"/>
                  </a:lnTo>
                  <a:lnTo>
                    <a:pt x="18313" y="144042"/>
                  </a:lnTo>
                  <a:lnTo>
                    <a:pt x="284096" y="144042"/>
                  </a:lnTo>
                  <a:lnTo>
                    <a:pt x="293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7"/>
          <p:cNvSpPr txBox="1">
            <a:spLocks noGrp="1"/>
          </p:cNvSpPr>
          <p:nvPr>
            <p:ph type="body" idx="1"/>
          </p:nvPr>
        </p:nvSpPr>
        <p:spPr>
          <a:xfrm>
            <a:off x="1099875" y="1466400"/>
            <a:ext cx="5007300" cy="23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●"/>
              <a:defRPr/>
            </a:lvl1pPr>
            <a:lvl2pPr marL="914400" lvl="1" indent="-3048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808775" y="503450"/>
            <a:ext cx="7526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4273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4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9"/>
          <p:cNvGrpSpPr/>
          <p:nvPr/>
        </p:nvGrpSpPr>
        <p:grpSpPr>
          <a:xfrm>
            <a:off x="1" y="1"/>
            <a:ext cx="9144000" cy="5143520"/>
            <a:chOff x="238125" y="846675"/>
            <a:chExt cx="7143750" cy="4018375"/>
          </a:xfrm>
        </p:grpSpPr>
        <p:sp>
          <p:nvSpPr>
            <p:cNvPr id="67" name="Google Shape;67;p9"/>
            <p:cNvSpPr/>
            <p:nvPr/>
          </p:nvSpPr>
          <p:spPr>
            <a:xfrm>
              <a:off x="375925" y="1055025"/>
              <a:ext cx="6868450" cy="661400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9"/>
            <p:cNvSpPr/>
            <p:nvPr/>
          </p:nvSpPr>
          <p:spPr>
            <a:xfrm>
              <a:off x="375925" y="1055325"/>
              <a:ext cx="551575" cy="3601650"/>
            </a:xfrm>
            <a:custGeom>
              <a:avLst/>
              <a:gdLst/>
              <a:ahLst/>
              <a:cxnLst/>
              <a:rect l="l" t="t" r="r" b="b"/>
              <a:pathLst>
                <a:path w="22063" h="144066" extrusionOk="0">
                  <a:moveTo>
                    <a:pt x="1" y="0"/>
                  </a:moveTo>
                  <a:lnTo>
                    <a:pt x="1" y="144066"/>
                  </a:lnTo>
                  <a:lnTo>
                    <a:pt x="22063" y="1440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3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9"/>
            <p:cNvSpPr/>
            <p:nvPr/>
          </p:nvSpPr>
          <p:spPr>
            <a:xfrm>
              <a:off x="375925" y="1055325"/>
              <a:ext cx="6868450" cy="3601050"/>
            </a:xfrm>
            <a:custGeom>
              <a:avLst/>
              <a:gdLst/>
              <a:ahLst/>
              <a:cxnLst/>
              <a:rect l="l" t="t" r="r" b="b"/>
              <a:pathLst>
                <a:path w="274738" h="144042" extrusionOk="0">
                  <a:moveTo>
                    <a:pt x="1" y="0"/>
                  </a:moveTo>
                  <a:lnTo>
                    <a:pt x="8942" y="144042"/>
                  </a:lnTo>
                  <a:lnTo>
                    <a:pt x="274737" y="144042"/>
                  </a:lnTo>
                  <a:lnTo>
                    <a:pt x="274737" y="4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620325" y="1517025"/>
            <a:ext cx="4045200" cy="13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752250" y="2798175"/>
            <a:ext cx="3781200" cy="9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99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subTitle" idx="1"/>
          </p:nvPr>
        </p:nvSpPr>
        <p:spPr>
          <a:xfrm>
            <a:off x="878812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subTitle" idx="2"/>
          </p:nvPr>
        </p:nvSpPr>
        <p:spPr>
          <a:xfrm>
            <a:off x="878888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ubTitle" idx="3"/>
          </p:nvPr>
        </p:nvSpPr>
        <p:spPr>
          <a:xfrm>
            <a:off x="3510300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4"/>
          </p:nvPr>
        </p:nvSpPr>
        <p:spPr>
          <a:xfrm>
            <a:off x="3510300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subTitle" idx="5"/>
          </p:nvPr>
        </p:nvSpPr>
        <p:spPr>
          <a:xfrm>
            <a:off x="6141750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subTitle" idx="6"/>
          </p:nvPr>
        </p:nvSpPr>
        <p:spPr>
          <a:xfrm>
            <a:off x="6141750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7" hasCustomPrompt="1"/>
          </p:nvPr>
        </p:nvSpPr>
        <p:spPr>
          <a:xfrm>
            <a:off x="1450188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66" name="Google Shape;166;p16"/>
          <p:cNvSpPr txBox="1">
            <a:spLocks noGrp="1"/>
          </p:cNvSpPr>
          <p:nvPr>
            <p:ph type="title" idx="8" hasCustomPrompt="1"/>
          </p:nvPr>
        </p:nvSpPr>
        <p:spPr>
          <a:xfrm>
            <a:off x="4081650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67" name="Google Shape;167;p16"/>
          <p:cNvSpPr txBox="1">
            <a:spLocks noGrp="1"/>
          </p:cNvSpPr>
          <p:nvPr>
            <p:ph type="title" idx="9" hasCustomPrompt="1"/>
          </p:nvPr>
        </p:nvSpPr>
        <p:spPr>
          <a:xfrm>
            <a:off x="6713100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168" name="Google Shape;168;p16"/>
          <p:cNvGrpSpPr/>
          <p:nvPr/>
        </p:nvGrpSpPr>
        <p:grpSpPr>
          <a:xfrm>
            <a:off x="-2168835" y="-1791568"/>
            <a:ext cx="12694999" cy="8775632"/>
            <a:chOff x="-2168835" y="-1791568"/>
            <a:chExt cx="12694999" cy="8775632"/>
          </a:xfrm>
        </p:grpSpPr>
        <p:pic>
          <p:nvPicPr>
            <p:cNvPr id="169" name="Google Shape;169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550003" flipH="1">
              <a:off x="-420581" y="2624336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7068518" y="-1221197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653970">
              <a:off x="6114019" y="-1032514"/>
              <a:ext cx="1480484" cy="173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-704650" y="4263388"/>
              <a:ext cx="3237624" cy="272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-1809507" y="3205232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4822062" flipH="1">
              <a:off x="7956721" y="102712"/>
              <a:ext cx="2574835" cy="21637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5" name="Google Shape;17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78014" flipH="1">
            <a:off x="-25130" y="-180127"/>
            <a:ext cx="850431" cy="1197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0"/>
          <p:cNvGrpSpPr/>
          <p:nvPr/>
        </p:nvGrpSpPr>
        <p:grpSpPr>
          <a:xfrm>
            <a:off x="-9863" y="0"/>
            <a:ext cx="9163913" cy="5150381"/>
            <a:chOff x="-9863" y="0"/>
            <a:chExt cx="9163913" cy="5150381"/>
          </a:xfrm>
        </p:grpSpPr>
        <p:sp>
          <p:nvSpPr>
            <p:cNvPr id="75" name="Google Shape;75;p10"/>
            <p:cNvSpPr/>
            <p:nvPr/>
          </p:nvSpPr>
          <p:spPr>
            <a:xfrm rot="5400000" flipH="1">
              <a:off x="4465656" y="461986"/>
              <a:ext cx="212884" cy="9163904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0"/>
            <p:cNvSpPr/>
            <p:nvPr/>
          </p:nvSpPr>
          <p:spPr>
            <a:xfrm rot="-5400000" flipH="1">
              <a:off x="4385811" y="-4385812"/>
              <a:ext cx="372189" cy="9143812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0"/>
            <p:cNvSpPr/>
            <p:nvPr/>
          </p:nvSpPr>
          <p:spPr>
            <a:xfrm rot="5400000">
              <a:off x="4370640" y="-4370452"/>
              <a:ext cx="402908" cy="9143812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0"/>
            <p:cNvSpPr/>
            <p:nvPr/>
          </p:nvSpPr>
          <p:spPr>
            <a:xfrm rot="-5400000">
              <a:off x="4410284" y="406622"/>
              <a:ext cx="323612" cy="9163904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2601575" y="473373"/>
            <a:ext cx="3940800" cy="9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7034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4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13"/>
          <p:cNvGrpSpPr/>
          <p:nvPr/>
        </p:nvGrpSpPr>
        <p:grpSpPr>
          <a:xfrm>
            <a:off x="492918" y="545275"/>
            <a:ext cx="8060214" cy="4052924"/>
            <a:chOff x="492918" y="545275"/>
            <a:chExt cx="8060214" cy="4052924"/>
          </a:xfrm>
        </p:grpSpPr>
        <p:sp>
          <p:nvSpPr>
            <p:cNvPr id="91" name="Google Shape;91;p13"/>
            <p:cNvSpPr/>
            <p:nvPr/>
          </p:nvSpPr>
          <p:spPr>
            <a:xfrm flipH="1">
              <a:off x="492918" y="545275"/>
              <a:ext cx="97957" cy="4052858"/>
            </a:xfrm>
            <a:custGeom>
              <a:avLst/>
              <a:gdLst/>
              <a:ahLst/>
              <a:cxnLst/>
              <a:rect l="l" t="t" r="r" b="b"/>
              <a:pathLst>
                <a:path w="22063" h="144066" extrusionOk="0">
                  <a:moveTo>
                    <a:pt x="1" y="0"/>
                  </a:moveTo>
                  <a:lnTo>
                    <a:pt x="1" y="144066"/>
                  </a:lnTo>
                  <a:lnTo>
                    <a:pt x="22063" y="1440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B7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13"/>
            <p:cNvGrpSpPr/>
            <p:nvPr/>
          </p:nvGrpSpPr>
          <p:grpSpPr>
            <a:xfrm>
              <a:off x="590863" y="545300"/>
              <a:ext cx="7962269" cy="4052899"/>
              <a:chOff x="238010" y="1159200"/>
              <a:chExt cx="6972825" cy="3542125"/>
            </a:xfrm>
          </p:grpSpPr>
          <p:sp>
            <p:nvSpPr>
              <p:cNvPr id="93" name="Google Shape;93;p13"/>
              <p:cNvSpPr/>
              <p:nvPr/>
            </p:nvSpPr>
            <p:spPr>
              <a:xfrm>
                <a:off x="238010" y="3682666"/>
                <a:ext cx="6972825" cy="1004771"/>
              </a:xfrm>
              <a:custGeom>
                <a:avLst/>
                <a:gdLst/>
                <a:ahLst/>
                <a:cxnLst/>
                <a:rect l="l" t="t" r="r" b="b"/>
                <a:pathLst>
                  <a:path w="274737" h="26457" extrusionOk="0">
                    <a:moveTo>
                      <a:pt x="274737" y="0"/>
                    </a:moveTo>
                    <a:lnTo>
                      <a:pt x="0" y="26456"/>
                    </a:lnTo>
                    <a:lnTo>
                      <a:pt x="274737" y="26456"/>
                    </a:lnTo>
                    <a:lnTo>
                      <a:pt x="274737" y="0"/>
                    </a:lnTo>
                    <a:close/>
                  </a:path>
                </a:pathLst>
              </a:custGeom>
              <a:solidFill>
                <a:srgbClr val="7BD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3"/>
              <p:cNvSpPr/>
              <p:nvPr/>
            </p:nvSpPr>
            <p:spPr>
              <a:xfrm>
                <a:off x="238125" y="1159200"/>
                <a:ext cx="6972600" cy="3542125"/>
              </a:xfrm>
              <a:custGeom>
                <a:avLst/>
                <a:gdLst/>
                <a:ahLst/>
                <a:cxnLst/>
                <a:rect l="l" t="t" r="r" b="b"/>
                <a:pathLst>
                  <a:path w="278904" h="141685" extrusionOk="0">
                    <a:moveTo>
                      <a:pt x="0" y="1"/>
                    </a:moveTo>
                    <a:lnTo>
                      <a:pt x="0" y="141685"/>
                    </a:lnTo>
                    <a:lnTo>
                      <a:pt x="278904" y="132755"/>
                    </a:lnTo>
                    <a:lnTo>
                      <a:pt x="27890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" name="Google Shape;95;p13"/>
            <p:cNvSpPr/>
            <p:nvPr/>
          </p:nvSpPr>
          <p:spPr>
            <a:xfrm flipH="1">
              <a:off x="590593" y="545300"/>
              <a:ext cx="7961907" cy="207944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13"/>
          <p:cNvSpPr txBox="1">
            <a:spLocks noGrp="1"/>
          </p:cNvSpPr>
          <p:nvPr>
            <p:ph type="title"/>
          </p:nvPr>
        </p:nvSpPr>
        <p:spPr>
          <a:xfrm>
            <a:off x="1444525" y="3050350"/>
            <a:ext cx="596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"/>
          </p:nvPr>
        </p:nvSpPr>
        <p:spPr>
          <a:xfrm>
            <a:off x="1444375" y="1819450"/>
            <a:ext cx="5962500" cy="12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502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4"/>
          <p:cNvGrpSpPr/>
          <p:nvPr/>
        </p:nvGrpSpPr>
        <p:grpSpPr>
          <a:xfrm>
            <a:off x="-416332" y="0"/>
            <a:ext cx="9560338" cy="5143524"/>
            <a:chOff x="-416332" y="0"/>
            <a:chExt cx="9560338" cy="5143524"/>
          </a:xfrm>
        </p:grpSpPr>
        <p:sp>
          <p:nvSpPr>
            <p:cNvPr id="100" name="Google Shape;100;p14"/>
            <p:cNvSpPr/>
            <p:nvPr/>
          </p:nvSpPr>
          <p:spPr>
            <a:xfrm>
              <a:off x="0" y="0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5" y="4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 flipH="1">
              <a:off x="176384" y="266678"/>
              <a:ext cx="8791616" cy="846592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-416332" y="267076"/>
              <a:ext cx="9377600" cy="4609344"/>
            </a:xfrm>
            <a:custGeom>
              <a:avLst/>
              <a:gdLst/>
              <a:ahLst/>
              <a:cxnLst/>
              <a:rect l="l" t="t" r="r" b="b"/>
              <a:pathLst>
                <a:path w="293050" h="144042" extrusionOk="0">
                  <a:moveTo>
                    <a:pt x="293049" y="0"/>
                  </a:moveTo>
                  <a:lnTo>
                    <a:pt x="1" y="4906"/>
                  </a:lnTo>
                  <a:lnTo>
                    <a:pt x="18313" y="144042"/>
                  </a:lnTo>
                  <a:lnTo>
                    <a:pt x="284096" y="144042"/>
                  </a:lnTo>
                  <a:lnTo>
                    <a:pt x="293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4"/>
          <p:cNvSpPr txBox="1">
            <a:spLocks noGrp="1"/>
          </p:cNvSpPr>
          <p:nvPr>
            <p:ph type="title"/>
          </p:nvPr>
        </p:nvSpPr>
        <p:spPr>
          <a:xfrm>
            <a:off x="765900" y="881350"/>
            <a:ext cx="4384500" cy="9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body" idx="1"/>
          </p:nvPr>
        </p:nvSpPr>
        <p:spPr>
          <a:xfrm>
            <a:off x="765900" y="1924550"/>
            <a:ext cx="4589400" cy="23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Char char="●"/>
              <a:defRPr sz="1200"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98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 and body 3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5"/>
          <p:cNvGrpSpPr/>
          <p:nvPr/>
        </p:nvGrpSpPr>
        <p:grpSpPr>
          <a:xfrm>
            <a:off x="-416332" y="0"/>
            <a:ext cx="9560338" cy="5143524"/>
            <a:chOff x="-416332" y="0"/>
            <a:chExt cx="9560338" cy="5143524"/>
          </a:xfrm>
        </p:grpSpPr>
        <p:sp>
          <p:nvSpPr>
            <p:cNvPr id="108" name="Google Shape;108;p15"/>
            <p:cNvSpPr/>
            <p:nvPr/>
          </p:nvSpPr>
          <p:spPr>
            <a:xfrm>
              <a:off x="0" y="0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 rot="5400000">
              <a:off x="7000300" y="2979647"/>
              <a:ext cx="3460325" cy="333213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5" y="4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-416332" y="267076"/>
              <a:ext cx="9377600" cy="4609344"/>
            </a:xfrm>
            <a:custGeom>
              <a:avLst/>
              <a:gdLst/>
              <a:ahLst/>
              <a:cxnLst/>
              <a:rect l="l" t="t" r="r" b="b"/>
              <a:pathLst>
                <a:path w="293050" h="144042" extrusionOk="0">
                  <a:moveTo>
                    <a:pt x="293049" y="0"/>
                  </a:moveTo>
                  <a:lnTo>
                    <a:pt x="1" y="4906"/>
                  </a:lnTo>
                  <a:lnTo>
                    <a:pt x="18313" y="144042"/>
                  </a:lnTo>
                  <a:lnTo>
                    <a:pt x="284096" y="144042"/>
                  </a:lnTo>
                  <a:lnTo>
                    <a:pt x="293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4514100" y="1838800"/>
            <a:ext cx="3411900" cy="21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Char char="●"/>
              <a:defRPr/>
            </a:lvl1pPr>
            <a:lvl2pPr marL="914400" lvl="1" indent="-323850" rtl="0">
              <a:spcBef>
                <a:spcPts val="10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ubTitle" idx="2"/>
          </p:nvPr>
        </p:nvSpPr>
        <p:spPr>
          <a:xfrm>
            <a:off x="4514100" y="1449500"/>
            <a:ext cx="39165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title"/>
          </p:nvPr>
        </p:nvSpPr>
        <p:spPr>
          <a:xfrm>
            <a:off x="808775" y="476403"/>
            <a:ext cx="752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9028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35"/>
          <p:cNvGrpSpPr/>
          <p:nvPr/>
        </p:nvGrpSpPr>
        <p:grpSpPr>
          <a:xfrm>
            <a:off x="-416332" y="0"/>
            <a:ext cx="9560338" cy="5143524"/>
            <a:chOff x="-416332" y="0"/>
            <a:chExt cx="9560338" cy="5143524"/>
          </a:xfrm>
        </p:grpSpPr>
        <p:sp>
          <p:nvSpPr>
            <p:cNvPr id="369" name="Google Shape;369;p35"/>
            <p:cNvSpPr/>
            <p:nvPr/>
          </p:nvSpPr>
          <p:spPr>
            <a:xfrm>
              <a:off x="0" y="0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5"/>
            <p:cNvSpPr/>
            <p:nvPr/>
          </p:nvSpPr>
          <p:spPr>
            <a:xfrm rot="5400000">
              <a:off x="6444799" y="2371597"/>
              <a:ext cx="4590872" cy="442080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5" y="4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-416332" y="267076"/>
              <a:ext cx="9377600" cy="4609344"/>
            </a:xfrm>
            <a:custGeom>
              <a:avLst/>
              <a:gdLst/>
              <a:ahLst/>
              <a:cxnLst/>
              <a:rect l="l" t="t" r="r" b="b"/>
              <a:pathLst>
                <a:path w="293050" h="144042" extrusionOk="0">
                  <a:moveTo>
                    <a:pt x="293049" y="0"/>
                  </a:moveTo>
                  <a:lnTo>
                    <a:pt x="1" y="4906"/>
                  </a:lnTo>
                  <a:lnTo>
                    <a:pt x="18313" y="144042"/>
                  </a:lnTo>
                  <a:lnTo>
                    <a:pt x="284096" y="144042"/>
                  </a:lnTo>
                  <a:lnTo>
                    <a:pt x="293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10433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p36"/>
          <p:cNvGrpSpPr/>
          <p:nvPr/>
        </p:nvGrpSpPr>
        <p:grpSpPr>
          <a:xfrm>
            <a:off x="0" y="-10"/>
            <a:ext cx="9144000" cy="5143520"/>
            <a:chOff x="238125" y="846675"/>
            <a:chExt cx="7143750" cy="4018375"/>
          </a:xfrm>
        </p:grpSpPr>
        <p:sp>
          <p:nvSpPr>
            <p:cNvPr id="375" name="Google Shape;375;p36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6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52245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6"/>
            <p:cNvSpPr/>
            <p:nvPr/>
          </p:nvSpPr>
          <p:spPr>
            <a:xfrm>
              <a:off x="375925" y="1055025"/>
              <a:ext cx="6868450" cy="661400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6"/>
            <p:cNvSpPr/>
            <p:nvPr/>
          </p:nvSpPr>
          <p:spPr>
            <a:xfrm>
              <a:off x="375925" y="1055025"/>
              <a:ext cx="551575" cy="3601650"/>
            </a:xfrm>
            <a:custGeom>
              <a:avLst/>
              <a:gdLst/>
              <a:ahLst/>
              <a:cxnLst/>
              <a:rect l="l" t="t" r="r" b="b"/>
              <a:pathLst>
                <a:path w="22063" h="144066" extrusionOk="0">
                  <a:moveTo>
                    <a:pt x="1" y="0"/>
                  </a:moveTo>
                  <a:lnTo>
                    <a:pt x="1" y="144066"/>
                  </a:lnTo>
                  <a:lnTo>
                    <a:pt x="22063" y="1440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B7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6"/>
            <p:cNvSpPr/>
            <p:nvPr/>
          </p:nvSpPr>
          <p:spPr>
            <a:xfrm>
              <a:off x="375925" y="1055325"/>
              <a:ext cx="6868450" cy="3601050"/>
            </a:xfrm>
            <a:custGeom>
              <a:avLst/>
              <a:gdLst/>
              <a:ahLst/>
              <a:cxnLst/>
              <a:rect l="l" t="t" r="r" b="b"/>
              <a:pathLst>
                <a:path w="274738" h="144042" extrusionOk="0">
                  <a:moveTo>
                    <a:pt x="1" y="0"/>
                  </a:moveTo>
                  <a:lnTo>
                    <a:pt x="8942" y="144042"/>
                  </a:lnTo>
                  <a:lnTo>
                    <a:pt x="274737" y="144042"/>
                  </a:lnTo>
                  <a:lnTo>
                    <a:pt x="274737" y="4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394629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8"/>
          <p:cNvSpPr txBox="1">
            <a:spLocks noGrp="1"/>
          </p:cNvSpPr>
          <p:nvPr>
            <p:ph type="title"/>
          </p:nvPr>
        </p:nvSpPr>
        <p:spPr>
          <a:xfrm>
            <a:off x="940750" y="808425"/>
            <a:ext cx="7262400" cy="6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4188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28594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043129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02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40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2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"/>
          <p:cNvSpPr txBox="1">
            <a:spLocks noGrp="1"/>
          </p:cNvSpPr>
          <p:nvPr>
            <p:ph type="subTitle" idx="1"/>
          </p:nvPr>
        </p:nvSpPr>
        <p:spPr>
          <a:xfrm>
            <a:off x="1894200" y="1707425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19"/>
          <p:cNvSpPr txBox="1">
            <a:spLocks noGrp="1"/>
          </p:cNvSpPr>
          <p:nvPr>
            <p:ph type="subTitle" idx="2"/>
          </p:nvPr>
        </p:nvSpPr>
        <p:spPr>
          <a:xfrm>
            <a:off x="1894202" y="2011030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16" name="Google Shape;216;p19"/>
          <p:cNvSpPr txBox="1">
            <a:spLocks noGrp="1"/>
          </p:cNvSpPr>
          <p:nvPr>
            <p:ph type="subTitle" idx="3"/>
          </p:nvPr>
        </p:nvSpPr>
        <p:spPr>
          <a:xfrm>
            <a:off x="5568359" y="1707425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19"/>
          <p:cNvSpPr txBox="1">
            <a:spLocks noGrp="1"/>
          </p:cNvSpPr>
          <p:nvPr>
            <p:ph type="subTitle" idx="4"/>
          </p:nvPr>
        </p:nvSpPr>
        <p:spPr>
          <a:xfrm>
            <a:off x="5568359" y="2011023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18" name="Google Shape;218;p19"/>
          <p:cNvSpPr txBox="1">
            <a:spLocks noGrp="1"/>
          </p:cNvSpPr>
          <p:nvPr>
            <p:ph type="subTitle" idx="5"/>
          </p:nvPr>
        </p:nvSpPr>
        <p:spPr>
          <a:xfrm>
            <a:off x="1894200" y="3119925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6"/>
          </p:nvPr>
        </p:nvSpPr>
        <p:spPr>
          <a:xfrm>
            <a:off x="1894202" y="3423530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subTitle" idx="7"/>
          </p:nvPr>
        </p:nvSpPr>
        <p:spPr>
          <a:xfrm>
            <a:off x="5568359" y="3119924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8"/>
          </p:nvPr>
        </p:nvSpPr>
        <p:spPr>
          <a:xfrm>
            <a:off x="5568370" y="3423529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17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9"/>
          <p:cNvSpPr/>
          <p:nvPr/>
        </p:nvSpPr>
        <p:spPr>
          <a:xfrm flipH="1">
            <a:off x="50" y="4741200"/>
            <a:ext cx="9144142" cy="402307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" name="Google Shape;224;p19"/>
          <p:cNvGrpSpPr/>
          <p:nvPr/>
        </p:nvGrpSpPr>
        <p:grpSpPr>
          <a:xfrm rot="10800000">
            <a:off x="6520089" y="1110300"/>
            <a:ext cx="4560798" cy="5340275"/>
            <a:chOff x="-1320398" y="-1131675"/>
            <a:chExt cx="4560798" cy="5340275"/>
          </a:xfrm>
        </p:grpSpPr>
        <p:pic>
          <p:nvPicPr>
            <p:cNvPr id="225" name="Google Shape;225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4065820">
              <a:off x="1802577" y="-593946"/>
              <a:ext cx="1167272" cy="136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392348">
              <a:off x="-953652" y="9395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9" name="Google Shape;22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699975">
            <a:off x="-490986" y="978528"/>
            <a:ext cx="1003216" cy="32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823372">
            <a:off x="-287152" y="-94067"/>
            <a:ext cx="1380599" cy="448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2"/>
            <a:ext cx="7772400" cy="11025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6/16/2024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303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6/16/2024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135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8"/>
            <a:ext cx="7772400" cy="1021556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6"/>
            <a:ext cx="7772400" cy="1125140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89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13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17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219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26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30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35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6/16/2024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936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200154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4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6/16/2024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10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151338"/>
            <a:ext cx="4040188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44" indent="0">
              <a:buNone/>
              <a:defRPr sz="2024" b="1"/>
            </a:lvl2pPr>
            <a:lvl3pPr marL="914089" indent="0">
              <a:buNone/>
              <a:defRPr sz="1800" b="1"/>
            </a:lvl3pPr>
            <a:lvl4pPr marL="1371131" indent="0">
              <a:buNone/>
              <a:defRPr sz="1650" b="1"/>
            </a:lvl4pPr>
            <a:lvl5pPr marL="1828175" indent="0">
              <a:buNone/>
              <a:defRPr sz="1650" b="1"/>
            </a:lvl5pPr>
            <a:lvl6pPr marL="2285219" indent="0">
              <a:buNone/>
              <a:defRPr sz="1650" b="1"/>
            </a:lvl6pPr>
            <a:lvl7pPr marL="2742263" indent="0">
              <a:buNone/>
              <a:defRPr sz="1650" b="1"/>
            </a:lvl7pPr>
            <a:lvl8pPr marL="3199306" indent="0">
              <a:buNone/>
              <a:defRPr sz="1650" b="1"/>
            </a:lvl8pPr>
            <a:lvl9pPr marL="3656350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1631158"/>
            <a:ext cx="4040188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8"/>
            <a:ext cx="4041775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44" indent="0">
              <a:buNone/>
              <a:defRPr sz="2024" b="1"/>
            </a:lvl2pPr>
            <a:lvl3pPr marL="914089" indent="0">
              <a:buNone/>
              <a:defRPr sz="1800" b="1"/>
            </a:lvl3pPr>
            <a:lvl4pPr marL="1371131" indent="0">
              <a:buNone/>
              <a:defRPr sz="1650" b="1"/>
            </a:lvl4pPr>
            <a:lvl5pPr marL="1828175" indent="0">
              <a:buNone/>
              <a:defRPr sz="1650" b="1"/>
            </a:lvl5pPr>
            <a:lvl6pPr marL="2285219" indent="0">
              <a:buNone/>
              <a:defRPr sz="1650" b="1"/>
            </a:lvl6pPr>
            <a:lvl7pPr marL="2742263" indent="0">
              <a:buNone/>
              <a:defRPr sz="1650" b="1"/>
            </a:lvl7pPr>
            <a:lvl8pPr marL="3199306" indent="0">
              <a:buNone/>
              <a:defRPr sz="1650" b="1"/>
            </a:lvl8pPr>
            <a:lvl9pPr marL="3656350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8"/>
            <a:ext cx="4041775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6/16/2024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179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6/16/2024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86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7" y="773444"/>
            <a:ext cx="7434551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1" rIns="68561" bIns="34281" rtlCol="0" anchor="ctr"/>
          <a:lstStyle/>
          <a:p>
            <a:pPr marL="0" marR="0" lvl="0" indent="0" algn="ctr" defTabSz="685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5" y="4838927"/>
            <a:ext cx="293917" cy="1650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1" rIns="68561" bIns="34281" rtlCol="0" anchor="ctr"/>
          <a:lstStyle/>
          <a:p>
            <a:pPr marL="0" marR="0" lvl="0" indent="0" algn="ctr" defTabSz="685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6/16/2024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4797171"/>
            <a:ext cx="2133600" cy="273844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048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8788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8"/>
            <a:ext cx="3008313" cy="871538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0" cy="4389835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31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7044" indent="0">
              <a:buNone/>
              <a:defRPr sz="1200"/>
            </a:lvl2pPr>
            <a:lvl3pPr marL="914089" indent="0">
              <a:buNone/>
              <a:defRPr sz="1050"/>
            </a:lvl3pPr>
            <a:lvl4pPr marL="1371131" indent="0">
              <a:buNone/>
              <a:defRPr sz="900"/>
            </a:lvl4pPr>
            <a:lvl5pPr marL="1828175" indent="0">
              <a:buNone/>
              <a:defRPr sz="900"/>
            </a:lvl5pPr>
            <a:lvl6pPr marL="2285219" indent="0">
              <a:buNone/>
              <a:defRPr sz="900"/>
            </a:lvl6pPr>
            <a:lvl7pPr marL="2742263" indent="0">
              <a:buNone/>
              <a:defRPr sz="900"/>
            </a:lvl7pPr>
            <a:lvl8pPr marL="3199306" indent="0">
              <a:buNone/>
              <a:defRPr sz="900"/>
            </a:lvl8pPr>
            <a:lvl9pPr marL="365635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6/16/2024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217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4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24"/>
            </a:lvl1pPr>
            <a:lvl2pPr marL="457044" indent="0">
              <a:buNone/>
              <a:defRPr sz="2849"/>
            </a:lvl2pPr>
            <a:lvl3pPr marL="914089" indent="0">
              <a:buNone/>
              <a:defRPr sz="2399"/>
            </a:lvl3pPr>
            <a:lvl4pPr marL="1371131" indent="0">
              <a:buNone/>
              <a:defRPr sz="2024"/>
            </a:lvl4pPr>
            <a:lvl5pPr marL="1828175" indent="0">
              <a:buNone/>
              <a:defRPr sz="2024"/>
            </a:lvl5pPr>
            <a:lvl6pPr marL="2285219" indent="0">
              <a:buNone/>
              <a:defRPr sz="2024"/>
            </a:lvl6pPr>
            <a:lvl7pPr marL="2742263" indent="0">
              <a:buNone/>
              <a:defRPr sz="2024"/>
            </a:lvl7pPr>
            <a:lvl8pPr marL="3199306" indent="0">
              <a:buNone/>
              <a:defRPr sz="2024"/>
            </a:lvl8pPr>
            <a:lvl9pPr marL="3656350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7044" indent="0">
              <a:buNone/>
              <a:defRPr sz="1200"/>
            </a:lvl2pPr>
            <a:lvl3pPr marL="914089" indent="0">
              <a:buNone/>
              <a:defRPr sz="1050"/>
            </a:lvl3pPr>
            <a:lvl4pPr marL="1371131" indent="0">
              <a:buNone/>
              <a:defRPr sz="900"/>
            </a:lvl4pPr>
            <a:lvl5pPr marL="1828175" indent="0">
              <a:buNone/>
              <a:defRPr sz="900"/>
            </a:lvl5pPr>
            <a:lvl6pPr marL="2285219" indent="0">
              <a:buNone/>
              <a:defRPr sz="900"/>
            </a:lvl6pPr>
            <a:lvl7pPr marL="2742263" indent="0">
              <a:buNone/>
              <a:defRPr sz="900"/>
            </a:lvl7pPr>
            <a:lvl8pPr marL="3199306" indent="0">
              <a:buNone/>
              <a:defRPr sz="900"/>
            </a:lvl8pPr>
            <a:lvl9pPr marL="365635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6/16/2024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21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8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"/>
          <p:cNvSpPr txBox="1">
            <a:spLocks noGrp="1"/>
          </p:cNvSpPr>
          <p:nvPr>
            <p:ph type="body" idx="1"/>
          </p:nvPr>
        </p:nvSpPr>
        <p:spPr>
          <a:xfrm>
            <a:off x="1687050" y="1759501"/>
            <a:ext cx="5769900" cy="23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233" name="Google Shape;233;p20"/>
          <p:cNvSpPr txBox="1">
            <a:spLocks noGrp="1"/>
          </p:cNvSpPr>
          <p:nvPr>
            <p:ph type="title"/>
          </p:nvPr>
        </p:nvSpPr>
        <p:spPr>
          <a:xfrm>
            <a:off x="1687050" y="1065000"/>
            <a:ext cx="576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34" name="Google Shape;23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9100" y="774575"/>
            <a:ext cx="1044925" cy="14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0"/>
          <p:cNvSpPr/>
          <p:nvPr/>
        </p:nvSpPr>
        <p:spPr>
          <a:xfrm>
            <a:off x="58" y="4543416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87318" flipH="1">
            <a:off x="8405604" y="3946618"/>
            <a:ext cx="849397" cy="99576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0"/>
          <p:cNvSpPr/>
          <p:nvPr/>
        </p:nvSpPr>
        <p:spPr>
          <a:xfrm rot="10800000">
            <a:off x="58" y="-9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407652" flipH="1">
            <a:off x="-1328552" y="-985583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7278">
            <a:off x="1242905" y="331925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1009">
            <a:off x="7539081" y="4408626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427564">
            <a:off x="8681931" y="4772402"/>
            <a:ext cx="871682" cy="283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6/16/2024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283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1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1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6/16/2024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9321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2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332396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311803" y="151250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1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54">
              <a:defRPr/>
            </a:pPr>
            <a:fld id="{00000000-1234-1234-1234-123412341234}" type="slidenum">
              <a:rPr lang="en" smtClean="0">
                <a:solidFill>
                  <a:srgbClr val="000000">
                    <a:tint val="75000"/>
                  </a:srgbClr>
                </a:solidFill>
              </a:rPr>
              <a:pPr defTabSz="914354">
                <a:defRPr/>
              </a:pPr>
              <a:t>‹#›</a:t>
            </a:fld>
            <a:endParaRPr lang="e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86806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2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332396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311803" y="151250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354" lvl="1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532" lvl="2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709" lvl="3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5886" lvl="4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064" lvl="5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240" lvl="6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417" lvl="7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595" lvl="8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54">
              <a:defRPr/>
            </a:pPr>
            <a:fld id="{00000000-1234-1234-1234-123412341234}" type="slidenum">
              <a:rPr lang="en" smtClean="0">
                <a:solidFill>
                  <a:srgbClr val="000000">
                    <a:tint val="75000"/>
                  </a:srgbClr>
                </a:solidFill>
              </a:rPr>
              <a:pPr defTabSz="914354">
                <a:defRPr/>
              </a:pPr>
              <a:t>‹#›</a:t>
            </a:fld>
            <a:endParaRPr lang="en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67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674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728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3305177"/>
            <a:ext cx="7772400" cy="1021556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180037"/>
            <a:ext cx="7772400" cy="1125140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5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4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1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0509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200153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3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8659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7"/>
            <a:ext cx="4040188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86" indent="0">
              <a:buNone/>
              <a:defRPr sz="2024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50" b="1"/>
            </a:lvl4pPr>
            <a:lvl5pPr marL="1828343" indent="0">
              <a:buNone/>
              <a:defRPr sz="1650" b="1"/>
            </a:lvl5pPr>
            <a:lvl6pPr marL="2285429" indent="0">
              <a:buNone/>
              <a:defRPr sz="1650" b="1"/>
            </a:lvl6pPr>
            <a:lvl7pPr marL="2742514" indent="0">
              <a:buNone/>
              <a:defRPr sz="1650" b="1"/>
            </a:lvl7pPr>
            <a:lvl8pPr marL="3199600" indent="0">
              <a:buNone/>
              <a:defRPr sz="1650" b="1"/>
            </a:lvl8pPr>
            <a:lvl9pPr marL="3656686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7"/>
            <a:ext cx="4041775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86" indent="0">
              <a:buNone/>
              <a:defRPr sz="2024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50" b="1"/>
            </a:lvl4pPr>
            <a:lvl5pPr marL="1828343" indent="0">
              <a:buNone/>
              <a:defRPr sz="1650" b="1"/>
            </a:lvl5pPr>
            <a:lvl6pPr marL="2285429" indent="0">
              <a:buNone/>
              <a:defRPr sz="1650" b="1"/>
            </a:lvl6pPr>
            <a:lvl7pPr marL="2742514" indent="0">
              <a:buNone/>
              <a:defRPr sz="1650" b="1"/>
            </a:lvl7pPr>
            <a:lvl8pPr marL="3199600" indent="0">
              <a:buNone/>
              <a:defRPr sz="1650" b="1"/>
            </a:lvl8pPr>
            <a:lvl9pPr marL="3656686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8"/>
            <a:ext cx="4041775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0540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16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790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6" y="773444"/>
            <a:ext cx="7434551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4838924"/>
            <a:ext cx="293917" cy="1650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4797171"/>
            <a:ext cx="2133600" cy="273844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0885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1275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9"/>
            <a:ext cx="3008313" cy="871538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1"/>
            <a:ext cx="5111750" cy="4389835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30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7086" indent="0">
              <a:buNone/>
              <a:defRPr sz="1200"/>
            </a:lvl2pPr>
            <a:lvl3pPr marL="914172" indent="0">
              <a:buNone/>
              <a:defRPr sz="105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4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8261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24"/>
            </a:lvl1pPr>
            <a:lvl2pPr marL="457086" indent="0">
              <a:buNone/>
              <a:defRPr sz="2849"/>
            </a:lvl2pPr>
            <a:lvl3pPr marL="914172" indent="0">
              <a:buNone/>
              <a:defRPr sz="2399"/>
            </a:lvl3pPr>
            <a:lvl4pPr marL="1371257" indent="0">
              <a:buNone/>
              <a:defRPr sz="2024"/>
            </a:lvl4pPr>
            <a:lvl5pPr marL="1828343" indent="0">
              <a:buNone/>
              <a:defRPr sz="2024"/>
            </a:lvl5pPr>
            <a:lvl6pPr marL="2285429" indent="0">
              <a:buNone/>
              <a:defRPr sz="2024"/>
            </a:lvl6pPr>
            <a:lvl7pPr marL="2742514" indent="0">
              <a:buNone/>
              <a:defRPr sz="2024"/>
            </a:lvl7pPr>
            <a:lvl8pPr marL="3199600" indent="0">
              <a:buNone/>
              <a:defRPr sz="2024"/>
            </a:lvl8pPr>
            <a:lvl9pPr marL="3656686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7086" indent="0">
              <a:buNone/>
              <a:defRPr sz="1200"/>
            </a:lvl2pPr>
            <a:lvl3pPr marL="914172" indent="0">
              <a:buNone/>
              <a:defRPr sz="105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4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715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0605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1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05981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6175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1323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E55E-A7B2-407E-8BE4-EFB9D28F0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98B9E-B79D-41A6-9FDC-61D23AAB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3B03F-45AD-46D3-BB78-B057E221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6/16/2024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DB3EC-EC51-41C6-A3F9-E583DBE8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022C7-6A3B-477F-9A0D-4293A056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2868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0E95-BAFD-4588-95FE-51F6F007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9813D-0B14-4037-839B-36F0D8930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68C6B-6241-4CAF-B005-72D52587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6/16/2024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D4AE2-7B23-45A6-913A-E1A16FCE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42ADA-856A-49EA-AAC8-024EAEF0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167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B287-3CBD-462F-9B5F-97BD5BF2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4F46F-13E8-483A-BD29-F5860C01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8BF9-1150-422B-8128-30384FEC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6/16/2024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B19E0-07CC-419F-B44A-264498AB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406C4-21C7-4CA3-B67E-9E293C7C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26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25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55F40-D78E-4823-B7B5-B00ABDC1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0A0B-8CFF-402F-B518-68F0B924C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BDE07-E2CD-42D2-AA73-9F47A5F7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B11FD-C09A-453C-BABB-10E3805B8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6/16/2024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3FFF2-3B1B-46F0-B38E-495D44A3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DF7A4-8529-46E7-A09F-F89FB4FB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5595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F825-0C77-4D47-B4E4-352BB088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F2110-4134-48C5-8AE1-ABEBACEF3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1BE1-7DCA-4B40-B582-02152B1B4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CEDD3-6D67-4AC4-9002-0006972BB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71203-4A1B-4933-9976-A7AA2AE0D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0CA85-921B-4103-8077-20A1914F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6/16/2024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2D311-1518-43AD-91AC-3B9E2741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DC721-D71D-41C4-8261-6E963C7C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0665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0938-A448-4F9C-A577-0314E1E6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11D56-F5BF-4AF6-97E8-E410B27B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6/16/2024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DA326-35A7-48FD-B570-6AF006DF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C9CDC-3286-4D9B-87FD-B5802E24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975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EBB85-E7AE-462E-90E0-4B190F97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6/16/2024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84EFB-F9D7-4E66-91DA-BD12EA85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81DC-0A6D-46E7-A52B-5883BDBF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8109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21AA-8C6B-4418-8ECD-7683B0A3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A991-D30C-40CA-B9A9-CC95E96E5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0143E-9990-4C18-96A6-0948B48F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4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9" indent="0">
              <a:buNone/>
              <a:defRPr sz="750"/>
            </a:lvl7pPr>
            <a:lvl8pPr marL="2400240" indent="0">
              <a:buNone/>
              <a:defRPr sz="750"/>
            </a:lvl8pPr>
            <a:lvl9pPr marL="2743131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1D708-D85E-467E-898E-98363D25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6/16/2024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FB2F5-DBA9-45EC-823A-D981593E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59F01-275F-40D3-B1F7-FF474913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509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A4D3-D70A-46AD-BC38-FDCD1BD3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4B773-AE06-4F45-8FE8-4957A704C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1041C-2E04-454E-A104-93A714FCB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4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9" indent="0">
              <a:buNone/>
              <a:defRPr sz="750"/>
            </a:lvl7pPr>
            <a:lvl8pPr marL="2400240" indent="0">
              <a:buNone/>
              <a:defRPr sz="750"/>
            </a:lvl8pPr>
            <a:lvl9pPr marL="2743131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54389-70AB-4DD6-91E2-887001B8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6/16/2024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69498-C8EC-4031-ADBA-ADC0F906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381E3-74F6-45E8-9784-57FF445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5529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134C-CB9C-4DE8-B613-2DDECCAE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D1DB7-77AE-4F65-843A-426196DD5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CF8EF-1DE9-41DF-9EE0-FCC455A5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6/16/2024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2C7F-ED60-4FEF-B0A1-8374E603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AE78-4157-4F1A-8B58-6D8BCDA8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51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E5CC2-9589-4A6B-81E6-8E22CF2C5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5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3BE92-3F58-4C89-9B27-996848E96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5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D018-80E5-4CCB-8D15-69BBE5D1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6/16/2024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07A00-2752-4E54-9D38-4CF3E434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D51B2-A0F8-40C4-8D9F-45EE054B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315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95716" y="1505693"/>
            <a:ext cx="2088573" cy="2088573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350">
                <a:solidFill>
                  <a:schemeClr val="lt1"/>
                </a:solidFill>
              </a:defRPr>
            </a:lvl1pPr>
          </a:lstStyle>
          <a:p>
            <a:pPr marL="0" lvl="0" algn="ctr" defTabSz="342892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2640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3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1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10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461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12;p4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354" lvl="1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531" lvl="2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708" lvl="3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5886" lvl="4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063" lvl="5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240" lvl="6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417" lvl="7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594" lvl="8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549144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168725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5" name="Google Shape;255;p19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6" name="Google Shape;256;p19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685800" y="828000"/>
            <a:ext cx="32166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685800" y="1583700"/>
            <a:ext cx="3216600" cy="27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45493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1B98-75FA-48C9-AE3F-5228987EB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14FAE-F4E9-447A-837B-8300ADD6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350"/>
            </a:lvl3pPr>
            <a:lvl4pPr marL="1028572" indent="0" algn="ctr">
              <a:buNone/>
              <a:defRPr sz="1200"/>
            </a:lvl4pPr>
            <a:lvl5pPr marL="1371428" indent="0" algn="ctr">
              <a:buNone/>
              <a:defRPr sz="1200"/>
            </a:lvl5pPr>
            <a:lvl6pPr marL="1714285" indent="0" algn="ctr">
              <a:buNone/>
              <a:defRPr sz="1200"/>
            </a:lvl6pPr>
            <a:lvl7pPr marL="2057143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458C-FD98-4625-B164-AEF9F1A0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6/16/2024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C1262-0E6B-4B72-8379-3A98103F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F75EB-882C-4D1F-A98E-ABC22581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3387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C273-5FC5-46CB-8412-123FA9E4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88F8D-C4EE-4283-B81E-B04D7066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F7929-6EF5-4105-9D63-7F50103D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6/16/2024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DF884-2409-48AB-A4AF-E8AF4DCF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A0E6-7BB8-4EEF-8364-E5BCC327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9437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1D5A-C4ED-4D96-B4B6-C79597A0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1160-5F29-47DB-B594-3D6D2FC2C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00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DCB7C-23F2-4001-8756-653B9325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6/16/2024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63A57-E0F6-4378-8FB8-ABEBE8B7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8318C-9D13-43FE-A168-54588584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701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E2A6-4FF6-43C7-B8B4-1B9C0300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5FECC-79C0-4280-BEEF-38A4DBB42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1411D-6D7A-4F68-BD62-D8DB6CB25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5B5C5-8728-4FC6-865A-CA9BC6C7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6/16/2024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C9BA5-4E72-4AB7-B330-AFD66463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66DA1-1FEC-4622-9504-249E45F5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8125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5B8D-C51E-421A-90B2-89AC1C01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17A77-5318-454F-93BB-1C8C2808F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3" y="1260873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350" b="1"/>
            </a:lvl3pPr>
            <a:lvl4pPr marL="1028572" indent="0">
              <a:buNone/>
              <a:defRPr sz="1200" b="1"/>
            </a:lvl4pPr>
            <a:lvl5pPr marL="1371428" indent="0">
              <a:buNone/>
              <a:defRPr sz="1200" b="1"/>
            </a:lvl5pPr>
            <a:lvl6pPr marL="1714285" indent="0">
              <a:buNone/>
              <a:defRPr sz="1200" b="1"/>
            </a:lvl6pPr>
            <a:lvl7pPr marL="2057143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94F72-46ED-4C80-BCF9-EAB400880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3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C5124-E01F-4B07-9F05-4DCF9098C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350" b="1"/>
            </a:lvl3pPr>
            <a:lvl4pPr marL="1028572" indent="0">
              <a:buNone/>
              <a:defRPr sz="1200" b="1"/>
            </a:lvl4pPr>
            <a:lvl5pPr marL="1371428" indent="0">
              <a:buNone/>
              <a:defRPr sz="1200" b="1"/>
            </a:lvl5pPr>
            <a:lvl6pPr marL="1714285" indent="0">
              <a:buNone/>
              <a:defRPr sz="1200" b="1"/>
            </a:lvl6pPr>
            <a:lvl7pPr marL="2057143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A483E-9C69-45BC-8343-598F389CC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8823F-8BDA-4D2D-9FA6-C7649B5A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6/16/2024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F09EC-DABC-4B39-948F-572D50D8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164716-EA3C-44ED-9268-B183420F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5210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7141-21E6-4EAF-8BE0-AFD2D9A5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B3503-FE7C-4258-B937-C128B24A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6/16/2024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50D36-4550-4311-86B1-DEE851A1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71796-4C40-47DF-B129-A75C127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9453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35000-601B-43A4-8AB9-74E6A6A95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6/16/2024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1DBC4-2797-4ED6-AED0-B04EEC23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46175-B814-49ED-A105-3A2DC480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64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479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0038-44D8-482F-BCE4-60A2D039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6C16-0202-4542-B0AF-27D7754A5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68D7A-FF3D-410D-A49F-423C50515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050"/>
            </a:lvl2pPr>
            <a:lvl3pPr marL="685715" indent="0">
              <a:buNone/>
              <a:defRPr sz="900"/>
            </a:lvl3pPr>
            <a:lvl4pPr marL="1028572" indent="0">
              <a:buNone/>
              <a:defRPr sz="750"/>
            </a:lvl4pPr>
            <a:lvl5pPr marL="1371428" indent="0">
              <a:buNone/>
              <a:defRPr sz="750"/>
            </a:lvl5pPr>
            <a:lvl6pPr marL="1714285" indent="0">
              <a:buNone/>
              <a:defRPr sz="750"/>
            </a:lvl6pPr>
            <a:lvl7pPr marL="2057143" indent="0">
              <a:buNone/>
              <a:defRPr sz="750"/>
            </a:lvl7pPr>
            <a:lvl8pPr marL="2400000" indent="0">
              <a:buNone/>
              <a:defRPr sz="750"/>
            </a:lvl8pPr>
            <a:lvl9pPr marL="274285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44B42-2F3A-4B01-88DE-AFDC7FB0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6/16/2024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FD4EF-8217-47CB-8D93-B77E8D3E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C74D4-58FA-49A5-A3F7-1BFF4FAF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2211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34F2-A49F-4064-BA0C-9A23DEFF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ABB0A-6C26-4C1D-A764-9843EC094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2" indent="0">
              <a:buNone/>
              <a:defRPr sz="1500"/>
            </a:lvl4pPr>
            <a:lvl5pPr marL="1371428" indent="0">
              <a:buNone/>
              <a:defRPr sz="1500"/>
            </a:lvl5pPr>
            <a:lvl6pPr marL="1714285" indent="0">
              <a:buNone/>
              <a:defRPr sz="1500"/>
            </a:lvl6pPr>
            <a:lvl7pPr marL="2057143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7504C-099D-4975-8735-39435564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050"/>
            </a:lvl2pPr>
            <a:lvl3pPr marL="685715" indent="0">
              <a:buNone/>
              <a:defRPr sz="900"/>
            </a:lvl3pPr>
            <a:lvl4pPr marL="1028572" indent="0">
              <a:buNone/>
              <a:defRPr sz="750"/>
            </a:lvl4pPr>
            <a:lvl5pPr marL="1371428" indent="0">
              <a:buNone/>
              <a:defRPr sz="750"/>
            </a:lvl5pPr>
            <a:lvl6pPr marL="1714285" indent="0">
              <a:buNone/>
              <a:defRPr sz="750"/>
            </a:lvl6pPr>
            <a:lvl7pPr marL="2057143" indent="0">
              <a:buNone/>
              <a:defRPr sz="750"/>
            </a:lvl7pPr>
            <a:lvl8pPr marL="2400000" indent="0">
              <a:buNone/>
              <a:defRPr sz="750"/>
            </a:lvl8pPr>
            <a:lvl9pPr marL="274285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91CB2-C958-43D8-808B-C1974CCE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6/16/2024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1E622-2912-44AD-B821-8B6B7E87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A0E58-9B06-4FE8-97EA-B89870EA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2839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6903-C59F-4880-93F7-6B4D204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412988-6D00-458A-9BE2-628BA4BAD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E4A55-FED7-4FFD-978E-85F278C6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6/16/2024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D08F5-8BB1-4F4D-8E91-F04A42E3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CD1D-5468-4E56-AC28-91ABDFCF5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2957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626A5-8713-483F-9D1B-9C5761E66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5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096FC-B95B-4D88-B31E-B466FA3A4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5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46371-C551-4549-8EA1-4048F13E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6/16/2024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D2EEB-703E-4941-9C26-9FD0208ED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56A9C-EF9C-4F3E-A82A-E6CC6A81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7510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2937398" y="130626"/>
            <a:ext cx="6207793" cy="383241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476974" y="130626"/>
            <a:ext cx="2403313" cy="383241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532473" y="162941"/>
            <a:ext cx="2292982" cy="310117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2988583" y="130629"/>
            <a:ext cx="0" cy="393326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1694" y="130626"/>
            <a:ext cx="419084" cy="383241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53867" y="120544"/>
            <a:ext cx="0" cy="393326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5132950"/>
            <a:ext cx="9145190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3543491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0"/>
          <p:cNvPicPr preferRelativeResize="0"/>
          <p:nvPr/>
        </p:nvPicPr>
        <p:blipFill rotWithShape="1">
          <a:blip r:embed="rId2">
            <a:alphaModFix/>
          </a:blip>
          <a:srcRect l="56623" b="10"/>
          <a:stretch/>
        </p:blipFill>
        <p:spPr>
          <a:xfrm>
            <a:off x="5177825" y="0"/>
            <a:ext cx="396617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4781550" y="1416450"/>
            <a:ext cx="3642600" cy="18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ubTitle" idx="1"/>
          </p:nvPr>
        </p:nvSpPr>
        <p:spPr>
          <a:xfrm>
            <a:off x="5452800" y="3276450"/>
            <a:ext cx="2971200" cy="10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63975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"/>
            <a:ext cx="9144000" cy="514348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8"/>
          <p:cNvSpPr txBox="1">
            <a:spLocks noGrp="1"/>
          </p:cNvSpPr>
          <p:nvPr>
            <p:ph type="ctrTitle"/>
          </p:nvPr>
        </p:nvSpPr>
        <p:spPr>
          <a:xfrm>
            <a:off x="4096775" y="540100"/>
            <a:ext cx="4325700" cy="9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1"/>
          </p:nvPr>
        </p:nvSpPr>
        <p:spPr>
          <a:xfrm>
            <a:off x="4096775" y="1524100"/>
            <a:ext cx="4325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3" name="Google Shape;153;p28"/>
          <p:cNvSpPr txBox="1"/>
          <p:nvPr/>
        </p:nvSpPr>
        <p:spPr>
          <a:xfrm>
            <a:off x="4409075" y="3137600"/>
            <a:ext cx="37011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CREDITS: This presentation template was created by </a:t>
            </a:r>
            <a:r>
              <a:rPr lang="en" u="sng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, including icons by </a:t>
            </a:r>
            <a:r>
              <a:rPr lang="en" u="sng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, infographics &amp; images by</a:t>
            </a:r>
            <a:r>
              <a:rPr lang="en">
                <a:solidFill>
                  <a:schemeClr val="lt2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" u="sng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.</a:t>
            </a:r>
            <a:endParaRPr>
              <a:solidFill>
                <a:schemeClr val="lt2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</p:spTree>
    <p:extLst>
      <p:ext uri="{BB962C8B-B14F-4D97-AF65-F5344CB8AC3E}">
        <p14:creationId xmlns:p14="http://schemas.microsoft.com/office/powerpoint/2010/main" val="19204230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044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737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11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8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9.jp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665" r:id="rId3"/>
    <p:sldLayoutId id="214748366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040FC0-4FD3-4246-AAF5-2082E50F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B22C5-7F64-4CD8-8BC4-D32E0A2EA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381F2-B9E8-4D14-BAFE-6EF808CF2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783">
                <a:buClrTx/>
                <a:defRPr/>
              </a:pPr>
              <a:t>6/16/2024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A469B-8471-4898-B282-749957BDA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767265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9F61B-436C-4F68-BDD4-D331987F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783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43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9" indent="-171429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5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3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2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28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6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2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28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5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3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iret One"/>
              <a:buNone/>
              <a:defRPr sz="2800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xygen Light"/>
              <a:buChar char="●"/>
              <a:defRPr sz="1800"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○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■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●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○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■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●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○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Oxygen Light"/>
              <a:buChar char="■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45841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5D80B-5BE4-4F29-B684-1503169AB8CE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08775" y="503450"/>
            <a:ext cx="752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08775" y="1484700"/>
            <a:ext cx="7526400" cy="30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●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○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■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●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○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■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●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○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■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29925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4350" y="785650"/>
            <a:ext cx="81153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14350" y="1783649"/>
            <a:ext cx="8115300" cy="26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3175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2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buNone/>
              <a:defRPr sz="12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lvl="2" algn="ctr" rtl="0">
              <a:buNone/>
              <a:defRPr sz="12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lvl="3" algn="ctr" rtl="0">
              <a:buNone/>
              <a:defRPr sz="12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lvl="4" algn="ctr" rtl="0">
              <a:buNone/>
              <a:defRPr sz="12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lvl="5" algn="ctr" rtl="0">
              <a:buNone/>
              <a:defRPr sz="12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lvl="6" algn="ctr" rtl="0">
              <a:buNone/>
              <a:defRPr sz="12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lvl="7" algn="ctr" rtl="0">
              <a:buNone/>
              <a:defRPr sz="12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lvl="8" algn="ctr" rtl="0">
              <a:buNone/>
              <a:defRPr sz="12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761039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802AE3-308E-4422-B79E-C651C1BCB1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0" y="-2000250"/>
            <a:ext cx="5143500" cy="9144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BE7ADC6-66A0-46C2-B52A-D252928C2B08}"/>
              </a:ext>
            </a:extLst>
          </p:cNvPr>
          <p:cNvGrpSpPr/>
          <p:nvPr userDrawn="1"/>
        </p:nvGrpSpPr>
        <p:grpSpPr>
          <a:xfrm>
            <a:off x="1" y="0"/>
            <a:ext cx="8827901" cy="4758198"/>
            <a:chOff x="1" y="0"/>
            <a:chExt cx="11770535" cy="6344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32F3D5-C14B-4C80-87BE-0D8BC7A51E4D}"/>
                </a:ext>
              </a:extLst>
            </p:cNvPr>
            <p:cNvSpPr/>
            <p:nvPr/>
          </p:nvSpPr>
          <p:spPr>
            <a:xfrm>
              <a:off x="421464" y="513735"/>
              <a:ext cx="11349072" cy="5830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559CF6B-7D31-46B7-B2C2-4176D0A5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5" t="8949" r="34237" b="80979"/>
            <a:stretch/>
          </p:blipFill>
          <p:spPr>
            <a:xfrm>
              <a:off x="1" y="0"/>
              <a:ext cx="3034293" cy="1317523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237DA5C-D2F7-4773-B6BF-731FDC646349}"/>
                </a:ext>
              </a:extLst>
            </p:cNvPr>
            <p:cNvSpPr/>
            <p:nvPr/>
          </p:nvSpPr>
          <p:spPr>
            <a:xfrm>
              <a:off x="11163106" y="0"/>
              <a:ext cx="350469" cy="1849289"/>
            </a:xfrm>
            <a:prstGeom prst="rect">
              <a:avLst/>
            </a:prstGeom>
            <a:solidFill>
              <a:srgbClr val="EF6838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1500" dirty="0">
                  <a:solidFill>
                    <a:schemeClr val="bg1"/>
                  </a:solidFill>
                  <a:latin typeface="小白" panose="02010601030101010101" pitchFamily="2" charset="-122"/>
                  <a:ea typeface="小白" panose="02010601030101010101" pitchFamily="2" charset="-122"/>
                </a:rPr>
                <a:t>请输入标题</a:t>
              </a:r>
              <a:endParaRPr lang="en-US" sz="1500" dirty="0">
                <a:solidFill>
                  <a:schemeClr val="bg1"/>
                </a:solidFill>
                <a:latin typeface="小白" panose="02010601030101010101" pitchFamily="2" charset="-122"/>
                <a:ea typeface="小白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433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</p:sldLayoutIdLst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7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83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6/16/2024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7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44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</p:sldLayoutIdLst>
  <p:hf hdr="0" ftr="0" dt="0"/>
  <p:txStyles>
    <p:titleStyle>
      <a:lvl1pPr algn="ctr" defTabSz="914089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2" indent="-342782" algn="l" defTabSz="914089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696" indent="-285652" algn="l" defTabSz="914089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0" indent="-228522" algn="l" defTabSz="914089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4" indent="-228522" algn="l" defTabSz="914089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7" indent="-228522" algn="l" defTabSz="914089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1" indent="-228522" algn="l" defTabSz="914089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5" indent="-228522" algn="l" defTabSz="914089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7829" indent="-228522" algn="l" defTabSz="914089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2" indent="-228522" algn="l" defTabSz="914089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4" algn="l" defTabSz="9140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9" algn="l" defTabSz="9140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1" algn="l" defTabSz="9140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5" algn="l" defTabSz="9140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9" algn="l" defTabSz="9140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3" algn="l" defTabSz="9140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6" algn="l" defTabSz="9140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0" algn="l" defTabSz="9140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3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5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</p:sldLayoutIdLst>
  <p:hf hdr="0" ftr="0" dt="0"/>
  <p:txStyles>
    <p:titleStyle>
      <a:lvl1pPr algn="ctr" defTabSz="914172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5" indent="-342815" algn="l" defTabSz="914172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64" indent="-285679" algn="l" defTabSz="914172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4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2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5" indent="-228543" algn="l" defTabSz="914172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1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8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8E649-9DC0-4361-8397-A9DF9045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EECE9-2578-455C-86B7-210A58D2F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0CA80-0ED9-4C9D-A91A-295022E64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6/16/2024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32F2-D7C9-4E31-A3A6-B960626DA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05FB0-7FA6-455D-AE5C-246B343DD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596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1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266530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17.xml"/><Relationship Id="rId18" Type="http://schemas.microsoft.com/office/2007/relationships/hdphoto" Target="../media/hdphoto5.wdp"/><Relationship Id="rId3" Type="http://schemas.microsoft.com/office/2007/relationships/hdphoto" Target="../media/hdphoto1.wdp"/><Relationship Id="rId21" Type="http://schemas.microsoft.com/office/2007/relationships/hdphoto" Target="../media/hdphoto6.wdp"/><Relationship Id="rId7" Type="http://schemas.openxmlformats.org/officeDocument/2006/relationships/image" Target="../media/image52.png"/><Relationship Id="rId12" Type="http://schemas.microsoft.com/office/2007/relationships/hdphoto" Target="../media/hdphoto3.wdp"/><Relationship Id="rId17" Type="http://schemas.openxmlformats.org/officeDocument/2006/relationships/image" Target="../media/image57.png"/><Relationship Id="rId25" Type="http://schemas.openxmlformats.org/officeDocument/2006/relationships/image" Target="../media/image60.gif"/><Relationship Id="rId2" Type="http://schemas.openxmlformats.org/officeDocument/2006/relationships/image" Target="../media/image49.png"/><Relationship Id="rId16" Type="http://schemas.openxmlformats.org/officeDocument/2006/relationships/slide" Target="slide20.xml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57.xml"/><Relationship Id="rId6" Type="http://schemas.microsoft.com/office/2007/relationships/hdphoto" Target="../media/hdphoto2.wdp"/><Relationship Id="rId11" Type="http://schemas.openxmlformats.org/officeDocument/2006/relationships/image" Target="../media/image55.png"/><Relationship Id="rId24" Type="http://schemas.microsoft.com/office/2007/relationships/hdphoto" Target="../media/hdphoto7.wdp"/><Relationship Id="rId5" Type="http://schemas.openxmlformats.org/officeDocument/2006/relationships/image" Target="../media/image51.png"/><Relationship Id="rId15" Type="http://schemas.microsoft.com/office/2007/relationships/hdphoto" Target="../media/hdphoto4.wdp"/><Relationship Id="rId23" Type="http://schemas.openxmlformats.org/officeDocument/2006/relationships/image" Target="../media/image59.png"/><Relationship Id="rId10" Type="http://schemas.openxmlformats.org/officeDocument/2006/relationships/slide" Target="slide19.xml"/><Relationship Id="rId19" Type="http://schemas.openxmlformats.org/officeDocument/2006/relationships/slide" Target="slide18.xml"/><Relationship Id="rId4" Type="http://schemas.openxmlformats.org/officeDocument/2006/relationships/image" Target="../media/image50.png"/><Relationship Id="rId9" Type="http://schemas.openxmlformats.org/officeDocument/2006/relationships/image" Target="../media/image54.gif"/><Relationship Id="rId14" Type="http://schemas.openxmlformats.org/officeDocument/2006/relationships/image" Target="../media/image56.png"/><Relationship Id="rId22" Type="http://schemas.openxmlformats.org/officeDocument/2006/relationships/slide" Target="slide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53.png"/><Relationship Id="rId18" Type="http://schemas.openxmlformats.org/officeDocument/2006/relationships/image" Target="../media/image54.gif"/><Relationship Id="rId3" Type="http://schemas.microsoft.com/office/2007/relationships/hdphoto" Target="../media/hdphoto8.wdp"/><Relationship Id="rId21" Type="http://schemas.microsoft.com/office/2007/relationships/hdphoto" Target="../media/hdphoto4.wdp"/><Relationship Id="rId7" Type="http://schemas.openxmlformats.org/officeDocument/2006/relationships/image" Target="../media/image66.gif"/><Relationship Id="rId12" Type="http://schemas.openxmlformats.org/officeDocument/2006/relationships/image" Target="../media/image52.png"/><Relationship Id="rId17" Type="http://schemas.openxmlformats.org/officeDocument/2006/relationships/image" Target="../media/image70.jpg"/><Relationship Id="rId2" Type="http://schemas.openxmlformats.org/officeDocument/2006/relationships/image" Target="../media/image63.png"/><Relationship Id="rId16" Type="http://schemas.openxmlformats.org/officeDocument/2006/relationships/slide" Target="slide2.xml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57.xml"/><Relationship Id="rId6" Type="http://schemas.microsoft.com/office/2007/relationships/hdphoto" Target="../media/hdphoto9.wdp"/><Relationship Id="rId11" Type="http://schemas.microsoft.com/office/2007/relationships/hdphoto" Target="../media/hdphoto2.wdp"/><Relationship Id="rId5" Type="http://schemas.openxmlformats.org/officeDocument/2006/relationships/image" Target="../media/image65.png"/><Relationship Id="rId15" Type="http://schemas.microsoft.com/office/2007/relationships/hdphoto" Target="../media/hdphoto10.wdp"/><Relationship Id="rId10" Type="http://schemas.openxmlformats.org/officeDocument/2006/relationships/image" Target="../media/image51.png"/><Relationship Id="rId19" Type="http://schemas.openxmlformats.org/officeDocument/2006/relationships/image" Target="../media/image60.gif"/><Relationship Id="rId4" Type="http://schemas.openxmlformats.org/officeDocument/2006/relationships/image" Target="../media/image64.jpg"/><Relationship Id="rId9" Type="http://schemas.openxmlformats.org/officeDocument/2006/relationships/image" Target="../media/image68.gif"/><Relationship Id="rId14" Type="http://schemas.openxmlformats.org/officeDocument/2006/relationships/image" Target="../media/image69.png"/><Relationship Id="rId22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53.png"/><Relationship Id="rId18" Type="http://schemas.openxmlformats.org/officeDocument/2006/relationships/image" Target="../media/image54.gif"/><Relationship Id="rId3" Type="http://schemas.microsoft.com/office/2007/relationships/hdphoto" Target="../media/hdphoto8.wdp"/><Relationship Id="rId21" Type="http://schemas.microsoft.com/office/2007/relationships/hdphoto" Target="../media/hdphoto6.wdp"/><Relationship Id="rId7" Type="http://schemas.openxmlformats.org/officeDocument/2006/relationships/image" Target="../media/image66.gif"/><Relationship Id="rId12" Type="http://schemas.openxmlformats.org/officeDocument/2006/relationships/image" Target="../media/image52.png"/><Relationship Id="rId17" Type="http://schemas.openxmlformats.org/officeDocument/2006/relationships/image" Target="../media/image70.jpg"/><Relationship Id="rId2" Type="http://schemas.openxmlformats.org/officeDocument/2006/relationships/image" Target="../media/image63.png"/><Relationship Id="rId16" Type="http://schemas.openxmlformats.org/officeDocument/2006/relationships/slide" Target="slide14.xml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57.xml"/><Relationship Id="rId6" Type="http://schemas.microsoft.com/office/2007/relationships/hdphoto" Target="../media/hdphoto9.wdp"/><Relationship Id="rId11" Type="http://schemas.microsoft.com/office/2007/relationships/hdphoto" Target="../media/hdphoto2.wdp"/><Relationship Id="rId5" Type="http://schemas.openxmlformats.org/officeDocument/2006/relationships/image" Target="../media/image65.png"/><Relationship Id="rId15" Type="http://schemas.microsoft.com/office/2007/relationships/hdphoto" Target="../media/hdphoto10.wdp"/><Relationship Id="rId10" Type="http://schemas.openxmlformats.org/officeDocument/2006/relationships/image" Target="../media/image51.png"/><Relationship Id="rId19" Type="http://schemas.openxmlformats.org/officeDocument/2006/relationships/image" Target="../media/image60.gif"/><Relationship Id="rId4" Type="http://schemas.openxmlformats.org/officeDocument/2006/relationships/image" Target="../media/image64.jpg"/><Relationship Id="rId9" Type="http://schemas.openxmlformats.org/officeDocument/2006/relationships/image" Target="../media/image68.gif"/><Relationship Id="rId1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53.png"/><Relationship Id="rId18" Type="http://schemas.openxmlformats.org/officeDocument/2006/relationships/image" Target="../media/image54.gif"/><Relationship Id="rId3" Type="http://schemas.microsoft.com/office/2007/relationships/hdphoto" Target="../media/hdphoto8.wdp"/><Relationship Id="rId21" Type="http://schemas.microsoft.com/office/2007/relationships/hdphoto" Target="../media/hdphoto3.wdp"/><Relationship Id="rId7" Type="http://schemas.openxmlformats.org/officeDocument/2006/relationships/image" Target="../media/image66.gif"/><Relationship Id="rId12" Type="http://schemas.openxmlformats.org/officeDocument/2006/relationships/image" Target="../media/image52.png"/><Relationship Id="rId17" Type="http://schemas.openxmlformats.org/officeDocument/2006/relationships/image" Target="../media/image70.jpg"/><Relationship Id="rId2" Type="http://schemas.openxmlformats.org/officeDocument/2006/relationships/image" Target="../media/image63.png"/><Relationship Id="rId16" Type="http://schemas.openxmlformats.org/officeDocument/2006/relationships/slide" Target="slide2.xml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57.xml"/><Relationship Id="rId6" Type="http://schemas.microsoft.com/office/2007/relationships/hdphoto" Target="../media/hdphoto9.wdp"/><Relationship Id="rId11" Type="http://schemas.microsoft.com/office/2007/relationships/hdphoto" Target="../media/hdphoto2.wdp"/><Relationship Id="rId5" Type="http://schemas.openxmlformats.org/officeDocument/2006/relationships/image" Target="../media/image65.png"/><Relationship Id="rId15" Type="http://schemas.microsoft.com/office/2007/relationships/hdphoto" Target="../media/hdphoto10.wdp"/><Relationship Id="rId10" Type="http://schemas.openxmlformats.org/officeDocument/2006/relationships/image" Target="../media/image51.png"/><Relationship Id="rId19" Type="http://schemas.openxmlformats.org/officeDocument/2006/relationships/image" Target="../media/image60.gif"/><Relationship Id="rId4" Type="http://schemas.openxmlformats.org/officeDocument/2006/relationships/image" Target="../media/image64.jpg"/><Relationship Id="rId9" Type="http://schemas.openxmlformats.org/officeDocument/2006/relationships/image" Target="../media/image68.gif"/><Relationship Id="rId14" Type="http://schemas.openxmlformats.org/officeDocument/2006/relationships/image" Target="../media/image69.png"/><Relationship Id="rId22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svg"/><Relationship Id="rId5" Type="http://schemas.openxmlformats.org/officeDocument/2006/relationships/image" Target="../media/image20.png"/><Relationship Id="rId4" Type="http://schemas.openxmlformats.org/officeDocument/2006/relationships/image" Target="../media/image4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53.png"/><Relationship Id="rId18" Type="http://schemas.openxmlformats.org/officeDocument/2006/relationships/image" Target="../media/image54.gif"/><Relationship Id="rId3" Type="http://schemas.microsoft.com/office/2007/relationships/hdphoto" Target="../media/hdphoto8.wdp"/><Relationship Id="rId21" Type="http://schemas.microsoft.com/office/2007/relationships/hdphoto" Target="../media/hdphoto5.wdp"/><Relationship Id="rId7" Type="http://schemas.openxmlformats.org/officeDocument/2006/relationships/image" Target="../media/image66.gif"/><Relationship Id="rId12" Type="http://schemas.openxmlformats.org/officeDocument/2006/relationships/image" Target="../media/image52.png"/><Relationship Id="rId17" Type="http://schemas.openxmlformats.org/officeDocument/2006/relationships/image" Target="../media/image70.jpg"/><Relationship Id="rId2" Type="http://schemas.openxmlformats.org/officeDocument/2006/relationships/image" Target="../media/image63.png"/><Relationship Id="rId16" Type="http://schemas.openxmlformats.org/officeDocument/2006/relationships/slide" Target="slide2.xml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57.xml"/><Relationship Id="rId6" Type="http://schemas.microsoft.com/office/2007/relationships/hdphoto" Target="../media/hdphoto9.wdp"/><Relationship Id="rId11" Type="http://schemas.microsoft.com/office/2007/relationships/hdphoto" Target="../media/hdphoto2.wdp"/><Relationship Id="rId5" Type="http://schemas.openxmlformats.org/officeDocument/2006/relationships/image" Target="../media/image65.png"/><Relationship Id="rId15" Type="http://schemas.microsoft.com/office/2007/relationships/hdphoto" Target="../media/hdphoto10.wdp"/><Relationship Id="rId10" Type="http://schemas.openxmlformats.org/officeDocument/2006/relationships/image" Target="../media/image51.png"/><Relationship Id="rId19" Type="http://schemas.openxmlformats.org/officeDocument/2006/relationships/image" Target="../media/image60.gif"/><Relationship Id="rId4" Type="http://schemas.openxmlformats.org/officeDocument/2006/relationships/image" Target="../media/image64.jpg"/><Relationship Id="rId9" Type="http://schemas.openxmlformats.org/officeDocument/2006/relationships/image" Target="../media/image68.gif"/><Relationship Id="rId14" Type="http://schemas.openxmlformats.org/officeDocument/2006/relationships/image" Target="../media/image69.png"/><Relationship Id="rId22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53.png"/><Relationship Id="rId18" Type="http://schemas.openxmlformats.org/officeDocument/2006/relationships/image" Target="../media/image54.gif"/><Relationship Id="rId3" Type="http://schemas.microsoft.com/office/2007/relationships/hdphoto" Target="../media/hdphoto8.wdp"/><Relationship Id="rId21" Type="http://schemas.microsoft.com/office/2007/relationships/hdphoto" Target="../media/hdphoto7.wdp"/><Relationship Id="rId7" Type="http://schemas.openxmlformats.org/officeDocument/2006/relationships/image" Target="../media/image66.gif"/><Relationship Id="rId12" Type="http://schemas.openxmlformats.org/officeDocument/2006/relationships/image" Target="../media/image52.png"/><Relationship Id="rId17" Type="http://schemas.openxmlformats.org/officeDocument/2006/relationships/image" Target="../media/image70.jpg"/><Relationship Id="rId2" Type="http://schemas.openxmlformats.org/officeDocument/2006/relationships/image" Target="../media/image63.png"/><Relationship Id="rId16" Type="http://schemas.openxmlformats.org/officeDocument/2006/relationships/slide" Target="slide2.xml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57.xml"/><Relationship Id="rId6" Type="http://schemas.microsoft.com/office/2007/relationships/hdphoto" Target="../media/hdphoto9.wdp"/><Relationship Id="rId11" Type="http://schemas.microsoft.com/office/2007/relationships/hdphoto" Target="../media/hdphoto2.wdp"/><Relationship Id="rId5" Type="http://schemas.openxmlformats.org/officeDocument/2006/relationships/image" Target="../media/image65.png"/><Relationship Id="rId15" Type="http://schemas.microsoft.com/office/2007/relationships/hdphoto" Target="../media/hdphoto10.wdp"/><Relationship Id="rId10" Type="http://schemas.openxmlformats.org/officeDocument/2006/relationships/image" Target="../media/image51.png"/><Relationship Id="rId19" Type="http://schemas.openxmlformats.org/officeDocument/2006/relationships/image" Target="../media/image60.gif"/><Relationship Id="rId4" Type="http://schemas.openxmlformats.org/officeDocument/2006/relationships/image" Target="../media/image64.jpg"/><Relationship Id="rId9" Type="http://schemas.openxmlformats.org/officeDocument/2006/relationships/image" Target="../media/image68.gif"/><Relationship Id="rId14" Type="http://schemas.openxmlformats.org/officeDocument/2006/relationships/image" Target="../media/image69.png"/><Relationship Id="rId22" Type="http://schemas.openxmlformats.org/officeDocument/2006/relationships/slide" Target="slide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26.emf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52.svg"/><Relationship Id="rId17" Type="http://schemas.openxmlformats.org/officeDocument/2006/relationships/image" Target="../media/image30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em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sv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8.emf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24.png"/><Relationship Id="rId14" Type="http://schemas.openxmlformats.org/officeDocument/2006/relationships/image" Target="../media/image2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.wav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9"/>
          <p:cNvSpPr txBox="1">
            <a:spLocks noGrp="1"/>
          </p:cNvSpPr>
          <p:nvPr>
            <p:ph type="ctrTitle"/>
          </p:nvPr>
        </p:nvSpPr>
        <p:spPr>
          <a:xfrm>
            <a:off x="368969" y="976580"/>
            <a:ext cx="8775031" cy="12854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CUỘC KHÁNG CHIẾN CHỐNG QUÂN XÂM LƯỢC TỐNG (1075 – 1077) (t1)</a:t>
            </a:r>
            <a:endParaRPr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50FCCB-E424-866E-8D90-65BEB09D5AD8}"/>
              </a:ext>
            </a:extLst>
          </p:cNvPr>
          <p:cNvSpPr/>
          <p:nvPr/>
        </p:nvSpPr>
        <p:spPr>
          <a:xfrm>
            <a:off x="3721864" y="346227"/>
            <a:ext cx="17379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0"/>
                <a:gradFill>
                  <a:gsLst>
                    <a:gs pos="0">
                      <a:srgbClr val="EB7B24">
                        <a:lumMod val="50000"/>
                      </a:srgbClr>
                    </a:gs>
                    <a:gs pos="50000">
                      <a:srgbClr val="EB7B24"/>
                    </a:gs>
                    <a:gs pos="100000">
                      <a:srgbClr val="EB7B2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12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028CF6-DE8F-D1FB-86DA-6FE1F5B5A5ED}"/>
              </a:ext>
            </a:extLst>
          </p:cNvPr>
          <p:cNvGrpSpPr/>
          <p:nvPr/>
        </p:nvGrpSpPr>
        <p:grpSpPr>
          <a:xfrm rot="515662">
            <a:off x="5571578" y="3125296"/>
            <a:ext cx="3068428" cy="1725999"/>
            <a:chOff x="5351472" y="2809604"/>
            <a:chExt cx="3068428" cy="1725999"/>
          </a:xfrm>
        </p:grpSpPr>
        <p:pic>
          <p:nvPicPr>
            <p:cNvPr id="388" name="Google Shape;388;p39"/>
            <p:cNvPicPr preferRelativeResize="0"/>
            <p:nvPr/>
          </p:nvPicPr>
          <p:blipFill rotWithShape="1">
            <a:blip r:embed="rId3">
              <a:alphaModFix/>
            </a:blip>
            <a:srcRect l="651" r="641"/>
            <a:stretch/>
          </p:blipFill>
          <p:spPr>
            <a:xfrm>
              <a:off x="5351472" y="2809604"/>
              <a:ext cx="3068428" cy="1725999"/>
            </a:xfrm>
            <a:prstGeom prst="rect">
              <a:avLst/>
            </a:prstGeom>
            <a:noFill/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9C4CC4-B76C-063D-5657-81B2490D2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7821" y="2905598"/>
              <a:ext cx="2902117" cy="153401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76F7A44-5113-EC34-21BB-2E2633044458}"/>
              </a:ext>
            </a:extLst>
          </p:cNvPr>
          <p:cNvGrpSpPr/>
          <p:nvPr/>
        </p:nvGrpSpPr>
        <p:grpSpPr>
          <a:xfrm rot="21121657">
            <a:off x="548572" y="3031576"/>
            <a:ext cx="3068426" cy="1725999"/>
            <a:chOff x="742949" y="2838778"/>
            <a:chExt cx="3068426" cy="1725999"/>
          </a:xfrm>
        </p:grpSpPr>
        <p:pic>
          <p:nvPicPr>
            <p:cNvPr id="389" name="Google Shape;389;p39"/>
            <p:cNvPicPr preferRelativeResize="0"/>
            <p:nvPr/>
          </p:nvPicPr>
          <p:blipFill rotWithShape="1">
            <a:blip r:embed="rId5">
              <a:alphaModFix/>
            </a:blip>
            <a:srcRect l="278" r="278"/>
            <a:stretch/>
          </p:blipFill>
          <p:spPr>
            <a:xfrm>
              <a:off x="742949" y="2838778"/>
              <a:ext cx="3068426" cy="1725999"/>
            </a:xfrm>
            <a:prstGeom prst="rect">
              <a:avLst/>
            </a:prstGeom>
            <a:noFill/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7A5375-9149-F999-3D4B-015753FE0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9994" y="2905598"/>
              <a:ext cx="2891870" cy="153401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18D175D-A987-4085-6122-54DE1EF1DEFB}"/>
              </a:ext>
            </a:extLst>
          </p:cNvPr>
          <p:cNvGrpSpPr/>
          <p:nvPr/>
        </p:nvGrpSpPr>
        <p:grpSpPr>
          <a:xfrm flipH="1">
            <a:off x="3098843" y="2439362"/>
            <a:ext cx="3068423" cy="1726001"/>
            <a:chOff x="2883984" y="2302105"/>
            <a:chExt cx="3068423" cy="1726001"/>
          </a:xfrm>
        </p:grpSpPr>
        <p:pic>
          <p:nvPicPr>
            <p:cNvPr id="392" name="Google Shape;392;p39"/>
            <p:cNvPicPr preferRelativeResize="0"/>
            <p:nvPr/>
          </p:nvPicPr>
          <p:blipFill rotWithShape="1">
            <a:blip r:embed="rId7">
              <a:alphaModFix/>
            </a:blip>
            <a:srcRect l="69" r="79"/>
            <a:stretch/>
          </p:blipFill>
          <p:spPr>
            <a:xfrm>
              <a:off x="2883984" y="2302105"/>
              <a:ext cx="3068423" cy="1726001"/>
            </a:xfrm>
            <a:prstGeom prst="rect">
              <a:avLst/>
            </a:prstGeom>
            <a:noFill/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F830FFD-4E4D-44A9-1E44-F7E5DA2D7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74081" y="2414004"/>
              <a:ext cx="2978326" cy="150220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66761" y="66557"/>
            <a:ext cx="259080" cy="12443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4D7310-1212-644C-932A-10F318EC0BC3}"/>
              </a:ext>
            </a:extLst>
          </p:cNvPr>
          <p:cNvGrpSpPr/>
          <p:nvPr/>
        </p:nvGrpSpPr>
        <p:grpSpPr>
          <a:xfrm>
            <a:off x="1727813" y="41809"/>
            <a:ext cx="6480309" cy="1094945"/>
            <a:chOff x="2424222" y="334752"/>
            <a:chExt cx="7895403" cy="123110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F712306-B569-924A-B7D8-0F8B7CD6E071}"/>
                </a:ext>
              </a:extLst>
            </p:cNvPr>
            <p:cNvGrpSpPr/>
            <p:nvPr/>
          </p:nvGrpSpPr>
          <p:grpSpPr>
            <a:xfrm>
              <a:off x="2424222" y="334752"/>
              <a:ext cx="7895403" cy="1231107"/>
              <a:chOff x="2594342" y="320210"/>
              <a:chExt cx="7895403" cy="1231107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C7B9C70-3420-234E-AE56-7E5946EB1514}"/>
                  </a:ext>
                </a:extLst>
              </p:cNvPr>
              <p:cNvSpPr/>
              <p:nvPr/>
            </p:nvSpPr>
            <p:spPr>
              <a:xfrm>
                <a:off x="2594342" y="320210"/>
                <a:ext cx="7895403" cy="1231107"/>
              </a:xfrm>
              <a:prstGeom prst="roundRect">
                <a:avLst/>
              </a:prstGeom>
              <a:noFill/>
              <a:ln w="762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VN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7890D57-8E14-3141-85E5-3A79B2F3C654}"/>
                  </a:ext>
                </a:extLst>
              </p:cNvPr>
              <p:cNvSpPr/>
              <p:nvPr/>
            </p:nvSpPr>
            <p:spPr>
              <a:xfrm>
                <a:off x="3947720" y="416688"/>
                <a:ext cx="6542025" cy="10381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Ta đã đạt kết quả gì khi đánh thành Ung Châu và Liêm Châu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86E93C-4269-9B4E-892E-380FF2FB22B6}"/>
                </a:ext>
              </a:extLst>
            </p:cNvPr>
            <p:cNvSpPr/>
            <p:nvPr/>
          </p:nvSpPr>
          <p:spPr>
            <a:xfrm>
              <a:off x="2424222" y="500439"/>
              <a:ext cx="1662825" cy="76996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What</a:t>
              </a:r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09F99B9-53A7-6C40-8464-D30CEA98306C}"/>
              </a:ext>
            </a:extLst>
          </p:cNvPr>
          <p:cNvSpPr/>
          <p:nvPr/>
        </p:nvSpPr>
        <p:spPr>
          <a:xfrm>
            <a:off x="278607" y="1197117"/>
            <a:ext cx="3138361" cy="34963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FA4A9D-CCEF-944F-A433-8B0F2CDA387D}"/>
              </a:ext>
            </a:extLst>
          </p:cNvPr>
          <p:cNvSpPr/>
          <p:nvPr/>
        </p:nvSpPr>
        <p:spPr>
          <a:xfrm>
            <a:off x="331929" y="1172224"/>
            <a:ext cx="3017486" cy="3521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1672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Kết quả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41672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Sau 42 ngày chiến đấu quân Lý đã hạ được thành Ung Châu -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căn cứ mạnh nhất của quân Tống.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9" name="AutoShape 2" descr="宋仁宗- 維基百科，自由的百科全書">
            <a:extLst>
              <a:ext uri="{FF2B5EF4-FFF2-40B4-BE49-F238E27FC236}">
                <a16:creationId xmlns:a16="http://schemas.microsoft.com/office/drawing/2014/main" id="{3607F72A-D015-2822-2A02-7096819B3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 descr="Lý Thường Kiệt hạ thành Ung châu, xác quân Tống chất cao như núi">
            <a:extLst>
              <a:ext uri="{FF2B5EF4-FFF2-40B4-BE49-F238E27FC236}">
                <a16:creationId xmlns:a16="http://schemas.microsoft.com/office/drawing/2014/main" id="{7DDBC4D7-7846-7B30-153D-FDA3560A5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90" y="1310906"/>
            <a:ext cx="5341781" cy="349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43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66761" y="66557"/>
            <a:ext cx="259080" cy="12443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712306-B569-924A-B7D8-0F8B7CD6E071}"/>
              </a:ext>
            </a:extLst>
          </p:cNvPr>
          <p:cNvGrpSpPr/>
          <p:nvPr/>
        </p:nvGrpSpPr>
        <p:grpSpPr>
          <a:xfrm>
            <a:off x="1507958" y="345832"/>
            <a:ext cx="6231762" cy="1065218"/>
            <a:chOff x="2180729" y="446567"/>
            <a:chExt cx="8309016" cy="142029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C7B9C70-3420-234E-AE56-7E5946EB1514}"/>
                </a:ext>
              </a:extLst>
            </p:cNvPr>
            <p:cNvSpPr/>
            <p:nvPr/>
          </p:nvSpPr>
          <p:spPr>
            <a:xfrm>
              <a:off x="2180729" y="446567"/>
              <a:ext cx="8309016" cy="1420290"/>
            </a:xfrm>
            <a:prstGeom prst="round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V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890D57-8E14-3141-85E5-3A79B2F3C654}"/>
                </a:ext>
              </a:extLst>
            </p:cNvPr>
            <p:cNvSpPr/>
            <p:nvPr/>
          </p:nvSpPr>
          <p:spPr>
            <a:xfrm>
              <a:off x="3936505" y="502224"/>
              <a:ext cx="6471203" cy="1272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vi-VN" sz="2800" kern="1200" dirty="0">
                  <a:solidFill>
                    <a:srgbClr val="2E2E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 tấn công vào đất Tống của nhà Lý có ý nghĩa gì?</a:t>
              </a:r>
              <a:endParaRPr lang="en-VN" sz="2800" kern="1200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486E93C-4269-9B4E-892E-380FF2FB22B6}"/>
              </a:ext>
            </a:extLst>
          </p:cNvPr>
          <p:cNvSpPr/>
          <p:nvPr/>
        </p:nvSpPr>
        <p:spPr>
          <a:xfrm>
            <a:off x="1829702" y="537616"/>
            <a:ext cx="106182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How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21EC870-CE35-6683-35A7-57A03066C68F}"/>
              </a:ext>
            </a:extLst>
          </p:cNvPr>
          <p:cNvSpPr/>
          <p:nvPr/>
        </p:nvSpPr>
        <p:spPr>
          <a:xfrm>
            <a:off x="346689" y="1602834"/>
            <a:ext cx="3138361" cy="30687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A411D4-0BA1-0EB6-3DD6-63097D991145}"/>
              </a:ext>
            </a:extLst>
          </p:cNvPr>
          <p:cNvSpPr/>
          <p:nvPr/>
        </p:nvSpPr>
        <p:spPr>
          <a:xfrm>
            <a:off x="346689" y="1784541"/>
            <a:ext cx="3017486" cy="2181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1672" algn="ctr" defTabSz="685800">
              <a:lnSpc>
                <a:spcPct val="115000"/>
              </a:lnSpc>
              <a:buClrTx/>
            </a:pPr>
            <a:r>
              <a:rPr lang="vi-VN" sz="24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Lý Thường Kiệt tấn công vào 3 căn cứ này để làm cho quân Tống gặp khó khăn về lương thực và khí giới.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2050" name="Picture 2" descr="Lý thường Kiệt khiến 1 nhân vật kiệt xuất Trung Hoa &quot;mất nghiệp&quot; ra sao?">
            <a:extLst>
              <a:ext uri="{FF2B5EF4-FFF2-40B4-BE49-F238E27FC236}">
                <a16:creationId xmlns:a16="http://schemas.microsoft.com/office/drawing/2014/main" id="{34F3BEFB-71EA-74DF-E47D-B887F9051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622" y="1534381"/>
            <a:ext cx="5278689" cy="322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3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F5CA39-9CFB-BD12-AB6D-90BDE98268D9}"/>
              </a:ext>
            </a:extLst>
          </p:cNvPr>
          <p:cNvSpPr/>
          <p:nvPr/>
        </p:nvSpPr>
        <p:spPr>
          <a:xfrm>
            <a:off x="119566" y="1074726"/>
            <a:ext cx="87895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altLang="en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Cuộc kháng chiến chống Tống giai đoạn thứ nhất (năm 1075)</a:t>
            </a:r>
          </a:p>
        </p:txBody>
      </p:sp>
      <p:sp>
        <p:nvSpPr>
          <p:cNvPr id="5" name="Google Shape;858;p37">
            <a:extLst>
              <a:ext uri="{FF2B5EF4-FFF2-40B4-BE49-F238E27FC236}">
                <a16:creationId xmlns:a16="http://schemas.microsoft.com/office/drawing/2014/main" id="{E368AD74-452C-4301-A074-01A27DA4224D}"/>
              </a:ext>
            </a:extLst>
          </p:cNvPr>
          <p:cNvSpPr txBox="1">
            <a:spLocks/>
          </p:cNvSpPr>
          <p:nvPr/>
        </p:nvSpPr>
        <p:spPr>
          <a:xfrm>
            <a:off x="-135919" y="73572"/>
            <a:ext cx="9295004" cy="85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pPr lvl="0">
              <a:buClr>
                <a:srgbClr val="000000"/>
              </a:buClr>
              <a:defRPr/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12: CUỘC KHÁNG CHIẾN CHỐNG QUÂN XÂM LƯỢC TỐNG (1075 – 1077) (t1)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AF7BEF-C3C0-B2ED-3D26-07504847AB55}"/>
              </a:ext>
            </a:extLst>
          </p:cNvPr>
          <p:cNvSpPr txBox="1"/>
          <p:nvPr/>
        </p:nvSpPr>
        <p:spPr>
          <a:xfrm>
            <a:off x="-15086" y="1680483"/>
            <a:ext cx="9023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giữa thế kỉ XI, nhà Tống gặp nhiều khó kh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 chồng chất. Để giải quyết tình trạng khủng hoảng trong nước thì vua Tống đã tiến hành xâm lược Đại Việt.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7A0391-DE64-F936-C2D8-9567529EC83F}"/>
              </a:ext>
            </a:extLst>
          </p:cNvPr>
          <p:cNvSpPr txBox="1"/>
          <p:nvPr/>
        </p:nvSpPr>
        <p:spPr>
          <a:xfrm>
            <a:off x="0" y="3147364"/>
            <a:ext cx="9023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úy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hường Kiệt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nhằm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chặn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990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BAAEF51-97C5-4A9B-93A0-BDE09ECEB4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112">
            <a:off x="1040242" y="-151084"/>
            <a:ext cx="7371113" cy="5654482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16D3022A-20CA-4EAB-AE16-8A01DE3AC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374">
            <a:off x="3096949" y="3692003"/>
            <a:ext cx="798636" cy="798636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4BC1E291-1488-485B-A8FC-8BA2D3821E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" y="-372880"/>
            <a:ext cx="1498473" cy="1618351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435D5872-1E6B-431A-94DC-6F4A25A06A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82" y="-1665"/>
            <a:ext cx="1110365" cy="1416481"/>
          </a:xfrm>
          <a:prstGeom prst="rect">
            <a:avLst/>
          </a:prstGeom>
        </p:spPr>
      </p:pic>
      <p:pic>
        <p:nvPicPr>
          <p:cNvPr id="15" name="图片 17">
            <a:extLst>
              <a:ext uri="{FF2B5EF4-FFF2-40B4-BE49-F238E27FC236}">
                <a16:creationId xmlns:a16="http://schemas.microsoft.com/office/drawing/2014/main" id="{A1732A53-DD39-42D4-BBC4-6552F39BAB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28" y="3726006"/>
            <a:ext cx="1796546" cy="1504960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70966B8B-85E2-4D59-8B70-3A2151A7CC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342" y="3737201"/>
            <a:ext cx="1967091" cy="15308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67DBBC-A944-4546-B31A-69D788E55C9B}"/>
              </a:ext>
            </a:extLst>
          </p:cNvPr>
          <p:cNvSpPr/>
          <p:nvPr/>
        </p:nvSpPr>
        <p:spPr>
          <a:xfrm>
            <a:off x="2245217" y="964692"/>
            <a:ext cx="4107856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2958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0B4167-542C-49FD-BCFC-1E8E89C10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77" b="91892" l="4231" r="97308">
                        <a14:foregroundMark x1="22846" y1="20199" x2="22846" y2="20199"/>
                        <a14:foregroundMark x1="21385" y1="26316" x2="20615" y2="29730"/>
                        <a14:foregroundMark x1="18923" y1="35562" x2="18000" y2="40114"/>
                        <a14:foregroundMark x1="16538" y1="47368" x2="14077" y2="61309"/>
                        <a14:foregroundMark x1="13154" y1="63300" x2="12846" y2="64154"/>
                        <a14:foregroundMark x1="11231" y1="64723" x2="11231" y2="65576"/>
                        <a14:foregroundMark x1="11846" y1="69986" x2="13769" y2="73969"/>
                        <a14:foregroundMark x1="16385" y1="78378" x2="17462" y2="80370"/>
                        <a14:foregroundMark x1="18308" y1="81792" x2="17692" y2="83499"/>
                        <a14:foregroundMark x1="14077" y1="82930" x2="11846" y2="81508"/>
                        <a14:foregroundMark x1="9231" y1="78663" x2="8769" y2="78663"/>
                        <a14:foregroundMark x1="6538" y1="75960" x2="6538" y2="75960"/>
                        <a14:foregroundMark x1="4231" y1="72546" x2="4231" y2="72546"/>
                        <a14:foregroundMark x1="4385" y1="76814" x2="5000" y2="79516"/>
                        <a14:foregroundMark x1="6231" y1="81223" x2="8308" y2="82930"/>
                        <a14:foregroundMark x1="10308" y1="83784" x2="13769" y2="86060"/>
                        <a14:foregroundMark x1="43308" y1="91323" x2="43308" y2="91323"/>
                        <a14:foregroundMark x1="57000" y1="92176" x2="57846" y2="92176"/>
                        <a14:foregroundMark x1="63308" y1="91323" x2="65308" y2="91323"/>
                        <a14:foregroundMark x1="70154" y1="91323" x2="76077" y2="88762"/>
                        <a14:foregroundMark x1="76077" y1="88762" x2="76077" y2="88762"/>
                        <a14:foregroundMark x1="81231" y1="86060" x2="88462" y2="84068"/>
                        <a14:foregroundMark x1="88462" y1="84068" x2="88462" y2="84068"/>
                        <a14:foregroundMark x1="90462" y1="82930" x2="93308" y2="75391"/>
                        <a14:foregroundMark x1="93308" y1="75391" x2="93308" y2="75391"/>
                        <a14:foregroundMark x1="94077" y1="72831" x2="93615" y2="65861"/>
                        <a14:foregroundMark x1="92846" y1="63016" x2="92846" y2="63016"/>
                        <a14:foregroundMark x1="97308" y1="74822" x2="97308" y2="74822"/>
                        <a14:foregroundMark x1="68154" y1="66999" x2="68154" y2="66999"/>
                        <a14:foregroundMark x1="67692" y1="66430" x2="66077" y2="68137"/>
                        <a14:foregroundMark x1="65923" y1="68137" x2="65923" y2="69132"/>
                        <a14:foregroundMark x1="40923" y1="8677" x2="40923" y2="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75" y="2328863"/>
            <a:ext cx="10344150" cy="3000375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id="{B6F99492-0FDD-40F8-AE9A-C8968A58C7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233" y="1575075"/>
            <a:ext cx="791328" cy="1321774"/>
          </a:xfrm>
          <a:prstGeom prst="rect">
            <a:avLst/>
          </a:prstGeom>
        </p:spPr>
      </p:pic>
      <p:pic>
        <p:nvPicPr>
          <p:cNvPr id="25" name="Picture 24" descr="A picture containing table, sitting, cake, flower&#10;&#10;Description automatically generated">
            <a:extLst>
              <a:ext uri="{FF2B5EF4-FFF2-40B4-BE49-F238E27FC236}">
                <a16:creationId xmlns:a16="http://schemas.microsoft.com/office/drawing/2014/main" id="{6D5E5856-70E9-469B-AD47-810075F7CF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33" b="78704" l="34149" r="63830">
                        <a14:foregroundMark x1="46915" y1="57778" x2="46915" y2="57778"/>
                        <a14:foregroundMark x1="43191" y1="53056" x2="43191" y2="53056"/>
                        <a14:foregroundMark x1="41277" y1="52963" x2="41277" y2="52963"/>
                        <a14:foregroundMark x1="53936" y1="50278" x2="53936" y2="50278"/>
                        <a14:foregroundMark x1="49787" y1="44907" x2="49787" y2="44907"/>
                        <a14:foregroundMark x1="49894" y1="42963" x2="55532" y2="42778"/>
                        <a14:foregroundMark x1="59149" y1="42778" x2="60106" y2="43241"/>
                        <a14:foregroundMark x1="57447" y1="45556" x2="56596" y2="48241"/>
                        <a14:foregroundMark x1="56809" y1="50556" x2="54362" y2="51111"/>
                        <a14:foregroundMark x1="52021" y1="51296" x2="50213" y2="49722"/>
                        <a14:foregroundMark x1="48191" y1="47222" x2="46383" y2="45185"/>
                        <a14:foregroundMark x1="45106" y1="43056" x2="49255" y2="43241"/>
                        <a14:foregroundMark x1="52660" y1="43796" x2="53404" y2="45278"/>
                        <a14:foregroundMark x1="54681" y1="47500" x2="54681" y2="47500"/>
                        <a14:foregroundMark x1="52447" y1="44630" x2="52447" y2="44630"/>
                        <a14:foregroundMark x1="51809" y1="46019" x2="51809" y2="46019"/>
                        <a14:foregroundMark x1="47553" y1="44444" x2="46915" y2="44630"/>
                        <a14:foregroundMark x1="45745" y1="46019" x2="45745" y2="46019"/>
                        <a14:foregroundMark x1="48936" y1="46019" x2="50106" y2="45833"/>
                        <a14:foregroundMark x1="53404" y1="43796" x2="50745" y2="43333"/>
                        <a14:foregroundMark x1="47979" y1="43333" x2="46596" y2="44167"/>
                        <a14:foregroundMark x1="45106" y1="45278" x2="45106" y2="45278"/>
                        <a14:foregroundMark x1="45106" y1="45556" x2="45106" y2="45556"/>
                        <a14:foregroundMark x1="48936" y1="43333" x2="50213" y2="43333"/>
                        <a14:foregroundMark x1="51383" y1="42778" x2="52128" y2="42778"/>
                        <a14:foregroundMark x1="53617" y1="42222" x2="54255" y2="42222"/>
                        <a14:foregroundMark x1="56596" y1="42222" x2="56596" y2="42222"/>
                        <a14:foregroundMark x1="56915" y1="41574" x2="52447" y2="41852"/>
                        <a14:foregroundMark x1="49787" y1="42222" x2="49787" y2="42222"/>
                        <a14:foregroundMark x1="52660" y1="42130" x2="53936" y2="44630"/>
                        <a14:foregroundMark x1="55851" y1="65833" x2="55851" y2="65833"/>
                        <a14:foregroundMark x1="55957" y1="65833" x2="54362" y2="63611"/>
                        <a14:foregroundMark x1="50532" y1="62130" x2="50532" y2="62963"/>
                        <a14:foregroundMark x1="54043" y1="65185" x2="54894" y2="65463"/>
                        <a14:foregroundMark x1="56809" y1="66111" x2="56170" y2="67407"/>
                        <a14:foregroundMark x1="56170" y1="67407" x2="56170" y2="67407"/>
                        <a14:foregroundMark x1="59681" y1="64444" x2="59681" y2="64444"/>
                        <a14:foregroundMark x1="56809" y1="65741" x2="52447" y2="66296"/>
                        <a14:foregroundMark x1="48191" y1="66389" x2="43723" y2="65000"/>
                        <a14:foregroundMark x1="38936" y1="64074" x2="38936" y2="64074"/>
                        <a14:foregroundMark x1="38298" y1="64907" x2="38298" y2="64907"/>
                        <a14:foregroundMark x1="37447" y1="65463" x2="37447" y2="65463"/>
                        <a14:foregroundMark x1="37447" y1="66019" x2="41915" y2="66574"/>
                        <a14:foregroundMark x1="44362" y1="66574" x2="44362" y2="66574"/>
                        <a14:foregroundMark x1="44149" y1="62963" x2="44149" y2="62963"/>
                        <a14:foregroundMark x1="40851" y1="65185" x2="40851" y2="65185"/>
                        <a14:foregroundMark x1="40532" y1="65185" x2="37979" y2="65185"/>
                        <a14:foregroundMark x1="36702" y1="65185" x2="37447" y2="64444"/>
                        <a14:foregroundMark x1="47021" y1="57500" x2="47021" y2="57500"/>
                        <a14:foregroundMark x1="46702" y1="57500" x2="46702" y2="57500"/>
                        <a14:foregroundMark x1="42872" y1="53796" x2="42872" y2="53796"/>
                        <a14:foregroundMark x1="42447" y1="52963" x2="42447" y2="52963"/>
                        <a14:foregroundMark x1="42553" y1="52685" x2="45106" y2="52500"/>
                        <a14:foregroundMark x1="45638" y1="52407" x2="45638" y2="52407"/>
                        <a14:foregroundMark x1="42234" y1="51667" x2="42234" y2="52222"/>
                        <a14:foregroundMark x1="39681" y1="63519" x2="39681" y2="63519"/>
                        <a14:foregroundMark x1="41915" y1="64167" x2="41915" y2="64167"/>
                        <a14:foregroundMark x1="43085" y1="62500" x2="42128" y2="63796"/>
                        <a14:foregroundMark x1="39681" y1="65278" x2="38617" y2="65741"/>
                        <a14:foregroundMark x1="37128" y1="66111" x2="37128" y2="66111"/>
                        <a14:foregroundMark x1="36489" y1="66296" x2="36489" y2="66296"/>
                        <a14:foregroundMark x1="34149" y1="66389" x2="34149" y2="66389"/>
                        <a14:foregroundMark x1="34787" y1="66389" x2="34787" y2="66389"/>
                        <a14:foregroundMark x1="63936" y1="66852" x2="63936" y2="66852"/>
                        <a14:foregroundMark x1="49574" y1="64444" x2="50213" y2="66574"/>
                        <a14:foregroundMark x1="51489" y1="69907" x2="52021" y2="71296"/>
                        <a14:foregroundMark x1="53085" y1="72685" x2="53936" y2="74167"/>
                        <a14:foregroundMark x1="54894" y1="75278" x2="55000" y2="76389"/>
                        <a14:foregroundMark x1="55851" y1="78796" x2="55851" y2="78796"/>
                        <a14:foregroundMark x1="42553" y1="59167" x2="42553" y2="59167"/>
                        <a14:foregroundMark x1="45745" y1="57778" x2="45745" y2="57778"/>
                        <a14:foregroundMark x1="44043" y1="58241" x2="43404" y2="58796"/>
                        <a14:foregroundMark x1="43404" y1="58796" x2="43404" y2="58796"/>
                        <a14:foregroundMark x1="51170" y1="46019" x2="51170" y2="46019"/>
                        <a14:foregroundMark x1="52766" y1="45278" x2="53617" y2="46574"/>
                        <a14:foregroundMark x1="53617" y1="46667" x2="54043" y2="48056"/>
                        <a14:foregroundMark x1="54255" y1="49352" x2="54255" y2="49352"/>
                        <a14:foregroundMark x1="55851" y1="46111" x2="55851" y2="46111"/>
                        <a14:foregroundMark x1="55532" y1="45278" x2="55532" y2="46111"/>
                        <a14:foregroundMark x1="52979" y1="48333" x2="52979" y2="48333"/>
                        <a14:foregroundMark x1="52340" y1="38333" x2="52340" y2="38333"/>
                        <a14:foregroundMark x1="58085" y1="38241" x2="58085" y2="38241"/>
                        <a14:foregroundMark x1="43723" y1="56852" x2="43723" y2="56852"/>
                        <a14:backgroundMark x1="59468" y1="38519" x2="59468" y2="38519"/>
                        <a14:backgroundMark x1="58404" y1="41296" x2="58404" y2="41296"/>
                        <a14:backgroundMark x1="62340" y1="44167" x2="62340" y2="44167"/>
                        <a14:backgroundMark x1="61064" y1="49074" x2="61064" y2="49074"/>
                        <a14:backgroundMark x1="53936" y1="60741" x2="53936" y2="60741"/>
                        <a14:backgroundMark x1="49787" y1="58611" x2="49787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36223" r="34315" b="18837"/>
          <a:stretch/>
        </p:blipFill>
        <p:spPr>
          <a:xfrm flipH="1">
            <a:off x="468838" y="1898565"/>
            <a:ext cx="1198012" cy="17786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A4C0EA-E004-4805-BC24-525DF12AEA0E}"/>
              </a:ext>
            </a:extLst>
          </p:cNvPr>
          <p:cNvGrpSpPr/>
          <p:nvPr/>
        </p:nvGrpSpPr>
        <p:grpSpPr>
          <a:xfrm>
            <a:off x="14288" y="3503544"/>
            <a:ext cx="1639956" cy="1639956"/>
            <a:chOff x="1325804" y="2750447"/>
            <a:chExt cx="2186608" cy="2186608"/>
          </a:xfrm>
        </p:grpSpPr>
        <p:pic>
          <p:nvPicPr>
            <p:cNvPr id="6" name="Picture 5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741F4D45-0708-4F31-B269-A7BDA43E6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3B1D2928-7792-4039-87D9-840F7A296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9" name="Picture 8" descr="A close up of a toy&#10;&#10;Description automatically generated">
              <a:extLst>
                <a:ext uri="{FF2B5EF4-FFF2-40B4-BE49-F238E27FC236}">
                  <a16:creationId xmlns:a16="http://schemas.microsoft.com/office/drawing/2014/main" id="{933382FD-6DB1-4B13-A425-342C4E786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pic>
        <p:nvPicPr>
          <p:cNvPr id="28" name="Picture 2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2544D2F1-B988-4C80-ABFB-EC879F8A14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6" y="4454972"/>
            <a:ext cx="221384" cy="221384"/>
          </a:xfrm>
          <a:prstGeom prst="rect">
            <a:avLst/>
          </a:prstGeom>
        </p:spPr>
      </p:pic>
      <p:pic>
        <p:nvPicPr>
          <p:cNvPr id="12" name="Picture 11" descr="A statue of a pers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51B8BC6-8ACB-4FC4-B1B3-A25C783492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175" y="4040267"/>
            <a:ext cx="642826" cy="941870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AAB5ED5D-E98B-4E7B-914F-F92F4FFD761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919" y="3054946"/>
            <a:ext cx="791328" cy="897197"/>
          </a:xfrm>
          <a:prstGeom prst="rect">
            <a:avLst/>
          </a:prstGeom>
        </p:spPr>
      </p:pic>
      <p:pic>
        <p:nvPicPr>
          <p:cNvPr id="18" name="Picture 17" descr="A picture containing snow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BC6B14D9-8F5C-4833-BA8F-F9FF9F755A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292" y="3540051"/>
            <a:ext cx="924626" cy="1154631"/>
          </a:xfrm>
          <a:prstGeom prst="rect">
            <a:avLst/>
          </a:prstGeom>
        </p:spPr>
      </p:pic>
      <p:pic>
        <p:nvPicPr>
          <p:cNvPr id="20" name="Picture 19" descr="A picture containing doll, toy, drawing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FE9650FD-7604-4D8E-8EE1-573ABED3228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35" y="2606981"/>
            <a:ext cx="680443" cy="957660"/>
          </a:xfrm>
          <a:prstGeom prst="rect">
            <a:avLst/>
          </a:prstGeom>
        </p:spPr>
      </p:pic>
      <p:pic>
        <p:nvPicPr>
          <p:cNvPr id="22" name="Picture 21" descr="A person wearing a costume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DCB7AC18-0EE7-40A9-8DCD-AE06F216F33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316" y="1898564"/>
            <a:ext cx="791328" cy="1285908"/>
          </a:xfrm>
          <a:prstGeom prst="rect">
            <a:avLst/>
          </a:prstGeom>
        </p:spPr>
      </p:pic>
      <p:pic>
        <p:nvPicPr>
          <p:cNvPr id="30" name="Picture 2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7FF2B8BF-4B97-42BB-8739-6221CCF1C5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6" y="4454972"/>
            <a:ext cx="221384" cy="221384"/>
          </a:xfrm>
          <a:prstGeom prst="rect">
            <a:avLst/>
          </a:prstGeom>
        </p:spPr>
      </p:pic>
      <p:pic>
        <p:nvPicPr>
          <p:cNvPr id="31" name="Picture 3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71E1F444-E0CF-4381-A22B-DC22B7FCB2B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135" y="1562592"/>
            <a:ext cx="1313911" cy="2028434"/>
          </a:xfrm>
          <a:prstGeom prst="rect">
            <a:avLst/>
          </a:prstGeom>
        </p:spPr>
      </p:pic>
      <p:pic>
        <p:nvPicPr>
          <p:cNvPr id="32" name="Picture 31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BED3996D-AB3E-424F-80EC-38FC7F38D0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6" y="4454972"/>
            <a:ext cx="221384" cy="221384"/>
          </a:xfrm>
          <a:prstGeom prst="rect">
            <a:avLst/>
          </a:prstGeom>
        </p:spPr>
      </p:pic>
      <p:pic>
        <p:nvPicPr>
          <p:cNvPr id="33" name="Picture 32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40ED74D5-E7EB-4211-AA3A-316781AE7F0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787" y="1981956"/>
            <a:ext cx="1313911" cy="2028434"/>
          </a:xfrm>
          <a:prstGeom prst="rect">
            <a:avLst/>
          </a:prstGeom>
        </p:spPr>
      </p:pic>
      <p:pic>
        <p:nvPicPr>
          <p:cNvPr id="36" name="Picture 35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DA8C9F0-33B1-4CC8-B4A3-3E9CA28234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6" y="4454972"/>
            <a:ext cx="221384" cy="221384"/>
          </a:xfrm>
          <a:prstGeom prst="rect">
            <a:avLst/>
          </a:prstGeom>
        </p:spPr>
      </p:pic>
      <p:pic>
        <p:nvPicPr>
          <p:cNvPr id="38" name="Picture 3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2322EE3-A189-4102-85C0-1FC6F1463A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6" y="4454972"/>
            <a:ext cx="221384" cy="221384"/>
          </a:xfrm>
          <a:prstGeom prst="rect">
            <a:avLst/>
          </a:prstGeom>
        </p:spPr>
      </p:pic>
      <p:pic>
        <p:nvPicPr>
          <p:cNvPr id="39" name="Picture 38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FB5035D7-9305-4CB1-A381-ED84DD05A63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80" y="648316"/>
            <a:ext cx="1313911" cy="2607305"/>
          </a:xfrm>
          <a:prstGeom prst="rect">
            <a:avLst/>
          </a:prstGeom>
        </p:spPr>
      </p:pic>
      <p:pic>
        <p:nvPicPr>
          <p:cNvPr id="40" name="Picture 3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9ADBC3EB-86B3-4DEA-8457-F3DD79C27A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6" y="4454972"/>
            <a:ext cx="221384" cy="221384"/>
          </a:xfrm>
          <a:prstGeom prst="rect">
            <a:avLst/>
          </a:prstGeom>
        </p:spPr>
      </p:pic>
      <p:pic>
        <p:nvPicPr>
          <p:cNvPr id="41" name="Picture 4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538B8DC5-E822-41DB-B9B6-3483C23BC3B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52" y="2236399"/>
            <a:ext cx="1313911" cy="2607305"/>
          </a:xfrm>
          <a:prstGeom prst="rect">
            <a:avLst/>
          </a:prstGeom>
        </p:spPr>
      </p:pic>
      <p:pic>
        <p:nvPicPr>
          <p:cNvPr id="29" name="Picture 28" descr="A picture containing monitor, dark, light, li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5BDAB31-575F-4571-AFFA-10217A34B78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371" y="2980722"/>
            <a:ext cx="1313911" cy="202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325 -0.02037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40925 -0.3807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-1905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28295 -0.0053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-27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34636 -0.3055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8" y="-1527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12591 -0.2238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1204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1.48148E-6 L 0.53854 -0.3944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49" y="-19722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68216 -0.062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3125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hung, Sao Chép Không Gian, Thiết Kế">
            <a:extLst>
              <a:ext uri="{FF2B5EF4-FFF2-40B4-BE49-F238E27FC236}">
                <a16:creationId xmlns:a16="http://schemas.microsoft.com/office/drawing/2014/main" id="{2C8843F7-2994-5E92-1DB2-AFBEABC9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03" y="-61546"/>
            <a:ext cx="8617194" cy="526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1F8D5F-285A-54D7-C33C-0C537667499C}"/>
              </a:ext>
            </a:extLst>
          </p:cNvPr>
          <p:cNvSpPr/>
          <p:nvPr/>
        </p:nvSpPr>
        <p:spPr>
          <a:xfrm>
            <a:off x="2027715" y="1983128"/>
            <a:ext cx="5088574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59655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FDCBDC-9D36-0C60-492C-A9CB6FA74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9244"/>
            <a:ext cx="4896612" cy="43342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03944A-F6C6-9FDF-9262-8171B7AFFAEB}"/>
              </a:ext>
            </a:extLst>
          </p:cNvPr>
          <p:cNvSpPr/>
          <p:nvPr/>
        </p:nvSpPr>
        <p:spPr>
          <a:xfrm>
            <a:off x="4572001" y="630936"/>
            <a:ext cx="4673423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95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1AAC45-57E7-D8DB-1109-F416A985770B}"/>
              </a:ext>
            </a:extLst>
          </p:cNvPr>
          <p:cNvGrpSpPr/>
          <p:nvPr/>
        </p:nvGrpSpPr>
        <p:grpSpPr>
          <a:xfrm>
            <a:off x="5172966" y="1888271"/>
            <a:ext cx="3796104" cy="2624293"/>
            <a:chOff x="5879797" y="2066170"/>
            <a:chExt cx="5061472" cy="3499058"/>
          </a:xfrm>
        </p:grpSpPr>
        <p:sp>
          <p:nvSpPr>
            <p:cNvPr id="6" name="矩形 19">
              <a:extLst>
                <a:ext uri="{FF2B5EF4-FFF2-40B4-BE49-F238E27FC236}">
                  <a16:creationId xmlns:a16="http://schemas.microsoft.com/office/drawing/2014/main" id="{DE166869-2FA0-3382-5225-53FB2F522D6E}"/>
                </a:ext>
              </a:extLst>
            </p:cNvPr>
            <p:cNvSpPr/>
            <p:nvPr/>
          </p:nvSpPr>
          <p:spPr>
            <a:xfrm>
              <a:off x="6202836" y="2790203"/>
              <a:ext cx="4390744" cy="2154436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Sưu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tầm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tư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liệu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giới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thiệu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1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tứ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đại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kim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khí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ra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đời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thời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kì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này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?</a:t>
              </a:r>
              <a:endParaRPr kumimoji="0" lang="zh-CN" altLang="en-US" sz="247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" name="Terminator 6">
              <a:extLst>
                <a:ext uri="{FF2B5EF4-FFF2-40B4-BE49-F238E27FC236}">
                  <a16:creationId xmlns:a16="http://schemas.microsoft.com/office/drawing/2014/main" id="{06FE4A9F-B7F8-47B2-3093-540C4AE14E06}"/>
                </a:ext>
              </a:extLst>
            </p:cNvPr>
            <p:cNvSpPr/>
            <p:nvPr/>
          </p:nvSpPr>
          <p:spPr>
            <a:xfrm>
              <a:off x="5879797" y="2066170"/>
              <a:ext cx="5061472" cy="3499058"/>
            </a:xfrm>
            <a:prstGeom prst="flowChartTerminator">
              <a:avLst/>
            </a:prstGeom>
            <a:noFill/>
            <a:ln w="571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V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07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435894" y="3639515"/>
            <a:ext cx="788194" cy="798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18259425" cy="51435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9452545" y="2105234"/>
            <a:ext cx="2924870" cy="1912817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5847004" y="2060988"/>
            <a:ext cx="2924870" cy="1912817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405134" y="2035226"/>
            <a:ext cx="1639956" cy="1639956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2420105" y="1182812"/>
            <a:ext cx="3781525" cy="2302076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59778" y="2328463"/>
              <a:ext cx="323966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Ai là người lãnh đạo cuộc kháng chiến chống tống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91" y="4468609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5" y="2865637"/>
            <a:ext cx="455257" cy="455256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66" y="973280"/>
            <a:ext cx="3590953" cy="2900386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176914" y="3960689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Lê Lợi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224031" y="4071002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4393591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Lý Thường Kiệt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168643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Nguyễn Huệ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215761" y="4643526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4361137" y="3954857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Ngô Quyền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4454801" y="4643526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" y="4478045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close up of a toy&#10;&#10;Description automatically generated">
            <a:extLst>
              <a:ext uri="{FF2B5EF4-FFF2-40B4-BE49-F238E27FC236}">
                <a16:creationId xmlns:a16="http://schemas.microsoft.com/office/drawing/2014/main" id="{786E15FB-67E3-4258-959F-C6370C61AD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053" y="2768967"/>
            <a:ext cx="791328" cy="897197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4463071" y="4071002"/>
            <a:ext cx="54373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Oval 42">
            <a:hlinkClick r:id="rId22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8313611" y="4385626"/>
            <a:ext cx="751451" cy="775769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816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-0.0013 0.17593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41" grpId="0"/>
      <p:bldP spid="43" grpId="0" animBg="1"/>
      <p:bldP spid="43" grpId="1" animBg="1"/>
      <p:bldP spid="43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435894" y="3639515"/>
            <a:ext cx="788194" cy="798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18259425" cy="51435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9452545" y="2105234"/>
            <a:ext cx="2924870" cy="1912817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5847004" y="2060988"/>
            <a:ext cx="2924870" cy="1912817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405134" y="2035226"/>
            <a:ext cx="1639956" cy="1639956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2257231" y="853158"/>
            <a:ext cx="4232191" cy="2549915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3916447" y="2218169"/>
              <a:ext cx="3622789" cy="188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Lý Thường Kiệt đã dung kế sách gì trước âm mưu xâm lược của nhà Tống?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91" y="4468609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5" y="2865637"/>
            <a:ext cx="455257" cy="455256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66" y="973280"/>
            <a:ext cx="3590953" cy="2900386"/>
          </a:xfrm>
          <a:prstGeom prst="rect">
            <a:avLst/>
          </a:prstGeom>
        </p:spPr>
      </p:pic>
      <p:pic>
        <p:nvPicPr>
          <p:cNvPr id="32" name="Picture 31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3DB79855-5D64-4736-B372-1CFADAD9FF0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54" y="2719699"/>
            <a:ext cx="680443" cy="957660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176914" y="3960689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Đắp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đê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224031" y="4071002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4415954" y="3960689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Tiên phát chế nhân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4463071" y="4071002"/>
            <a:ext cx="54373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168643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Đóng cọc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215760" y="4643527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4407683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Ngụ binh ư nông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4454800" y="4643527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Oval 56">
            <a:hlinkClick r:id="rId16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8313611" y="4404006"/>
            <a:ext cx="751451" cy="775769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" y="4478045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1648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435894" y="3639515"/>
            <a:ext cx="788194" cy="798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-64651" y="-899668"/>
            <a:ext cx="18259425" cy="51435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9452545" y="2105234"/>
            <a:ext cx="2924870" cy="1912817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5809196" y="1092705"/>
            <a:ext cx="2924870" cy="1912817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371694" y="959599"/>
            <a:ext cx="1639956" cy="1639956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2213869" y="-3114"/>
            <a:ext cx="4068547" cy="2302075"/>
            <a:chOff x="2844110" y="1577082"/>
            <a:chExt cx="5424729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44110" y="1577082"/>
              <a:ext cx="5424729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3645094" y="2153170"/>
              <a:ext cx="4058590" cy="1846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85783">
                <a:buClrTx/>
                <a:defRPr/>
              </a:pPr>
              <a:r>
                <a:rPr lang="vi-VN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Vì sao nhà Tống lại muốn đem quân xâm lược Đại Việt?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91" y="4468609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225" y="1790010"/>
            <a:ext cx="455257" cy="455256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26" y="-102347"/>
            <a:ext cx="3590953" cy="2900386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4440476" y="2997637"/>
            <a:ext cx="4173886" cy="829001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lvl="0" algn="ctr" defTabSz="685783">
              <a:buClrTx/>
              <a:defRPr/>
            </a:pP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Do nhà Lý không chấp nhận tước vương của nhà Tống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702114" y="2947993"/>
            <a:ext cx="3657211" cy="81650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lvl="0" algn="ctr" defTabSz="685783">
              <a:buClrTx/>
              <a:defRPr/>
            </a:pP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Để giải quyết những khó khăn trong nước</a:t>
            </a: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607410" y="4012002"/>
            <a:ext cx="3634168" cy="103856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lvl="0" algn="ctr" defTabSz="685783">
              <a:buClrTx/>
              <a:defRPr/>
            </a:pP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Do </a:t>
            </a:r>
            <a:r>
              <a:rPr lang="en-US" sz="24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xúi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giục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Cham-pa</a:t>
            </a: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4407682" y="4130144"/>
            <a:ext cx="4128907" cy="935334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lvl="0" algn="ctr" defTabSz="685783">
              <a:buClrTx/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Do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mạnh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" y="4478045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 descr="A statue of a person&#10;&#10;Description automatically generated">
            <a:extLst>
              <a:ext uri="{FF2B5EF4-FFF2-40B4-BE49-F238E27FC236}">
                <a16:creationId xmlns:a16="http://schemas.microsoft.com/office/drawing/2014/main" id="{156B0251-FB36-4B6B-AE96-08C26C22E0A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336" y="1530964"/>
            <a:ext cx="791327" cy="1182963"/>
          </a:xfrm>
          <a:prstGeom prst="rect">
            <a:avLst/>
          </a:prstGeom>
        </p:spPr>
      </p:pic>
      <p:sp>
        <p:nvSpPr>
          <p:cNvPr id="44" name="Oval 43">
            <a:hlinkClick r:id="rId22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8625052" y="4404677"/>
            <a:ext cx="751451" cy="775769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513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0.0013 0.17593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52" grpId="0" animBg="1"/>
      <p:bldP spid="52" grpId="1" animBg="1"/>
      <p:bldP spid="55" grpId="0" animBg="1"/>
      <p:bldP spid="55" grpId="1" animBg="1"/>
      <p:bldP spid="44" grpId="0" animBg="1"/>
      <p:bldP spid="44" grpId="1" animBg="1"/>
      <p:bldP spid="44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0"/>
          <p:cNvSpPr txBox="1">
            <a:spLocks noGrp="1"/>
          </p:cNvSpPr>
          <p:nvPr>
            <p:ph type="title"/>
          </p:nvPr>
        </p:nvSpPr>
        <p:spPr>
          <a:xfrm>
            <a:off x="2663478" y="579053"/>
            <a:ext cx="366001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NỘI DUNG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474EEE-0E55-6665-6099-DEEB1F7B0A93}"/>
              </a:ext>
            </a:extLst>
          </p:cNvPr>
          <p:cNvGrpSpPr/>
          <p:nvPr/>
        </p:nvGrpSpPr>
        <p:grpSpPr>
          <a:xfrm>
            <a:off x="3088888" y="1315844"/>
            <a:ext cx="2966223" cy="2716066"/>
            <a:chOff x="2359383" y="1083527"/>
            <a:chExt cx="4235461" cy="384048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60C0D81-C7B4-E7F9-CE8E-CE9377D9E3AC}"/>
                </a:ext>
              </a:extLst>
            </p:cNvPr>
            <p:cNvSpPr/>
            <p:nvPr/>
          </p:nvSpPr>
          <p:spPr>
            <a:xfrm>
              <a:off x="2651760" y="1083527"/>
              <a:ext cx="3840480" cy="384048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FD036C-C6B5-C5B7-D2CF-92FAF10FD1D8}"/>
                </a:ext>
              </a:extLst>
            </p:cNvPr>
            <p:cNvGrpSpPr/>
            <p:nvPr/>
          </p:nvGrpSpPr>
          <p:grpSpPr>
            <a:xfrm>
              <a:off x="2359383" y="1784620"/>
              <a:ext cx="2190483" cy="2112804"/>
              <a:chOff x="1915834" y="2301293"/>
              <a:chExt cx="2190483" cy="2112804"/>
            </a:xfrm>
          </p:grpSpPr>
          <p:sp>
            <p:nvSpPr>
              <p:cNvPr id="5" name="Freeform 53">
                <a:extLst>
                  <a:ext uri="{FF2B5EF4-FFF2-40B4-BE49-F238E27FC236}">
                    <a16:creationId xmlns:a16="http://schemas.microsoft.com/office/drawing/2014/main" id="{9AABD8ED-D1E1-2D0A-997C-D0C7DC22DAAC}"/>
                  </a:ext>
                </a:extLst>
              </p:cNvPr>
              <p:cNvSpPr/>
              <p:nvPr/>
            </p:nvSpPr>
            <p:spPr>
              <a:xfrm rot="561175">
                <a:off x="2968251" y="2742335"/>
                <a:ext cx="1138066" cy="1671762"/>
              </a:xfrm>
              <a:custGeom>
                <a:avLst/>
                <a:gdLst>
                  <a:gd name="connsiteX0" fmla="*/ 52507 w 598074"/>
                  <a:gd name="connsiteY0" fmla="*/ 321448 h 878541"/>
                  <a:gd name="connsiteX1" fmla="*/ 259976 w 598074"/>
                  <a:gd name="connsiteY1" fmla="*/ 206188 h 878541"/>
                  <a:gd name="connsiteX2" fmla="*/ 398289 w 598074"/>
                  <a:gd name="connsiteY2" fmla="*/ 790175 h 878541"/>
                  <a:gd name="connsiteX3" fmla="*/ 582706 w 598074"/>
                  <a:gd name="connsiteY3" fmla="*/ 736386 h 878541"/>
                  <a:gd name="connsiteX4" fmla="*/ 306080 w 598074"/>
                  <a:gd name="connsiteY4" fmla="*/ 221556 h 878541"/>
                  <a:gd name="connsiteX5" fmla="*/ 44823 w 598074"/>
                  <a:gd name="connsiteY5" fmla="*/ 21771 h 878541"/>
                  <a:gd name="connsiteX6" fmla="*/ 52507 w 598074"/>
                  <a:gd name="connsiteY6" fmla="*/ 321448 h 878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8074" h="878541">
                    <a:moveTo>
                      <a:pt x="52507" y="321448"/>
                    </a:moveTo>
                    <a:cubicBezTo>
                      <a:pt x="88366" y="352184"/>
                      <a:pt x="202346" y="128067"/>
                      <a:pt x="259976" y="206188"/>
                    </a:cubicBezTo>
                    <a:cubicBezTo>
                      <a:pt x="317606" y="284309"/>
                      <a:pt x="344501" y="701809"/>
                      <a:pt x="398289" y="790175"/>
                    </a:cubicBezTo>
                    <a:cubicBezTo>
                      <a:pt x="452077" y="878541"/>
                      <a:pt x="598074" y="831156"/>
                      <a:pt x="582706" y="736386"/>
                    </a:cubicBezTo>
                    <a:cubicBezTo>
                      <a:pt x="567338" y="641616"/>
                      <a:pt x="395727" y="340658"/>
                      <a:pt x="306080" y="221556"/>
                    </a:cubicBezTo>
                    <a:cubicBezTo>
                      <a:pt x="216433" y="102454"/>
                      <a:pt x="89646" y="0"/>
                      <a:pt x="44823" y="21771"/>
                    </a:cubicBezTo>
                    <a:cubicBezTo>
                      <a:pt x="0" y="43542"/>
                      <a:pt x="16648" y="290712"/>
                      <a:pt x="52507" y="3214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6" name="Group 23">
                <a:extLst>
                  <a:ext uri="{FF2B5EF4-FFF2-40B4-BE49-F238E27FC236}">
                    <a16:creationId xmlns:a16="http://schemas.microsoft.com/office/drawing/2014/main" id="{DA444420-2F1A-F067-B20D-C5958FA1D335}"/>
                  </a:ext>
                </a:extLst>
              </p:cNvPr>
              <p:cNvGrpSpPr/>
              <p:nvPr/>
            </p:nvGrpSpPr>
            <p:grpSpPr>
              <a:xfrm rot="2810961">
                <a:off x="1810401" y="2406726"/>
                <a:ext cx="1581489" cy="1370624"/>
                <a:chOff x="1370013" y="2060575"/>
                <a:chExt cx="2381250" cy="2063750"/>
              </a:xfrm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91949957-4C0E-7D84-3C6C-EBD3F085E4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4000" y="2232025"/>
                  <a:ext cx="2073275" cy="1892300"/>
                </a:xfrm>
                <a:custGeom>
                  <a:avLst/>
                  <a:gdLst/>
                  <a:ahLst/>
                  <a:cxnLst>
                    <a:cxn ang="0">
                      <a:pos x="1306" y="0"/>
                    </a:cxn>
                    <a:cxn ang="0">
                      <a:pos x="1180" y="1192"/>
                    </a:cxn>
                    <a:cxn ang="0">
                      <a:pos x="128" y="1192"/>
                    </a:cxn>
                    <a:cxn ang="0">
                      <a:pos x="0" y="36"/>
                    </a:cxn>
                    <a:cxn ang="0">
                      <a:pos x="1306" y="0"/>
                    </a:cxn>
                  </a:cxnLst>
                  <a:rect l="0" t="0" r="r" b="b"/>
                  <a:pathLst>
                    <a:path w="1306" h="1192">
                      <a:moveTo>
                        <a:pt x="1306" y="0"/>
                      </a:moveTo>
                      <a:lnTo>
                        <a:pt x="1180" y="1192"/>
                      </a:lnTo>
                      <a:lnTo>
                        <a:pt x="128" y="1192"/>
                      </a:lnTo>
                      <a:lnTo>
                        <a:pt x="0" y="36"/>
                      </a:lnTo>
                      <a:lnTo>
                        <a:pt x="1306" y="0"/>
                      </a:lnTo>
                      <a:close/>
                    </a:path>
                  </a:pathLst>
                </a:custGeom>
                <a:solidFill>
                  <a:srgbClr val="0779B7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F9D5AAD4-09FA-CDA3-B661-FFA860B4FF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7638" y="2211388"/>
                  <a:ext cx="2284412" cy="1141413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42" y="88"/>
                    </a:cxn>
                    <a:cxn ang="0">
                      <a:pos x="59" y="174"/>
                    </a:cxn>
                    <a:cxn ang="0">
                      <a:pos x="86" y="255"/>
                    </a:cxn>
                    <a:cxn ang="0">
                      <a:pos x="123" y="332"/>
                    </a:cxn>
                    <a:cxn ang="0">
                      <a:pos x="168" y="403"/>
                    </a:cxn>
                    <a:cxn ang="0">
                      <a:pos x="222" y="468"/>
                    </a:cxn>
                    <a:cxn ang="0">
                      <a:pos x="283" y="525"/>
                    </a:cxn>
                    <a:cxn ang="0">
                      <a:pos x="351" y="575"/>
                    </a:cxn>
                    <a:cxn ang="0">
                      <a:pos x="425" y="616"/>
                    </a:cxn>
                    <a:cxn ang="0">
                      <a:pos x="504" y="648"/>
                    </a:cxn>
                    <a:cxn ang="0">
                      <a:pos x="588" y="671"/>
                    </a:cxn>
                    <a:cxn ang="0">
                      <a:pos x="675" y="682"/>
                    </a:cxn>
                    <a:cxn ang="0">
                      <a:pos x="765" y="682"/>
                    </a:cxn>
                    <a:cxn ang="0">
                      <a:pos x="852" y="671"/>
                    </a:cxn>
                    <a:cxn ang="0">
                      <a:pos x="936" y="648"/>
                    </a:cxn>
                    <a:cxn ang="0">
                      <a:pos x="1015" y="616"/>
                    </a:cxn>
                    <a:cxn ang="0">
                      <a:pos x="1088" y="575"/>
                    </a:cxn>
                    <a:cxn ang="0">
                      <a:pos x="1156" y="525"/>
                    </a:cxn>
                    <a:cxn ang="0">
                      <a:pos x="1218" y="468"/>
                    </a:cxn>
                    <a:cxn ang="0">
                      <a:pos x="1271" y="403"/>
                    </a:cxn>
                    <a:cxn ang="0">
                      <a:pos x="1317" y="332"/>
                    </a:cxn>
                    <a:cxn ang="0">
                      <a:pos x="1354" y="255"/>
                    </a:cxn>
                    <a:cxn ang="0">
                      <a:pos x="1381" y="174"/>
                    </a:cxn>
                    <a:cxn ang="0">
                      <a:pos x="1397" y="88"/>
                    </a:cxn>
                    <a:cxn ang="0">
                      <a:pos x="1403" y="0"/>
                    </a:cxn>
                    <a:cxn ang="0">
                      <a:pos x="1438" y="45"/>
                    </a:cxn>
                    <a:cxn ang="0">
                      <a:pos x="1426" y="133"/>
                    </a:cxn>
                    <a:cxn ang="0">
                      <a:pos x="1405" y="219"/>
                    </a:cxn>
                    <a:cxn ang="0">
                      <a:pos x="1374" y="299"/>
                    </a:cxn>
                    <a:cxn ang="0">
                      <a:pos x="1334" y="375"/>
                    </a:cxn>
                    <a:cxn ang="0">
                      <a:pos x="1285" y="444"/>
                    </a:cxn>
                    <a:cxn ang="0">
                      <a:pos x="1228" y="508"/>
                    </a:cxn>
                    <a:cxn ang="0">
                      <a:pos x="1165" y="565"/>
                    </a:cxn>
                    <a:cxn ang="0">
                      <a:pos x="1095" y="613"/>
                    </a:cxn>
                    <a:cxn ang="0">
                      <a:pos x="1019" y="654"/>
                    </a:cxn>
                    <a:cxn ang="0">
                      <a:pos x="939" y="685"/>
                    </a:cxn>
                    <a:cxn ang="0">
                      <a:pos x="854" y="707"/>
                    </a:cxn>
                    <a:cxn ang="0">
                      <a:pos x="765" y="718"/>
                    </a:cxn>
                    <a:cxn ang="0">
                      <a:pos x="675" y="718"/>
                    </a:cxn>
                    <a:cxn ang="0">
                      <a:pos x="586" y="707"/>
                    </a:cxn>
                    <a:cxn ang="0">
                      <a:pos x="501" y="685"/>
                    </a:cxn>
                    <a:cxn ang="0">
                      <a:pos x="420" y="654"/>
                    </a:cxn>
                    <a:cxn ang="0">
                      <a:pos x="345" y="613"/>
                    </a:cxn>
                    <a:cxn ang="0">
                      <a:pos x="275" y="565"/>
                    </a:cxn>
                    <a:cxn ang="0">
                      <a:pos x="212" y="508"/>
                    </a:cxn>
                    <a:cxn ang="0">
                      <a:pos x="155" y="444"/>
                    </a:cxn>
                    <a:cxn ang="0">
                      <a:pos x="106" y="375"/>
                    </a:cxn>
                    <a:cxn ang="0">
                      <a:pos x="66" y="299"/>
                    </a:cxn>
                    <a:cxn ang="0">
                      <a:pos x="35" y="219"/>
                    </a:cxn>
                    <a:cxn ang="0">
                      <a:pos x="13" y="133"/>
                    </a:cxn>
                    <a:cxn ang="0">
                      <a:pos x="2" y="45"/>
                    </a:cxn>
                  </a:cxnLst>
                  <a:rect l="0" t="0" r="r" b="b"/>
                  <a:pathLst>
                    <a:path w="1439" h="719">
                      <a:moveTo>
                        <a:pt x="0" y="0"/>
                      </a:moveTo>
                      <a:lnTo>
                        <a:pt x="36" y="0"/>
                      </a:lnTo>
                      <a:lnTo>
                        <a:pt x="38" y="44"/>
                      </a:lnTo>
                      <a:lnTo>
                        <a:pt x="42" y="88"/>
                      </a:lnTo>
                      <a:lnTo>
                        <a:pt x="49" y="132"/>
                      </a:lnTo>
                      <a:lnTo>
                        <a:pt x="59" y="174"/>
                      </a:lnTo>
                      <a:lnTo>
                        <a:pt x="71" y="215"/>
                      </a:lnTo>
                      <a:lnTo>
                        <a:pt x="86" y="255"/>
                      </a:lnTo>
                      <a:lnTo>
                        <a:pt x="103" y="295"/>
                      </a:lnTo>
                      <a:lnTo>
                        <a:pt x="123" y="332"/>
                      </a:lnTo>
                      <a:lnTo>
                        <a:pt x="145" y="368"/>
                      </a:lnTo>
                      <a:lnTo>
                        <a:pt x="168" y="403"/>
                      </a:lnTo>
                      <a:lnTo>
                        <a:pt x="194" y="436"/>
                      </a:lnTo>
                      <a:lnTo>
                        <a:pt x="222" y="468"/>
                      </a:lnTo>
                      <a:lnTo>
                        <a:pt x="252" y="498"/>
                      </a:lnTo>
                      <a:lnTo>
                        <a:pt x="283" y="525"/>
                      </a:lnTo>
                      <a:lnTo>
                        <a:pt x="317" y="551"/>
                      </a:lnTo>
                      <a:lnTo>
                        <a:pt x="351" y="575"/>
                      </a:lnTo>
                      <a:lnTo>
                        <a:pt x="388" y="597"/>
                      </a:lnTo>
                      <a:lnTo>
                        <a:pt x="425" y="616"/>
                      </a:lnTo>
                      <a:lnTo>
                        <a:pt x="464" y="634"/>
                      </a:lnTo>
                      <a:lnTo>
                        <a:pt x="504" y="648"/>
                      </a:lnTo>
                      <a:lnTo>
                        <a:pt x="545" y="661"/>
                      </a:lnTo>
                      <a:lnTo>
                        <a:pt x="588" y="671"/>
                      </a:lnTo>
                      <a:lnTo>
                        <a:pt x="631" y="677"/>
                      </a:lnTo>
                      <a:lnTo>
                        <a:pt x="675" y="682"/>
                      </a:lnTo>
                      <a:lnTo>
                        <a:pt x="720" y="683"/>
                      </a:lnTo>
                      <a:lnTo>
                        <a:pt x="765" y="682"/>
                      </a:lnTo>
                      <a:lnTo>
                        <a:pt x="809" y="677"/>
                      </a:lnTo>
                      <a:lnTo>
                        <a:pt x="852" y="671"/>
                      </a:lnTo>
                      <a:lnTo>
                        <a:pt x="894" y="661"/>
                      </a:lnTo>
                      <a:lnTo>
                        <a:pt x="936" y="648"/>
                      </a:lnTo>
                      <a:lnTo>
                        <a:pt x="976" y="634"/>
                      </a:lnTo>
                      <a:lnTo>
                        <a:pt x="1015" y="616"/>
                      </a:lnTo>
                      <a:lnTo>
                        <a:pt x="1053" y="597"/>
                      </a:lnTo>
                      <a:lnTo>
                        <a:pt x="1088" y="575"/>
                      </a:lnTo>
                      <a:lnTo>
                        <a:pt x="1123" y="551"/>
                      </a:lnTo>
                      <a:lnTo>
                        <a:pt x="1156" y="525"/>
                      </a:lnTo>
                      <a:lnTo>
                        <a:pt x="1188" y="498"/>
                      </a:lnTo>
                      <a:lnTo>
                        <a:pt x="1218" y="468"/>
                      </a:lnTo>
                      <a:lnTo>
                        <a:pt x="1245" y="436"/>
                      </a:lnTo>
                      <a:lnTo>
                        <a:pt x="1271" y="403"/>
                      </a:lnTo>
                      <a:lnTo>
                        <a:pt x="1295" y="368"/>
                      </a:lnTo>
                      <a:lnTo>
                        <a:pt x="1317" y="332"/>
                      </a:lnTo>
                      <a:lnTo>
                        <a:pt x="1336" y="295"/>
                      </a:lnTo>
                      <a:lnTo>
                        <a:pt x="1354" y="255"/>
                      </a:lnTo>
                      <a:lnTo>
                        <a:pt x="1368" y="215"/>
                      </a:lnTo>
                      <a:lnTo>
                        <a:pt x="1381" y="174"/>
                      </a:lnTo>
                      <a:lnTo>
                        <a:pt x="1391" y="132"/>
                      </a:lnTo>
                      <a:lnTo>
                        <a:pt x="1397" y="88"/>
                      </a:lnTo>
                      <a:lnTo>
                        <a:pt x="1402" y="44"/>
                      </a:lnTo>
                      <a:lnTo>
                        <a:pt x="1403" y="0"/>
                      </a:lnTo>
                      <a:lnTo>
                        <a:pt x="1439" y="0"/>
                      </a:lnTo>
                      <a:lnTo>
                        <a:pt x="1438" y="45"/>
                      </a:lnTo>
                      <a:lnTo>
                        <a:pt x="1433" y="90"/>
                      </a:lnTo>
                      <a:lnTo>
                        <a:pt x="1426" y="133"/>
                      </a:lnTo>
                      <a:lnTo>
                        <a:pt x="1417" y="176"/>
                      </a:lnTo>
                      <a:lnTo>
                        <a:pt x="1405" y="219"/>
                      </a:lnTo>
                      <a:lnTo>
                        <a:pt x="1391" y="259"/>
                      </a:lnTo>
                      <a:lnTo>
                        <a:pt x="1374" y="299"/>
                      </a:lnTo>
                      <a:lnTo>
                        <a:pt x="1355" y="337"/>
                      </a:lnTo>
                      <a:lnTo>
                        <a:pt x="1334" y="375"/>
                      </a:lnTo>
                      <a:lnTo>
                        <a:pt x="1310" y="410"/>
                      </a:lnTo>
                      <a:lnTo>
                        <a:pt x="1285" y="444"/>
                      </a:lnTo>
                      <a:lnTo>
                        <a:pt x="1257" y="477"/>
                      </a:lnTo>
                      <a:lnTo>
                        <a:pt x="1228" y="508"/>
                      </a:lnTo>
                      <a:lnTo>
                        <a:pt x="1197" y="537"/>
                      </a:lnTo>
                      <a:lnTo>
                        <a:pt x="1165" y="565"/>
                      </a:lnTo>
                      <a:lnTo>
                        <a:pt x="1130" y="590"/>
                      </a:lnTo>
                      <a:lnTo>
                        <a:pt x="1095" y="613"/>
                      </a:lnTo>
                      <a:lnTo>
                        <a:pt x="1058" y="635"/>
                      </a:lnTo>
                      <a:lnTo>
                        <a:pt x="1019" y="654"/>
                      </a:lnTo>
                      <a:lnTo>
                        <a:pt x="980" y="671"/>
                      </a:lnTo>
                      <a:lnTo>
                        <a:pt x="939" y="685"/>
                      </a:lnTo>
                      <a:lnTo>
                        <a:pt x="897" y="697"/>
                      </a:lnTo>
                      <a:lnTo>
                        <a:pt x="854" y="707"/>
                      </a:lnTo>
                      <a:lnTo>
                        <a:pt x="810" y="713"/>
                      </a:lnTo>
                      <a:lnTo>
                        <a:pt x="765" y="718"/>
                      </a:lnTo>
                      <a:lnTo>
                        <a:pt x="720" y="719"/>
                      </a:lnTo>
                      <a:lnTo>
                        <a:pt x="675" y="718"/>
                      </a:lnTo>
                      <a:lnTo>
                        <a:pt x="630" y="713"/>
                      </a:lnTo>
                      <a:lnTo>
                        <a:pt x="586" y="707"/>
                      </a:lnTo>
                      <a:lnTo>
                        <a:pt x="543" y="697"/>
                      </a:lnTo>
                      <a:lnTo>
                        <a:pt x="501" y="685"/>
                      </a:lnTo>
                      <a:lnTo>
                        <a:pt x="460" y="671"/>
                      </a:lnTo>
                      <a:lnTo>
                        <a:pt x="420" y="654"/>
                      </a:lnTo>
                      <a:lnTo>
                        <a:pt x="382" y="635"/>
                      </a:lnTo>
                      <a:lnTo>
                        <a:pt x="345" y="613"/>
                      </a:lnTo>
                      <a:lnTo>
                        <a:pt x="309" y="590"/>
                      </a:lnTo>
                      <a:lnTo>
                        <a:pt x="275" y="565"/>
                      </a:lnTo>
                      <a:lnTo>
                        <a:pt x="242" y="537"/>
                      </a:lnTo>
                      <a:lnTo>
                        <a:pt x="212" y="508"/>
                      </a:lnTo>
                      <a:lnTo>
                        <a:pt x="182" y="477"/>
                      </a:lnTo>
                      <a:lnTo>
                        <a:pt x="155" y="444"/>
                      </a:lnTo>
                      <a:lnTo>
                        <a:pt x="130" y="410"/>
                      </a:lnTo>
                      <a:lnTo>
                        <a:pt x="106" y="375"/>
                      </a:lnTo>
                      <a:lnTo>
                        <a:pt x="85" y="337"/>
                      </a:lnTo>
                      <a:lnTo>
                        <a:pt x="66" y="299"/>
                      </a:lnTo>
                      <a:lnTo>
                        <a:pt x="49" y="259"/>
                      </a:lnTo>
                      <a:lnTo>
                        <a:pt x="35" y="219"/>
                      </a:lnTo>
                      <a:lnTo>
                        <a:pt x="23" y="176"/>
                      </a:lnTo>
                      <a:lnTo>
                        <a:pt x="13" y="133"/>
                      </a:lnTo>
                      <a:lnTo>
                        <a:pt x="6" y="90"/>
                      </a:lnTo>
                      <a:lnTo>
                        <a:pt x="2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779B7">
                    <a:lumMod val="40000"/>
                    <a:lumOff val="6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2BDBC089-FBAC-FC48-0DE8-F560B7AA41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1850" y="3155950"/>
                  <a:ext cx="915987" cy="266700"/>
                </a:xfrm>
                <a:custGeom>
                  <a:avLst/>
                  <a:gdLst/>
                  <a:ahLst/>
                  <a:cxnLst>
                    <a:cxn ang="0">
                      <a:pos x="69" y="1"/>
                    </a:cxn>
                    <a:cxn ang="0">
                      <a:pos x="93" y="9"/>
                    </a:cxn>
                    <a:cxn ang="0">
                      <a:pos x="126" y="21"/>
                    </a:cxn>
                    <a:cxn ang="0">
                      <a:pos x="165" y="32"/>
                    </a:cxn>
                    <a:cxn ang="0">
                      <a:pos x="210" y="41"/>
                    </a:cxn>
                    <a:cxn ang="0">
                      <a:pos x="261" y="45"/>
                    </a:cxn>
                    <a:cxn ang="0">
                      <a:pos x="316" y="44"/>
                    </a:cxn>
                    <a:cxn ang="0">
                      <a:pos x="366" y="40"/>
                    </a:cxn>
                    <a:cxn ang="0">
                      <a:pos x="410" y="33"/>
                    </a:cxn>
                    <a:cxn ang="0">
                      <a:pos x="446" y="26"/>
                    </a:cxn>
                    <a:cxn ang="0">
                      <a:pos x="474" y="19"/>
                    </a:cxn>
                    <a:cxn ang="0">
                      <a:pos x="493" y="12"/>
                    </a:cxn>
                    <a:cxn ang="0">
                      <a:pos x="510" y="6"/>
                    </a:cxn>
                    <a:cxn ang="0">
                      <a:pos x="524" y="3"/>
                    </a:cxn>
                    <a:cxn ang="0">
                      <a:pos x="538" y="5"/>
                    </a:cxn>
                    <a:cxn ang="0">
                      <a:pos x="552" y="15"/>
                    </a:cxn>
                    <a:cxn ang="0">
                      <a:pos x="565" y="32"/>
                    </a:cxn>
                    <a:cxn ang="0">
                      <a:pos x="572" y="52"/>
                    </a:cxn>
                    <a:cxn ang="0">
                      <a:pos x="576" y="70"/>
                    </a:cxn>
                    <a:cxn ang="0">
                      <a:pos x="577" y="81"/>
                    </a:cxn>
                    <a:cxn ang="0">
                      <a:pos x="577" y="83"/>
                    </a:cxn>
                    <a:cxn ang="0">
                      <a:pos x="577" y="89"/>
                    </a:cxn>
                    <a:cxn ang="0">
                      <a:pos x="577" y="99"/>
                    </a:cxn>
                    <a:cxn ang="0">
                      <a:pos x="573" y="109"/>
                    </a:cxn>
                    <a:cxn ang="0">
                      <a:pos x="564" y="119"/>
                    </a:cxn>
                    <a:cxn ang="0">
                      <a:pos x="538" y="130"/>
                    </a:cxn>
                    <a:cxn ang="0">
                      <a:pos x="501" y="143"/>
                    </a:cxn>
                    <a:cxn ang="0">
                      <a:pos x="462" y="153"/>
                    </a:cxn>
                    <a:cxn ang="0">
                      <a:pos x="421" y="161"/>
                    </a:cxn>
                    <a:cxn ang="0">
                      <a:pos x="373" y="166"/>
                    </a:cxn>
                    <a:cxn ang="0">
                      <a:pos x="319" y="168"/>
                    </a:cxn>
                    <a:cxn ang="0">
                      <a:pos x="287" y="168"/>
                    </a:cxn>
                    <a:cxn ang="0">
                      <a:pos x="275" y="168"/>
                    </a:cxn>
                    <a:cxn ang="0">
                      <a:pos x="252" y="168"/>
                    </a:cxn>
                    <a:cxn ang="0">
                      <a:pos x="222" y="166"/>
                    </a:cxn>
                    <a:cxn ang="0">
                      <a:pos x="186" y="163"/>
                    </a:cxn>
                    <a:cxn ang="0">
                      <a:pos x="146" y="158"/>
                    </a:cxn>
                    <a:cxn ang="0">
                      <a:pos x="104" y="151"/>
                    </a:cxn>
                    <a:cxn ang="0">
                      <a:pos x="64" y="141"/>
                    </a:cxn>
                    <a:cxn ang="0">
                      <a:pos x="26" y="128"/>
                    </a:cxn>
                    <a:cxn ang="0">
                      <a:pos x="23" y="126"/>
                    </a:cxn>
                    <a:cxn ang="0">
                      <a:pos x="16" y="121"/>
                    </a:cxn>
                    <a:cxn ang="0">
                      <a:pos x="8" y="112"/>
                    </a:cxn>
                    <a:cxn ang="0">
                      <a:pos x="2" y="100"/>
                    </a:cxn>
                    <a:cxn ang="0">
                      <a:pos x="1" y="85"/>
                    </a:cxn>
                    <a:cxn ang="0">
                      <a:pos x="25" y="24"/>
                    </a:cxn>
                    <a:cxn ang="0">
                      <a:pos x="26" y="21"/>
                    </a:cxn>
                    <a:cxn ang="0">
                      <a:pos x="30" y="15"/>
                    </a:cxn>
                    <a:cxn ang="0">
                      <a:pos x="37" y="8"/>
                    </a:cxn>
                    <a:cxn ang="0">
                      <a:pos x="47" y="2"/>
                    </a:cxn>
                    <a:cxn ang="0">
                      <a:pos x="61" y="0"/>
                    </a:cxn>
                  </a:cxnLst>
                  <a:rect l="0" t="0" r="r" b="b"/>
                  <a:pathLst>
                    <a:path w="577" h="168">
                      <a:moveTo>
                        <a:pt x="61" y="0"/>
                      </a:moveTo>
                      <a:lnTo>
                        <a:pt x="69" y="1"/>
                      </a:lnTo>
                      <a:lnTo>
                        <a:pt x="78" y="4"/>
                      </a:lnTo>
                      <a:lnTo>
                        <a:pt x="93" y="9"/>
                      </a:lnTo>
                      <a:lnTo>
                        <a:pt x="108" y="15"/>
                      </a:lnTo>
                      <a:lnTo>
                        <a:pt x="126" y="21"/>
                      </a:lnTo>
                      <a:lnTo>
                        <a:pt x="145" y="26"/>
                      </a:lnTo>
                      <a:lnTo>
                        <a:pt x="165" y="32"/>
                      </a:lnTo>
                      <a:lnTo>
                        <a:pt x="187" y="36"/>
                      </a:lnTo>
                      <a:lnTo>
                        <a:pt x="210" y="41"/>
                      </a:lnTo>
                      <a:lnTo>
                        <a:pt x="235" y="44"/>
                      </a:lnTo>
                      <a:lnTo>
                        <a:pt x="261" y="45"/>
                      </a:lnTo>
                      <a:lnTo>
                        <a:pt x="289" y="46"/>
                      </a:lnTo>
                      <a:lnTo>
                        <a:pt x="316" y="44"/>
                      </a:lnTo>
                      <a:lnTo>
                        <a:pt x="342" y="42"/>
                      </a:lnTo>
                      <a:lnTo>
                        <a:pt x="366" y="40"/>
                      </a:lnTo>
                      <a:lnTo>
                        <a:pt x="389" y="36"/>
                      </a:lnTo>
                      <a:lnTo>
                        <a:pt x="410" y="33"/>
                      </a:lnTo>
                      <a:lnTo>
                        <a:pt x="430" y="30"/>
                      </a:lnTo>
                      <a:lnTo>
                        <a:pt x="446" y="26"/>
                      </a:lnTo>
                      <a:lnTo>
                        <a:pt x="461" y="22"/>
                      </a:lnTo>
                      <a:lnTo>
                        <a:pt x="474" y="19"/>
                      </a:lnTo>
                      <a:lnTo>
                        <a:pt x="484" y="16"/>
                      </a:lnTo>
                      <a:lnTo>
                        <a:pt x="493" y="12"/>
                      </a:lnTo>
                      <a:lnTo>
                        <a:pt x="501" y="9"/>
                      </a:lnTo>
                      <a:lnTo>
                        <a:pt x="510" y="6"/>
                      </a:lnTo>
                      <a:lnTo>
                        <a:pt x="517" y="4"/>
                      </a:lnTo>
                      <a:lnTo>
                        <a:pt x="524" y="3"/>
                      </a:lnTo>
                      <a:lnTo>
                        <a:pt x="531" y="3"/>
                      </a:lnTo>
                      <a:lnTo>
                        <a:pt x="538" y="5"/>
                      </a:lnTo>
                      <a:lnTo>
                        <a:pt x="546" y="9"/>
                      </a:lnTo>
                      <a:lnTo>
                        <a:pt x="552" y="15"/>
                      </a:lnTo>
                      <a:lnTo>
                        <a:pt x="559" y="23"/>
                      </a:lnTo>
                      <a:lnTo>
                        <a:pt x="565" y="32"/>
                      </a:lnTo>
                      <a:lnTo>
                        <a:pt x="569" y="42"/>
                      </a:lnTo>
                      <a:lnTo>
                        <a:pt x="572" y="52"/>
                      </a:lnTo>
                      <a:lnTo>
                        <a:pt x="574" y="61"/>
                      </a:lnTo>
                      <a:lnTo>
                        <a:pt x="576" y="70"/>
                      </a:lnTo>
                      <a:lnTo>
                        <a:pt x="577" y="77"/>
                      </a:lnTo>
                      <a:lnTo>
                        <a:pt x="577" y="81"/>
                      </a:lnTo>
                      <a:lnTo>
                        <a:pt x="577" y="82"/>
                      </a:lnTo>
                      <a:lnTo>
                        <a:pt x="577" y="83"/>
                      </a:lnTo>
                      <a:lnTo>
                        <a:pt x="577" y="86"/>
                      </a:lnTo>
                      <a:lnTo>
                        <a:pt x="577" y="89"/>
                      </a:lnTo>
                      <a:lnTo>
                        <a:pt x="577" y="94"/>
                      </a:lnTo>
                      <a:lnTo>
                        <a:pt x="577" y="99"/>
                      </a:lnTo>
                      <a:lnTo>
                        <a:pt x="575" y="104"/>
                      </a:lnTo>
                      <a:lnTo>
                        <a:pt x="573" y="109"/>
                      </a:lnTo>
                      <a:lnTo>
                        <a:pt x="569" y="115"/>
                      </a:lnTo>
                      <a:lnTo>
                        <a:pt x="564" y="119"/>
                      </a:lnTo>
                      <a:lnTo>
                        <a:pt x="557" y="123"/>
                      </a:lnTo>
                      <a:lnTo>
                        <a:pt x="538" y="130"/>
                      </a:lnTo>
                      <a:lnTo>
                        <a:pt x="520" y="137"/>
                      </a:lnTo>
                      <a:lnTo>
                        <a:pt x="501" y="143"/>
                      </a:lnTo>
                      <a:lnTo>
                        <a:pt x="482" y="148"/>
                      </a:lnTo>
                      <a:lnTo>
                        <a:pt x="462" y="153"/>
                      </a:lnTo>
                      <a:lnTo>
                        <a:pt x="442" y="158"/>
                      </a:lnTo>
                      <a:lnTo>
                        <a:pt x="421" y="161"/>
                      </a:lnTo>
                      <a:lnTo>
                        <a:pt x="398" y="164"/>
                      </a:lnTo>
                      <a:lnTo>
                        <a:pt x="373" y="166"/>
                      </a:lnTo>
                      <a:lnTo>
                        <a:pt x="347" y="168"/>
                      </a:lnTo>
                      <a:lnTo>
                        <a:pt x="319" y="168"/>
                      </a:lnTo>
                      <a:lnTo>
                        <a:pt x="289" y="168"/>
                      </a:lnTo>
                      <a:lnTo>
                        <a:pt x="287" y="168"/>
                      </a:lnTo>
                      <a:lnTo>
                        <a:pt x="282" y="168"/>
                      </a:lnTo>
                      <a:lnTo>
                        <a:pt x="275" y="168"/>
                      </a:lnTo>
                      <a:lnTo>
                        <a:pt x="265" y="168"/>
                      </a:lnTo>
                      <a:lnTo>
                        <a:pt x="252" y="168"/>
                      </a:lnTo>
                      <a:lnTo>
                        <a:pt x="238" y="167"/>
                      </a:lnTo>
                      <a:lnTo>
                        <a:pt x="222" y="166"/>
                      </a:lnTo>
                      <a:lnTo>
                        <a:pt x="204" y="165"/>
                      </a:lnTo>
                      <a:lnTo>
                        <a:pt x="186" y="163"/>
                      </a:lnTo>
                      <a:lnTo>
                        <a:pt x="166" y="161"/>
                      </a:lnTo>
                      <a:lnTo>
                        <a:pt x="146" y="158"/>
                      </a:lnTo>
                      <a:lnTo>
                        <a:pt x="125" y="155"/>
                      </a:lnTo>
                      <a:lnTo>
                        <a:pt x="104" y="151"/>
                      </a:lnTo>
                      <a:lnTo>
                        <a:pt x="84" y="146"/>
                      </a:lnTo>
                      <a:lnTo>
                        <a:pt x="64" y="141"/>
                      </a:lnTo>
                      <a:lnTo>
                        <a:pt x="44" y="135"/>
                      </a:lnTo>
                      <a:lnTo>
                        <a:pt x="26" y="128"/>
                      </a:lnTo>
                      <a:lnTo>
                        <a:pt x="25" y="128"/>
                      </a:lnTo>
                      <a:lnTo>
                        <a:pt x="23" y="126"/>
                      </a:lnTo>
                      <a:lnTo>
                        <a:pt x="20" y="124"/>
                      </a:lnTo>
                      <a:lnTo>
                        <a:pt x="16" y="121"/>
                      </a:lnTo>
                      <a:lnTo>
                        <a:pt x="12" y="117"/>
                      </a:lnTo>
                      <a:lnTo>
                        <a:pt x="8" y="112"/>
                      </a:lnTo>
                      <a:lnTo>
                        <a:pt x="4" y="107"/>
                      </a:lnTo>
                      <a:lnTo>
                        <a:pt x="2" y="100"/>
                      </a:lnTo>
                      <a:lnTo>
                        <a:pt x="0" y="93"/>
                      </a:lnTo>
                      <a:lnTo>
                        <a:pt x="1" y="85"/>
                      </a:lnTo>
                      <a:lnTo>
                        <a:pt x="2" y="76"/>
                      </a:lnTo>
                      <a:lnTo>
                        <a:pt x="25" y="24"/>
                      </a:lnTo>
                      <a:lnTo>
                        <a:pt x="25" y="23"/>
                      </a:lnTo>
                      <a:lnTo>
                        <a:pt x="26" y="21"/>
                      </a:lnTo>
                      <a:lnTo>
                        <a:pt x="28" y="18"/>
                      </a:lnTo>
                      <a:lnTo>
                        <a:pt x="30" y="15"/>
                      </a:lnTo>
                      <a:lnTo>
                        <a:pt x="33" y="11"/>
                      </a:lnTo>
                      <a:lnTo>
                        <a:pt x="37" y="8"/>
                      </a:lnTo>
                      <a:lnTo>
                        <a:pt x="42" y="5"/>
                      </a:lnTo>
                      <a:lnTo>
                        <a:pt x="47" y="2"/>
                      </a:lnTo>
                      <a:lnTo>
                        <a:pt x="53" y="0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0779B7">
                    <a:lumMod val="75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Freeform 10">
                  <a:extLst>
                    <a:ext uri="{FF2B5EF4-FFF2-40B4-BE49-F238E27FC236}">
                      <a16:creationId xmlns:a16="http://schemas.microsoft.com/office/drawing/2014/main" id="{DC0DFAE3-00C2-D986-7A13-46B06AF164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0013" y="2114550"/>
                  <a:ext cx="155575" cy="192088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62" y="0"/>
                    </a:cxn>
                    <a:cxn ang="0">
                      <a:pos x="71" y="1"/>
                    </a:cxn>
                    <a:cxn ang="0">
                      <a:pos x="80" y="5"/>
                    </a:cxn>
                    <a:cxn ang="0">
                      <a:pos x="87" y="10"/>
                    </a:cxn>
                    <a:cxn ang="0">
                      <a:pos x="93" y="18"/>
                    </a:cxn>
                    <a:cxn ang="0">
                      <a:pos x="96" y="26"/>
                    </a:cxn>
                    <a:cxn ang="0">
                      <a:pos x="98" y="36"/>
                    </a:cxn>
                    <a:cxn ang="0">
                      <a:pos x="98" y="85"/>
                    </a:cxn>
                    <a:cxn ang="0">
                      <a:pos x="96" y="94"/>
                    </a:cxn>
                    <a:cxn ang="0">
                      <a:pos x="93" y="103"/>
                    </a:cxn>
                    <a:cxn ang="0">
                      <a:pos x="87" y="110"/>
                    </a:cxn>
                    <a:cxn ang="0">
                      <a:pos x="80" y="116"/>
                    </a:cxn>
                    <a:cxn ang="0">
                      <a:pos x="71" y="119"/>
                    </a:cxn>
                    <a:cxn ang="0">
                      <a:pos x="62" y="121"/>
                    </a:cxn>
                    <a:cxn ang="0">
                      <a:pos x="36" y="121"/>
                    </a:cxn>
                    <a:cxn ang="0">
                      <a:pos x="26" y="119"/>
                    </a:cxn>
                    <a:cxn ang="0">
                      <a:pos x="18" y="116"/>
                    </a:cxn>
                    <a:cxn ang="0">
                      <a:pos x="10" y="110"/>
                    </a:cxn>
                    <a:cxn ang="0">
                      <a:pos x="5" y="103"/>
                    </a:cxn>
                    <a:cxn ang="0">
                      <a:pos x="1" y="94"/>
                    </a:cxn>
                    <a:cxn ang="0">
                      <a:pos x="0" y="85"/>
                    </a:cxn>
                    <a:cxn ang="0">
                      <a:pos x="0" y="36"/>
                    </a:cxn>
                    <a:cxn ang="0">
                      <a:pos x="1" y="26"/>
                    </a:cxn>
                    <a:cxn ang="0">
                      <a:pos x="5" y="18"/>
                    </a:cxn>
                    <a:cxn ang="0">
                      <a:pos x="10" y="10"/>
                    </a:cxn>
                    <a:cxn ang="0">
                      <a:pos x="18" y="5"/>
                    </a:cxn>
                    <a:cxn ang="0">
                      <a:pos x="26" y="1"/>
                    </a:cxn>
                    <a:cxn ang="0">
                      <a:pos x="36" y="0"/>
                    </a:cxn>
                  </a:cxnLst>
                  <a:rect l="0" t="0" r="r" b="b"/>
                  <a:pathLst>
                    <a:path w="98" h="121">
                      <a:moveTo>
                        <a:pt x="36" y="0"/>
                      </a:moveTo>
                      <a:lnTo>
                        <a:pt x="62" y="0"/>
                      </a:lnTo>
                      <a:lnTo>
                        <a:pt x="71" y="1"/>
                      </a:lnTo>
                      <a:lnTo>
                        <a:pt x="80" y="5"/>
                      </a:lnTo>
                      <a:lnTo>
                        <a:pt x="87" y="10"/>
                      </a:lnTo>
                      <a:lnTo>
                        <a:pt x="93" y="18"/>
                      </a:lnTo>
                      <a:lnTo>
                        <a:pt x="96" y="26"/>
                      </a:lnTo>
                      <a:lnTo>
                        <a:pt x="98" y="36"/>
                      </a:lnTo>
                      <a:lnTo>
                        <a:pt x="98" y="85"/>
                      </a:lnTo>
                      <a:lnTo>
                        <a:pt x="96" y="94"/>
                      </a:lnTo>
                      <a:lnTo>
                        <a:pt x="93" y="103"/>
                      </a:lnTo>
                      <a:lnTo>
                        <a:pt x="87" y="110"/>
                      </a:lnTo>
                      <a:lnTo>
                        <a:pt x="80" y="116"/>
                      </a:lnTo>
                      <a:lnTo>
                        <a:pt x="71" y="119"/>
                      </a:lnTo>
                      <a:lnTo>
                        <a:pt x="62" y="121"/>
                      </a:lnTo>
                      <a:lnTo>
                        <a:pt x="36" y="121"/>
                      </a:lnTo>
                      <a:lnTo>
                        <a:pt x="26" y="119"/>
                      </a:lnTo>
                      <a:lnTo>
                        <a:pt x="18" y="116"/>
                      </a:lnTo>
                      <a:lnTo>
                        <a:pt x="10" y="110"/>
                      </a:lnTo>
                      <a:lnTo>
                        <a:pt x="5" y="103"/>
                      </a:lnTo>
                      <a:lnTo>
                        <a:pt x="1" y="94"/>
                      </a:lnTo>
                      <a:lnTo>
                        <a:pt x="0" y="85"/>
                      </a:lnTo>
                      <a:lnTo>
                        <a:pt x="0" y="36"/>
                      </a:lnTo>
                      <a:lnTo>
                        <a:pt x="1" y="26"/>
                      </a:lnTo>
                      <a:lnTo>
                        <a:pt x="5" y="18"/>
                      </a:lnTo>
                      <a:lnTo>
                        <a:pt x="10" y="10"/>
                      </a:lnTo>
                      <a:lnTo>
                        <a:pt x="18" y="5"/>
                      </a:lnTo>
                      <a:lnTo>
                        <a:pt x="26" y="1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779B7">
                    <a:lumMod val="5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" name="Freeform 11">
                  <a:extLst>
                    <a:ext uri="{FF2B5EF4-FFF2-40B4-BE49-F238E27FC236}">
                      <a16:creationId xmlns:a16="http://schemas.microsoft.com/office/drawing/2014/main" id="{BD3D4E96-1D17-11AB-4B97-88DD1AF840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5688" y="2114550"/>
                  <a:ext cx="155575" cy="192088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62" y="0"/>
                    </a:cxn>
                    <a:cxn ang="0">
                      <a:pos x="72" y="1"/>
                    </a:cxn>
                    <a:cxn ang="0">
                      <a:pos x="80" y="5"/>
                    </a:cxn>
                    <a:cxn ang="0">
                      <a:pos x="87" y="10"/>
                    </a:cxn>
                    <a:cxn ang="0">
                      <a:pos x="93" y="18"/>
                    </a:cxn>
                    <a:cxn ang="0">
                      <a:pos x="96" y="26"/>
                    </a:cxn>
                    <a:cxn ang="0">
                      <a:pos x="98" y="36"/>
                    </a:cxn>
                    <a:cxn ang="0">
                      <a:pos x="98" y="85"/>
                    </a:cxn>
                    <a:cxn ang="0">
                      <a:pos x="96" y="94"/>
                    </a:cxn>
                    <a:cxn ang="0">
                      <a:pos x="93" y="103"/>
                    </a:cxn>
                    <a:cxn ang="0">
                      <a:pos x="87" y="110"/>
                    </a:cxn>
                    <a:cxn ang="0">
                      <a:pos x="80" y="116"/>
                    </a:cxn>
                    <a:cxn ang="0">
                      <a:pos x="72" y="119"/>
                    </a:cxn>
                    <a:cxn ang="0">
                      <a:pos x="62" y="121"/>
                    </a:cxn>
                    <a:cxn ang="0">
                      <a:pos x="36" y="121"/>
                    </a:cxn>
                    <a:cxn ang="0">
                      <a:pos x="26" y="119"/>
                    </a:cxn>
                    <a:cxn ang="0">
                      <a:pos x="18" y="116"/>
                    </a:cxn>
                    <a:cxn ang="0">
                      <a:pos x="10" y="110"/>
                    </a:cxn>
                    <a:cxn ang="0">
                      <a:pos x="5" y="103"/>
                    </a:cxn>
                    <a:cxn ang="0">
                      <a:pos x="1" y="94"/>
                    </a:cxn>
                    <a:cxn ang="0">
                      <a:pos x="0" y="85"/>
                    </a:cxn>
                    <a:cxn ang="0">
                      <a:pos x="0" y="36"/>
                    </a:cxn>
                    <a:cxn ang="0">
                      <a:pos x="1" y="26"/>
                    </a:cxn>
                    <a:cxn ang="0">
                      <a:pos x="5" y="18"/>
                    </a:cxn>
                    <a:cxn ang="0">
                      <a:pos x="10" y="10"/>
                    </a:cxn>
                    <a:cxn ang="0">
                      <a:pos x="18" y="5"/>
                    </a:cxn>
                    <a:cxn ang="0">
                      <a:pos x="26" y="1"/>
                    </a:cxn>
                    <a:cxn ang="0">
                      <a:pos x="36" y="0"/>
                    </a:cxn>
                  </a:cxnLst>
                  <a:rect l="0" t="0" r="r" b="b"/>
                  <a:pathLst>
                    <a:path w="98" h="121">
                      <a:moveTo>
                        <a:pt x="36" y="0"/>
                      </a:moveTo>
                      <a:lnTo>
                        <a:pt x="62" y="0"/>
                      </a:lnTo>
                      <a:lnTo>
                        <a:pt x="72" y="1"/>
                      </a:lnTo>
                      <a:lnTo>
                        <a:pt x="80" y="5"/>
                      </a:lnTo>
                      <a:lnTo>
                        <a:pt x="87" y="10"/>
                      </a:lnTo>
                      <a:lnTo>
                        <a:pt x="93" y="18"/>
                      </a:lnTo>
                      <a:lnTo>
                        <a:pt x="96" y="26"/>
                      </a:lnTo>
                      <a:lnTo>
                        <a:pt x="98" y="36"/>
                      </a:lnTo>
                      <a:lnTo>
                        <a:pt x="98" y="85"/>
                      </a:lnTo>
                      <a:lnTo>
                        <a:pt x="96" y="94"/>
                      </a:lnTo>
                      <a:lnTo>
                        <a:pt x="93" y="103"/>
                      </a:lnTo>
                      <a:lnTo>
                        <a:pt x="87" y="110"/>
                      </a:lnTo>
                      <a:lnTo>
                        <a:pt x="80" y="116"/>
                      </a:lnTo>
                      <a:lnTo>
                        <a:pt x="72" y="119"/>
                      </a:lnTo>
                      <a:lnTo>
                        <a:pt x="62" y="121"/>
                      </a:lnTo>
                      <a:lnTo>
                        <a:pt x="36" y="121"/>
                      </a:lnTo>
                      <a:lnTo>
                        <a:pt x="26" y="119"/>
                      </a:lnTo>
                      <a:lnTo>
                        <a:pt x="18" y="116"/>
                      </a:lnTo>
                      <a:lnTo>
                        <a:pt x="10" y="110"/>
                      </a:lnTo>
                      <a:lnTo>
                        <a:pt x="5" y="103"/>
                      </a:lnTo>
                      <a:lnTo>
                        <a:pt x="1" y="94"/>
                      </a:lnTo>
                      <a:lnTo>
                        <a:pt x="0" y="85"/>
                      </a:lnTo>
                      <a:lnTo>
                        <a:pt x="0" y="36"/>
                      </a:lnTo>
                      <a:lnTo>
                        <a:pt x="1" y="26"/>
                      </a:lnTo>
                      <a:lnTo>
                        <a:pt x="5" y="18"/>
                      </a:lnTo>
                      <a:lnTo>
                        <a:pt x="10" y="10"/>
                      </a:lnTo>
                      <a:lnTo>
                        <a:pt x="18" y="5"/>
                      </a:lnTo>
                      <a:lnTo>
                        <a:pt x="26" y="1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779B7">
                    <a:lumMod val="5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Freeform 9">
                  <a:extLst>
                    <a:ext uri="{FF2B5EF4-FFF2-40B4-BE49-F238E27FC236}">
                      <a16:creationId xmlns:a16="http://schemas.microsoft.com/office/drawing/2014/main" id="{B3B05E7E-63E9-1446-16FF-BD27D0CC56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3200" y="2060575"/>
                  <a:ext cx="2174875" cy="300038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1334" y="0"/>
                    </a:cxn>
                    <a:cxn ang="0">
                      <a:pos x="1344" y="1"/>
                    </a:cxn>
                    <a:cxn ang="0">
                      <a:pos x="1352" y="5"/>
                    </a:cxn>
                    <a:cxn ang="0">
                      <a:pos x="1359" y="10"/>
                    </a:cxn>
                    <a:cxn ang="0">
                      <a:pos x="1365" y="18"/>
                    </a:cxn>
                    <a:cxn ang="0">
                      <a:pos x="1369" y="26"/>
                    </a:cxn>
                    <a:cxn ang="0">
                      <a:pos x="1370" y="36"/>
                    </a:cxn>
                    <a:cxn ang="0">
                      <a:pos x="1370" y="153"/>
                    </a:cxn>
                    <a:cxn ang="0">
                      <a:pos x="1369" y="162"/>
                    </a:cxn>
                    <a:cxn ang="0">
                      <a:pos x="1365" y="171"/>
                    </a:cxn>
                    <a:cxn ang="0">
                      <a:pos x="1359" y="178"/>
                    </a:cxn>
                    <a:cxn ang="0">
                      <a:pos x="1352" y="184"/>
                    </a:cxn>
                    <a:cxn ang="0">
                      <a:pos x="1344" y="187"/>
                    </a:cxn>
                    <a:cxn ang="0">
                      <a:pos x="1334" y="189"/>
                    </a:cxn>
                    <a:cxn ang="0">
                      <a:pos x="36" y="189"/>
                    </a:cxn>
                    <a:cxn ang="0">
                      <a:pos x="26" y="187"/>
                    </a:cxn>
                    <a:cxn ang="0">
                      <a:pos x="18" y="184"/>
                    </a:cxn>
                    <a:cxn ang="0">
                      <a:pos x="10" y="178"/>
                    </a:cxn>
                    <a:cxn ang="0">
                      <a:pos x="5" y="171"/>
                    </a:cxn>
                    <a:cxn ang="0">
                      <a:pos x="1" y="162"/>
                    </a:cxn>
                    <a:cxn ang="0">
                      <a:pos x="0" y="153"/>
                    </a:cxn>
                    <a:cxn ang="0">
                      <a:pos x="0" y="36"/>
                    </a:cxn>
                    <a:cxn ang="0">
                      <a:pos x="1" y="26"/>
                    </a:cxn>
                    <a:cxn ang="0">
                      <a:pos x="5" y="18"/>
                    </a:cxn>
                    <a:cxn ang="0">
                      <a:pos x="10" y="10"/>
                    </a:cxn>
                    <a:cxn ang="0">
                      <a:pos x="18" y="5"/>
                    </a:cxn>
                    <a:cxn ang="0">
                      <a:pos x="26" y="1"/>
                    </a:cxn>
                    <a:cxn ang="0">
                      <a:pos x="36" y="0"/>
                    </a:cxn>
                  </a:cxnLst>
                  <a:rect l="0" t="0" r="r" b="b"/>
                  <a:pathLst>
                    <a:path w="1370" h="189">
                      <a:moveTo>
                        <a:pt x="36" y="0"/>
                      </a:moveTo>
                      <a:lnTo>
                        <a:pt x="1334" y="0"/>
                      </a:lnTo>
                      <a:lnTo>
                        <a:pt x="1344" y="1"/>
                      </a:lnTo>
                      <a:lnTo>
                        <a:pt x="1352" y="5"/>
                      </a:lnTo>
                      <a:lnTo>
                        <a:pt x="1359" y="10"/>
                      </a:lnTo>
                      <a:lnTo>
                        <a:pt x="1365" y="18"/>
                      </a:lnTo>
                      <a:lnTo>
                        <a:pt x="1369" y="26"/>
                      </a:lnTo>
                      <a:lnTo>
                        <a:pt x="1370" y="36"/>
                      </a:lnTo>
                      <a:lnTo>
                        <a:pt x="1370" y="153"/>
                      </a:lnTo>
                      <a:lnTo>
                        <a:pt x="1369" y="162"/>
                      </a:lnTo>
                      <a:lnTo>
                        <a:pt x="1365" y="171"/>
                      </a:lnTo>
                      <a:lnTo>
                        <a:pt x="1359" y="178"/>
                      </a:lnTo>
                      <a:lnTo>
                        <a:pt x="1352" y="184"/>
                      </a:lnTo>
                      <a:lnTo>
                        <a:pt x="1344" y="187"/>
                      </a:lnTo>
                      <a:lnTo>
                        <a:pt x="1334" y="189"/>
                      </a:lnTo>
                      <a:lnTo>
                        <a:pt x="36" y="189"/>
                      </a:lnTo>
                      <a:lnTo>
                        <a:pt x="26" y="187"/>
                      </a:lnTo>
                      <a:lnTo>
                        <a:pt x="18" y="184"/>
                      </a:lnTo>
                      <a:lnTo>
                        <a:pt x="10" y="178"/>
                      </a:lnTo>
                      <a:lnTo>
                        <a:pt x="5" y="171"/>
                      </a:lnTo>
                      <a:lnTo>
                        <a:pt x="1" y="162"/>
                      </a:lnTo>
                      <a:lnTo>
                        <a:pt x="0" y="153"/>
                      </a:lnTo>
                      <a:lnTo>
                        <a:pt x="0" y="36"/>
                      </a:lnTo>
                      <a:lnTo>
                        <a:pt x="1" y="26"/>
                      </a:lnTo>
                      <a:lnTo>
                        <a:pt x="5" y="18"/>
                      </a:lnTo>
                      <a:lnTo>
                        <a:pt x="10" y="10"/>
                      </a:lnTo>
                      <a:lnTo>
                        <a:pt x="18" y="5"/>
                      </a:lnTo>
                      <a:lnTo>
                        <a:pt x="26" y="1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779B7">
                    <a:lumMod val="75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41F98CB-3BF3-E1E1-E596-13F1E0F2BB8F}"/>
                </a:ext>
              </a:extLst>
            </p:cNvPr>
            <p:cNvGrpSpPr/>
            <p:nvPr/>
          </p:nvGrpSpPr>
          <p:grpSpPr>
            <a:xfrm flipH="1">
              <a:off x="4404361" y="1784620"/>
              <a:ext cx="2190483" cy="2112804"/>
              <a:chOff x="1915834" y="2301293"/>
              <a:chExt cx="2190483" cy="2112804"/>
            </a:xfrm>
          </p:grpSpPr>
          <p:sp>
            <p:nvSpPr>
              <p:cNvPr id="14" name="Freeform 72">
                <a:extLst>
                  <a:ext uri="{FF2B5EF4-FFF2-40B4-BE49-F238E27FC236}">
                    <a16:creationId xmlns:a16="http://schemas.microsoft.com/office/drawing/2014/main" id="{ACC34E7D-7440-3E39-ED63-1D4F3A5AEA56}"/>
                  </a:ext>
                </a:extLst>
              </p:cNvPr>
              <p:cNvSpPr/>
              <p:nvPr/>
            </p:nvSpPr>
            <p:spPr>
              <a:xfrm rot="561175">
                <a:off x="2968251" y="2742335"/>
                <a:ext cx="1138066" cy="1671762"/>
              </a:xfrm>
              <a:custGeom>
                <a:avLst/>
                <a:gdLst>
                  <a:gd name="connsiteX0" fmla="*/ 52507 w 598074"/>
                  <a:gd name="connsiteY0" fmla="*/ 321448 h 878541"/>
                  <a:gd name="connsiteX1" fmla="*/ 259976 w 598074"/>
                  <a:gd name="connsiteY1" fmla="*/ 206188 h 878541"/>
                  <a:gd name="connsiteX2" fmla="*/ 398289 w 598074"/>
                  <a:gd name="connsiteY2" fmla="*/ 790175 h 878541"/>
                  <a:gd name="connsiteX3" fmla="*/ 582706 w 598074"/>
                  <a:gd name="connsiteY3" fmla="*/ 736386 h 878541"/>
                  <a:gd name="connsiteX4" fmla="*/ 306080 w 598074"/>
                  <a:gd name="connsiteY4" fmla="*/ 221556 h 878541"/>
                  <a:gd name="connsiteX5" fmla="*/ 44823 w 598074"/>
                  <a:gd name="connsiteY5" fmla="*/ 21771 h 878541"/>
                  <a:gd name="connsiteX6" fmla="*/ 52507 w 598074"/>
                  <a:gd name="connsiteY6" fmla="*/ 321448 h 878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8074" h="878541">
                    <a:moveTo>
                      <a:pt x="52507" y="321448"/>
                    </a:moveTo>
                    <a:cubicBezTo>
                      <a:pt x="88366" y="352184"/>
                      <a:pt x="202346" y="128067"/>
                      <a:pt x="259976" y="206188"/>
                    </a:cubicBezTo>
                    <a:cubicBezTo>
                      <a:pt x="317606" y="284309"/>
                      <a:pt x="344501" y="701809"/>
                      <a:pt x="398289" y="790175"/>
                    </a:cubicBezTo>
                    <a:cubicBezTo>
                      <a:pt x="452077" y="878541"/>
                      <a:pt x="598074" y="831156"/>
                      <a:pt x="582706" y="736386"/>
                    </a:cubicBezTo>
                    <a:cubicBezTo>
                      <a:pt x="567338" y="641616"/>
                      <a:pt x="395727" y="340658"/>
                      <a:pt x="306080" y="221556"/>
                    </a:cubicBezTo>
                    <a:cubicBezTo>
                      <a:pt x="216433" y="102454"/>
                      <a:pt x="89646" y="0"/>
                      <a:pt x="44823" y="21771"/>
                    </a:cubicBezTo>
                    <a:cubicBezTo>
                      <a:pt x="0" y="43542"/>
                      <a:pt x="16648" y="290712"/>
                      <a:pt x="52507" y="3214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5" name="Group 23">
                <a:extLst>
                  <a:ext uri="{FF2B5EF4-FFF2-40B4-BE49-F238E27FC236}">
                    <a16:creationId xmlns:a16="http://schemas.microsoft.com/office/drawing/2014/main" id="{876E0DE6-E5C3-00D6-532B-786041899625}"/>
                  </a:ext>
                </a:extLst>
              </p:cNvPr>
              <p:cNvGrpSpPr/>
              <p:nvPr/>
            </p:nvGrpSpPr>
            <p:grpSpPr>
              <a:xfrm rot="2810961">
                <a:off x="1810401" y="2406726"/>
                <a:ext cx="1581489" cy="1370624"/>
                <a:chOff x="1370013" y="2060575"/>
                <a:chExt cx="2381250" cy="2063750"/>
              </a:xfrm>
            </p:grpSpPr>
            <p:sp>
              <p:nvSpPr>
                <p:cNvPr id="16" name="Freeform 6">
                  <a:extLst>
                    <a:ext uri="{FF2B5EF4-FFF2-40B4-BE49-F238E27FC236}">
                      <a16:creationId xmlns:a16="http://schemas.microsoft.com/office/drawing/2014/main" id="{A598A873-0391-D9FB-B842-DD02CFAE61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4000" y="2232025"/>
                  <a:ext cx="2073275" cy="1892300"/>
                </a:xfrm>
                <a:custGeom>
                  <a:avLst/>
                  <a:gdLst/>
                  <a:ahLst/>
                  <a:cxnLst>
                    <a:cxn ang="0">
                      <a:pos x="1306" y="0"/>
                    </a:cxn>
                    <a:cxn ang="0">
                      <a:pos x="1180" y="1192"/>
                    </a:cxn>
                    <a:cxn ang="0">
                      <a:pos x="128" y="1192"/>
                    </a:cxn>
                    <a:cxn ang="0">
                      <a:pos x="0" y="36"/>
                    </a:cxn>
                    <a:cxn ang="0">
                      <a:pos x="1306" y="0"/>
                    </a:cxn>
                  </a:cxnLst>
                  <a:rect l="0" t="0" r="r" b="b"/>
                  <a:pathLst>
                    <a:path w="1306" h="1192">
                      <a:moveTo>
                        <a:pt x="1306" y="0"/>
                      </a:moveTo>
                      <a:lnTo>
                        <a:pt x="1180" y="1192"/>
                      </a:lnTo>
                      <a:lnTo>
                        <a:pt x="128" y="1192"/>
                      </a:lnTo>
                      <a:lnTo>
                        <a:pt x="0" y="36"/>
                      </a:lnTo>
                      <a:lnTo>
                        <a:pt x="1306" y="0"/>
                      </a:lnTo>
                      <a:close/>
                    </a:path>
                  </a:pathLst>
                </a:custGeom>
                <a:solidFill>
                  <a:srgbClr val="A7CCD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Freeform 7">
                  <a:extLst>
                    <a:ext uri="{FF2B5EF4-FFF2-40B4-BE49-F238E27FC236}">
                      <a16:creationId xmlns:a16="http://schemas.microsoft.com/office/drawing/2014/main" id="{357B2C1F-0DB2-0D18-091F-EF523053D3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7638" y="2211388"/>
                  <a:ext cx="2284412" cy="1141413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42" y="88"/>
                    </a:cxn>
                    <a:cxn ang="0">
                      <a:pos x="59" y="174"/>
                    </a:cxn>
                    <a:cxn ang="0">
                      <a:pos x="86" y="255"/>
                    </a:cxn>
                    <a:cxn ang="0">
                      <a:pos x="123" y="332"/>
                    </a:cxn>
                    <a:cxn ang="0">
                      <a:pos x="168" y="403"/>
                    </a:cxn>
                    <a:cxn ang="0">
                      <a:pos x="222" y="468"/>
                    </a:cxn>
                    <a:cxn ang="0">
                      <a:pos x="283" y="525"/>
                    </a:cxn>
                    <a:cxn ang="0">
                      <a:pos x="351" y="575"/>
                    </a:cxn>
                    <a:cxn ang="0">
                      <a:pos x="425" y="616"/>
                    </a:cxn>
                    <a:cxn ang="0">
                      <a:pos x="504" y="648"/>
                    </a:cxn>
                    <a:cxn ang="0">
                      <a:pos x="588" y="671"/>
                    </a:cxn>
                    <a:cxn ang="0">
                      <a:pos x="675" y="682"/>
                    </a:cxn>
                    <a:cxn ang="0">
                      <a:pos x="765" y="682"/>
                    </a:cxn>
                    <a:cxn ang="0">
                      <a:pos x="852" y="671"/>
                    </a:cxn>
                    <a:cxn ang="0">
                      <a:pos x="936" y="648"/>
                    </a:cxn>
                    <a:cxn ang="0">
                      <a:pos x="1015" y="616"/>
                    </a:cxn>
                    <a:cxn ang="0">
                      <a:pos x="1088" y="575"/>
                    </a:cxn>
                    <a:cxn ang="0">
                      <a:pos x="1156" y="525"/>
                    </a:cxn>
                    <a:cxn ang="0">
                      <a:pos x="1218" y="468"/>
                    </a:cxn>
                    <a:cxn ang="0">
                      <a:pos x="1271" y="403"/>
                    </a:cxn>
                    <a:cxn ang="0">
                      <a:pos x="1317" y="332"/>
                    </a:cxn>
                    <a:cxn ang="0">
                      <a:pos x="1354" y="255"/>
                    </a:cxn>
                    <a:cxn ang="0">
                      <a:pos x="1381" y="174"/>
                    </a:cxn>
                    <a:cxn ang="0">
                      <a:pos x="1397" y="88"/>
                    </a:cxn>
                    <a:cxn ang="0">
                      <a:pos x="1403" y="0"/>
                    </a:cxn>
                    <a:cxn ang="0">
                      <a:pos x="1438" y="45"/>
                    </a:cxn>
                    <a:cxn ang="0">
                      <a:pos x="1426" y="133"/>
                    </a:cxn>
                    <a:cxn ang="0">
                      <a:pos x="1405" y="219"/>
                    </a:cxn>
                    <a:cxn ang="0">
                      <a:pos x="1374" y="299"/>
                    </a:cxn>
                    <a:cxn ang="0">
                      <a:pos x="1334" y="375"/>
                    </a:cxn>
                    <a:cxn ang="0">
                      <a:pos x="1285" y="444"/>
                    </a:cxn>
                    <a:cxn ang="0">
                      <a:pos x="1228" y="508"/>
                    </a:cxn>
                    <a:cxn ang="0">
                      <a:pos x="1165" y="565"/>
                    </a:cxn>
                    <a:cxn ang="0">
                      <a:pos x="1095" y="613"/>
                    </a:cxn>
                    <a:cxn ang="0">
                      <a:pos x="1019" y="654"/>
                    </a:cxn>
                    <a:cxn ang="0">
                      <a:pos x="939" y="685"/>
                    </a:cxn>
                    <a:cxn ang="0">
                      <a:pos x="854" y="707"/>
                    </a:cxn>
                    <a:cxn ang="0">
                      <a:pos x="765" y="718"/>
                    </a:cxn>
                    <a:cxn ang="0">
                      <a:pos x="675" y="718"/>
                    </a:cxn>
                    <a:cxn ang="0">
                      <a:pos x="586" y="707"/>
                    </a:cxn>
                    <a:cxn ang="0">
                      <a:pos x="501" y="685"/>
                    </a:cxn>
                    <a:cxn ang="0">
                      <a:pos x="420" y="654"/>
                    </a:cxn>
                    <a:cxn ang="0">
                      <a:pos x="345" y="613"/>
                    </a:cxn>
                    <a:cxn ang="0">
                      <a:pos x="275" y="565"/>
                    </a:cxn>
                    <a:cxn ang="0">
                      <a:pos x="212" y="508"/>
                    </a:cxn>
                    <a:cxn ang="0">
                      <a:pos x="155" y="444"/>
                    </a:cxn>
                    <a:cxn ang="0">
                      <a:pos x="106" y="375"/>
                    </a:cxn>
                    <a:cxn ang="0">
                      <a:pos x="66" y="299"/>
                    </a:cxn>
                    <a:cxn ang="0">
                      <a:pos x="35" y="219"/>
                    </a:cxn>
                    <a:cxn ang="0">
                      <a:pos x="13" y="133"/>
                    </a:cxn>
                    <a:cxn ang="0">
                      <a:pos x="2" y="45"/>
                    </a:cxn>
                  </a:cxnLst>
                  <a:rect l="0" t="0" r="r" b="b"/>
                  <a:pathLst>
                    <a:path w="1439" h="719">
                      <a:moveTo>
                        <a:pt x="0" y="0"/>
                      </a:moveTo>
                      <a:lnTo>
                        <a:pt x="36" y="0"/>
                      </a:lnTo>
                      <a:lnTo>
                        <a:pt x="38" y="44"/>
                      </a:lnTo>
                      <a:lnTo>
                        <a:pt x="42" y="88"/>
                      </a:lnTo>
                      <a:lnTo>
                        <a:pt x="49" y="132"/>
                      </a:lnTo>
                      <a:lnTo>
                        <a:pt x="59" y="174"/>
                      </a:lnTo>
                      <a:lnTo>
                        <a:pt x="71" y="215"/>
                      </a:lnTo>
                      <a:lnTo>
                        <a:pt x="86" y="255"/>
                      </a:lnTo>
                      <a:lnTo>
                        <a:pt x="103" y="295"/>
                      </a:lnTo>
                      <a:lnTo>
                        <a:pt x="123" y="332"/>
                      </a:lnTo>
                      <a:lnTo>
                        <a:pt x="145" y="368"/>
                      </a:lnTo>
                      <a:lnTo>
                        <a:pt x="168" y="403"/>
                      </a:lnTo>
                      <a:lnTo>
                        <a:pt x="194" y="436"/>
                      </a:lnTo>
                      <a:lnTo>
                        <a:pt x="222" y="468"/>
                      </a:lnTo>
                      <a:lnTo>
                        <a:pt x="252" y="498"/>
                      </a:lnTo>
                      <a:lnTo>
                        <a:pt x="283" y="525"/>
                      </a:lnTo>
                      <a:lnTo>
                        <a:pt x="317" y="551"/>
                      </a:lnTo>
                      <a:lnTo>
                        <a:pt x="351" y="575"/>
                      </a:lnTo>
                      <a:lnTo>
                        <a:pt x="388" y="597"/>
                      </a:lnTo>
                      <a:lnTo>
                        <a:pt x="425" y="616"/>
                      </a:lnTo>
                      <a:lnTo>
                        <a:pt x="464" y="634"/>
                      </a:lnTo>
                      <a:lnTo>
                        <a:pt x="504" y="648"/>
                      </a:lnTo>
                      <a:lnTo>
                        <a:pt x="545" y="661"/>
                      </a:lnTo>
                      <a:lnTo>
                        <a:pt x="588" y="671"/>
                      </a:lnTo>
                      <a:lnTo>
                        <a:pt x="631" y="677"/>
                      </a:lnTo>
                      <a:lnTo>
                        <a:pt x="675" y="682"/>
                      </a:lnTo>
                      <a:lnTo>
                        <a:pt x="720" y="683"/>
                      </a:lnTo>
                      <a:lnTo>
                        <a:pt x="765" y="682"/>
                      </a:lnTo>
                      <a:lnTo>
                        <a:pt x="809" y="677"/>
                      </a:lnTo>
                      <a:lnTo>
                        <a:pt x="852" y="671"/>
                      </a:lnTo>
                      <a:lnTo>
                        <a:pt x="894" y="661"/>
                      </a:lnTo>
                      <a:lnTo>
                        <a:pt x="936" y="648"/>
                      </a:lnTo>
                      <a:lnTo>
                        <a:pt x="976" y="634"/>
                      </a:lnTo>
                      <a:lnTo>
                        <a:pt x="1015" y="616"/>
                      </a:lnTo>
                      <a:lnTo>
                        <a:pt x="1053" y="597"/>
                      </a:lnTo>
                      <a:lnTo>
                        <a:pt x="1088" y="575"/>
                      </a:lnTo>
                      <a:lnTo>
                        <a:pt x="1123" y="551"/>
                      </a:lnTo>
                      <a:lnTo>
                        <a:pt x="1156" y="525"/>
                      </a:lnTo>
                      <a:lnTo>
                        <a:pt x="1188" y="498"/>
                      </a:lnTo>
                      <a:lnTo>
                        <a:pt x="1218" y="468"/>
                      </a:lnTo>
                      <a:lnTo>
                        <a:pt x="1245" y="436"/>
                      </a:lnTo>
                      <a:lnTo>
                        <a:pt x="1271" y="403"/>
                      </a:lnTo>
                      <a:lnTo>
                        <a:pt x="1295" y="368"/>
                      </a:lnTo>
                      <a:lnTo>
                        <a:pt x="1317" y="332"/>
                      </a:lnTo>
                      <a:lnTo>
                        <a:pt x="1336" y="295"/>
                      </a:lnTo>
                      <a:lnTo>
                        <a:pt x="1354" y="255"/>
                      </a:lnTo>
                      <a:lnTo>
                        <a:pt x="1368" y="215"/>
                      </a:lnTo>
                      <a:lnTo>
                        <a:pt x="1381" y="174"/>
                      </a:lnTo>
                      <a:lnTo>
                        <a:pt x="1391" y="132"/>
                      </a:lnTo>
                      <a:lnTo>
                        <a:pt x="1397" y="88"/>
                      </a:lnTo>
                      <a:lnTo>
                        <a:pt x="1402" y="44"/>
                      </a:lnTo>
                      <a:lnTo>
                        <a:pt x="1403" y="0"/>
                      </a:lnTo>
                      <a:lnTo>
                        <a:pt x="1439" y="0"/>
                      </a:lnTo>
                      <a:lnTo>
                        <a:pt x="1438" y="45"/>
                      </a:lnTo>
                      <a:lnTo>
                        <a:pt x="1433" y="90"/>
                      </a:lnTo>
                      <a:lnTo>
                        <a:pt x="1426" y="133"/>
                      </a:lnTo>
                      <a:lnTo>
                        <a:pt x="1417" y="176"/>
                      </a:lnTo>
                      <a:lnTo>
                        <a:pt x="1405" y="219"/>
                      </a:lnTo>
                      <a:lnTo>
                        <a:pt x="1391" y="259"/>
                      </a:lnTo>
                      <a:lnTo>
                        <a:pt x="1374" y="299"/>
                      </a:lnTo>
                      <a:lnTo>
                        <a:pt x="1355" y="337"/>
                      </a:lnTo>
                      <a:lnTo>
                        <a:pt x="1334" y="375"/>
                      </a:lnTo>
                      <a:lnTo>
                        <a:pt x="1310" y="410"/>
                      </a:lnTo>
                      <a:lnTo>
                        <a:pt x="1285" y="444"/>
                      </a:lnTo>
                      <a:lnTo>
                        <a:pt x="1257" y="477"/>
                      </a:lnTo>
                      <a:lnTo>
                        <a:pt x="1228" y="508"/>
                      </a:lnTo>
                      <a:lnTo>
                        <a:pt x="1197" y="537"/>
                      </a:lnTo>
                      <a:lnTo>
                        <a:pt x="1165" y="565"/>
                      </a:lnTo>
                      <a:lnTo>
                        <a:pt x="1130" y="590"/>
                      </a:lnTo>
                      <a:lnTo>
                        <a:pt x="1095" y="613"/>
                      </a:lnTo>
                      <a:lnTo>
                        <a:pt x="1058" y="635"/>
                      </a:lnTo>
                      <a:lnTo>
                        <a:pt x="1019" y="654"/>
                      </a:lnTo>
                      <a:lnTo>
                        <a:pt x="980" y="671"/>
                      </a:lnTo>
                      <a:lnTo>
                        <a:pt x="939" y="685"/>
                      </a:lnTo>
                      <a:lnTo>
                        <a:pt x="897" y="697"/>
                      </a:lnTo>
                      <a:lnTo>
                        <a:pt x="854" y="707"/>
                      </a:lnTo>
                      <a:lnTo>
                        <a:pt x="810" y="713"/>
                      </a:lnTo>
                      <a:lnTo>
                        <a:pt x="765" y="718"/>
                      </a:lnTo>
                      <a:lnTo>
                        <a:pt x="720" y="719"/>
                      </a:lnTo>
                      <a:lnTo>
                        <a:pt x="675" y="718"/>
                      </a:lnTo>
                      <a:lnTo>
                        <a:pt x="630" y="713"/>
                      </a:lnTo>
                      <a:lnTo>
                        <a:pt x="586" y="707"/>
                      </a:lnTo>
                      <a:lnTo>
                        <a:pt x="543" y="697"/>
                      </a:lnTo>
                      <a:lnTo>
                        <a:pt x="501" y="685"/>
                      </a:lnTo>
                      <a:lnTo>
                        <a:pt x="460" y="671"/>
                      </a:lnTo>
                      <a:lnTo>
                        <a:pt x="420" y="654"/>
                      </a:lnTo>
                      <a:lnTo>
                        <a:pt x="382" y="635"/>
                      </a:lnTo>
                      <a:lnTo>
                        <a:pt x="345" y="613"/>
                      </a:lnTo>
                      <a:lnTo>
                        <a:pt x="309" y="590"/>
                      </a:lnTo>
                      <a:lnTo>
                        <a:pt x="275" y="565"/>
                      </a:lnTo>
                      <a:lnTo>
                        <a:pt x="242" y="537"/>
                      </a:lnTo>
                      <a:lnTo>
                        <a:pt x="212" y="508"/>
                      </a:lnTo>
                      <a:lnTo>
                        <a:pt x="182" y="477"/>
                      </a:lnTo>
                      <a:lnTo>
                        <a:pt x="155" y="444"/>
                      </a:lnTo>
                      <a:lnTo>
                        <a:pt x="130" y="410"/>
                      </a:lnTo>
                      <a:lnTo>
                        <a:pt x="106" y="375"/>
                      </a:lnTo>
                      <a:lnTo>
                        <a:pt x="85" y="337"/>
                      </a:lnTo>
                      <a:lnTo>
                        <a:pt x="66" y="299"/>
                      </a:lnTo>
                      <a:lnTo>
                        <a:pt x="49" y="259"/>
                      </a:lnTo>
                      <a:lnTo>
                        <a:pt x="35" y="219"/>
                      </a:lnTo>
                      <a:lnTo>
                        <a:pt x="23" y="176"/>
                      </a:lnTo>
                      <a:lnTo>
                        <a:pt x="13" y="133"/>
                      </a:lnTo>
                      <a:lnTo>
                        <a:pt x="6" y="90"/>
                      </a:lnTo>
                      <a:lnTo>
                        <a:pt x="2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7CCDF">
                    <a:lumMod val="40000"/>
                    <a:lumOff val="6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Freeform 8">
                  <a:extLst>
                    <a:ext uri="{FF2B5EF4-FFF2-40B4-BE49-F238E27FC236}">
                      <a16:creationId xmlns:a16="http://schemas.microsoft.com/office/drawing/2014/main" id="{78C4CC19-0909-B62E-E4C7-C0586E2F50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1850" y="3155950"/>
                  <a:ext cx="915987" cy="266700"/>
                </a:xfrm>
                <a:custGeom>
                  <a:avLst/>
                  <a:gdLst/>
                  <a:ahLst/>
                  <a:cxnLst>
                    <a:cxn ang="0">
                      <a:pos x="69" y="1"/>
                    </a:cxn>
                    <a:cxn ang="0">
                      <a:pos x="93" y="9"/>
                    </a:cxn>
                    <a:cxn ang="0">
                      <a:pos x="126" y="21"/>
                    </a:cxn>
                    <a:cxn ang="0">
                      <a:pos x="165" y="32"/>
                    </a:cxn>
                    <a:cxn ang="0">
                      <a:pos x="210" y="41"/>
                    </a:cxn>
                    <a:cxn ang="0">
                      <a:pos x="261" y="45"/>
                    </a:cxn>
                    <a:cxn ang="0">
                      <a:pos x="316" y="44"/>
                    </a:cxn>
                    <a:cxn ang="0">
                      <a:pos x="366" y="40"/>
                    </a:cxn>
                    <a:cxn ang="0">
                      <a:pos x="410" y="33"/>
                    </a:cxn>
                    <a:cxn ang="0">
                      <a:pos x="446" y="26"/>
                    </a:cxn>
                    <a:cxn ang="0">
                      <a:pos x="474" y="19"/>
                    </a:cxn>
                    <a:cxn ang="0">
                      <a:pos x="493" y="12"/>
                    </a:cxn>
                    <a:cxn ang="0">
                      <a:pos x="510" y="6"/>
                    </a:cxn>
                    <a:cxn ang="0">
                      <a:pos x="524" y="3"/>
                    </a:cxn>
                    <a:cxn ang="0">
                      <a:pos x="538" y="5"/>
                    </a:cxn>
                    <a:cxn ang="0">
                      <a:pos x="552" y="15"/>
                    </a:cxn>
                    <a:cxn ang="0">
                      <a:pos x="565" y="32"/>
                    </a:cxn>
                    <a:cxn ang="0">
                      <a:pos x="572" y="52"/>
                    </a:cxn>
                    <a:cxn ang="0">
                      <a:pos x="576" y="70"/>
                    </a:cxn>
                    <a:cxn ang="0">
                      <a:pos x="577" y="81"/>
                    </a:cxn>
                    <a:cxn ang="0">
                      <a:pos x="577" y="83"/>
                    </a:cxn>
                    <a:cxn ang="0">
                      <a:pos x="577" y="89"/>
                    </a:cxn>
                    <a:cxn ang="0">
                      <a:pos x="577" y="99"/>
                    </a:cxn>
                    <a:cxn ang="0">
                      <a:pos x="573" y="109"/>
                    </a:cxn>
                    <a:cxn ang="0">
                      <a:pos x="564" y="119"/>
                    </a:cxn>
                    <a:cxn ang="0">
                      <a:pos x="538" y="130"/>
                    </a:cxn>
                    <a:cxn ang="0">
                      <a:pos x="501" y="143"/>
                    </a:cxn>
                    <a:cxn ang="0">
                      <a:pos x="462" y="153"/>
                    </a:cxn>
                    <a:cxn ang="0">
                      <a:pos x="421" y="161"/>
                    </a:cxn>
                    <a:cxn ang="0">
                      <a:pos x="373" y="166"/>
                    </a:cxn>
                    <a:cxn ang="0">
                      <a:pos x="319" y="168"/>
                    </a:cxn>
                    <a:cxn ang="0">
                      <a:pos x="287" y="168"/>
                    </a:cxn>
                    <a:cxn ang="0">
                      <a:pos x="275" y="168"/>
                    </a:cxn>
                    <a:cxn ang="0">
                      <a:pos x="252" y="168"/>
                    </a:cxn>
                    <a:cxn ang="0">
                      <a:pos x="222" y="166"/>
                    </a:cxn>
                    <a:cxn ang="0">
                      <a:pos x="186" y="163"/>
                    </a:cxn>
                    <a:cxn ang="0">
                      <a:pos x="146" y="158"/>
                    </a:cxn>
                    <a:cxn ang="0">
                      <a:pos x="104" y="151"/>
                    </a:cxn>
                    <a:cxn ang="0">
                      <a:pos x="64" y="141"/>
                    </a:cxn>
                    <a:cxn ang="0">
                      <a:pos x="26" y="128"/>
                    </a:cxn>
                    <a:cxn ang="0">
                      <a:pos x="23" y="126"/>
                    </a:cxn>
                    <a:cxn ang="0">
                      <a:pos x="16" y="121"/>
                    </a:cxn>
                    <a:cxn ang="0">
                      <a:pos x="8" y="112"/>
                    </a:cxn>
                    <a:cxn ang="0">
                      <a:pos x="2" y="100"/>
                    </a:cxn>
                    <a:cxn ang="0">
                      <a:pos x="1" y="85"/>
                    </a:cxn>
                    <a:cxn ang="0">
                      <a:pos x="25" y="24"/>
                    </a:cxn>
                    <a:cxn ang="0">
                      <a:pos x="26" y="21"/>
                    </a:cxn>
                    <a:cxn ang="0">
                      <a:pos x="30" y="15"/>
                    </a:cxn>
                    <a:cxn ang="0">
                      <a:pos x="37" y="8"/>
                    </a:cxn>
                    <a:cxn ang="0">
                      <a:pos x="47" y="2"/>
                    </a:cxn>
                    <a:cxn ang="0">
                      <a:pos x="61" y="0"/>
                    </a:cxn>
                  </a:cxnLst>
                  <a:rect l="0" t="0" r="r" b="b"/>
                  <a:pathLst>
                    <a:path w="577" h="168">
                      <a:moveTo>
                        <a:pt x="61" y="0"/>
                      </a:moveTo>
                      <a:lnTo>
                        <a:pt x="69" y="1"/>
                      </a:lnTo>
                      <a:lnTo>
                        <a:pt x="78" y="4"/>
                      </a:lnTo>
                      <a:lnTo>
                        <a:pt x="93" y="9"/>
                      </a:lnTo>
                      <a:lnTo>
                        <a:pt x="108" y="15"/>
                      </a:lnTo>
                      <a:lnTo>
                        <a:pt x="126" y="21"/>
                      </a:lnTo>
                      <a:lnTo>
                        <a:pt x="145" y="26"/>
                      </a:lnTo>
                      <a:lnTo>
                        <a:pt x="165" y="32"/>
                      </a:lnTo>
                      <a:lnTo>
                        <a:pt x="187" y="36"/>
                      </a:lnTo>
                      <a:lnTo>
                        <a:pt x="210" y="41"/>
                      </a:lnTo>
                      <a:lnTo>
                        <a:pt x="235" y="44"/>
                      </a:lnTo>
                      <a:lnTo>
                        <a:pt x="261" y="45"/>
                      </a:lnTo>
                      <a:lnTo>
                        <a:pt x="289" y="46"/>
                      </a:lnTo>
                      <a:lnTo>
                        <a:pt x="316" y="44"/>
                      </a:lnTo>
                      <a:lnTo>
                        <a:pt x="342" y="42"/>
                      </a:lnTo>
                      <a:lnTo>
                        <a:pt x="366" y="40"/>
                      </a:lnTo>
                      <a:lnTo>
                        <a:pt x="389" y="36"/>
                      </a:lnTo>
                      <a:lnTo>
                        <a:pt x="410" y="33"/>
                      </a:lnTo>
                      <a:lnTo>
                        <a:pt x="430" y="30"/>
                      </a:lnTo>
                      <a:lnTo>
                        <a:pt x="446" y="26"/>
                      </a:lnTo>
                      <a:lnTo>
                        <a:pt x="461" y="22"/>
                      </a:lnTo>
                      <a:lnTo>
                        <a:pt x="474" y="19"/>
                      </a:lnTo>
                      <a:lnTo>
                        <a:pt x="484" y="16"/>
                      </a:lnTo>
                      <a:lnTo>
                        <a:pt x="493" y="12"/>
                      </a:lnTo>
                      <a:lnTo>
                        <a:pt x="501" y="9"/>
                      </a:lnTo>
                      <a:lnTo>
                        <a:pt x="510" y="6"/>
                      </a:lnTo>
                      <a:lnTo>
                        <a:pt x="517" y="4"/>
                      </a:lnTo>
                      <a:lnTo>
                        <a:pt x="524" y="3"/>
                      </a:lnTo>
                      <a:lnTo>
                        <a:pt x="531" y="3"/>
                      </a:lnTo>
                      <a:lnTo>
                        <a:pt x="538" y="5"/>
                      </a:lnTo>
                      <a:lnTo>
                        <a:pt x="546" y="9"/>
                      </a:lnTo>
                      <a:lnTo>
                        <a:pt x="552" y="15"/>
                      </a:lnTo>
                      <a:lnTo>
                        <a:pt x="559" y="23"/>
                      </a:lnTo>
                      <a:lnTo>
                        <a:pt x="565" y="32"/>
                      </a:lnTo>
                      <a:lnTo>
                        <a:pt x="569" y="42"/>
                      </a:lnTo>
                      <a:lnTo>
                        <a:pt x="572" y="52"/>
                      </a:lnTo>
                      <a:lnTo>
                        <a:pt x="574" y="61"/>
                      </a:lnTo>
                      <a:lnTo>
                        <a:pt x="576" y="70"/>
                      </a:lnTo>
                      <a:lnTo>
                        <a:pt x="577" y="77"/>
                      </a:lnTo>
                      <a:lnTo>
                        <a:pt x="577" y="81"/>
                      </a:lnTo>
                      <a:lnTo>
                        <a:pt x="577" y="82"/>
                      </a:lnTo>
                      <a:lnTo>
                        <a:pt x="577" y="83"/>
                      </a:lnTo>
                      <a:lnTo>
                        <a:pt x="577" y="86"/>
                      </a:lnTo>
                      <a:lnTo>
                        <a:pt x="577" y="89"/>
                      </a:lnTo>
                      <a:lnTo>
                        <a:pt x="577" y="94"/>
                      </a:lnTo>
                      <a:lnTo>
                        <a:pt x="577" y="99"/>
                      </a:lnTo>
                      <a:lnTo>
                        <a:pt x="575" y="104"/>
                      </a:lnTo>
                      <a:lnTo>
                        <a:pt x="573" y="109"/>
                      </a:lnTo>
                      <a:lnTo>
                        <a:pt x="569" y="115"/>
                      </a:lnTo>
                      <a:lnTo>
                        <a:pt x="564" y="119"/>
                      </a:lnTo>
                      <a:lnTo>
                        <a:pt x="557" y="123"/>
                      </a:lnTo>
                      <a:lnTo>
                        <a:pt x="538" y="130"/>
                      </a:lnTo>
                      <a:lnTo>
                        <a:pt x="520" y="137"/>
                      </a:lnTo>
                      <a:lnTo>
                        <a:pt x="501" y="143"/>
                      </a:lnTo>
                      <a:lnTo>
                        <a:pt x="482" y="148"/>
                      </a:lnTo>
                      <a:lnTo>
                        <a:pt x="462" y="153"/>
                      </a:lnTo>
                      <a:lnTo>
                        <a:pt x="442" y="158"/>
                      </a:lnTo>
                      <a:lnTo>
                        <a:pt x="421" y="161"/>
                      </a:lnTo>
                      <a:lnTo>
                        <a:pt x="398" y="164"/>
                      </a:lnTo>
                      <a:lnTo>
                        <a:pt x="373" y="166"/>
                      </a:lnTo>
                      <a:lnTo>
                        <a:pt x="347" y="168"/>
                      </a:lnTo>
                      <a:lnTo>
                        <a:pt x="319" y="168"/>
                      </a:lnTo>
                      <a:lnTo>
                        <a:pt x="289" y="168"/>
                      </a:lnTo>
                      <a:lnTo>
                        <a:pt x="287" y="168"/>
                      </a:lnTo>
                      <a:lnTo>
                        <a:pt x="282" y="168"/>
                      </a:lnTo>
                      <a:lnTo>
                        <a:pt x="275" y="168"/>
                      </a:lnTo>
                      <a:lnTo>
                        <a:pt x="265" y="168"/>
                      </a:lnTo>
                      <a:lnTo>
                        <a:pt x="252" y="168"/>
                      </a:lnTo>
                      <a:lnTo>
                        <a:pt x="238" y="167"/>
                      </a:lnTo>
                      <a:lnTo>
                        <a:pt x="222" y="166"/>
                      </a:lnTo>
                      <a:lnTo>
                        <a:pt x="204" y="165"/>
                      </a:lnTo>
                      <a:lnTo>
                        <a:pt x="186" y="163"/>
                      </a:lnTo>
                      <a:lnTo>
                        <a:pt x="166" y="161"/>
                      </a:lnTo>
                      <a:lnTo>
                        <a:pt x="146" y="158"/>
                      </a:lnTo>
                      <a:lnTo>
                        <a:pt x="125" y="155"/>
                      </a:lnTo>
                      <a:lnTo>
                        <a:pt x="104" y="151"/>
                      </a:lnTo>
                      <a:lnTo>
                        <a:pt x="84" y="146"/>
                      </a:lnTo>
                      <a:lnTo>
                        <a:pt x="64" y="141"/>
                      </a:lnTo>
                      <a:lnTo>
                        <a:pt x="44" y="135"/>
                      </a:lnTo>
                      <a:lnTo>
                        <a:pt x="26" y="128"/>
                      </a:lnTo>
                      <a:lnTo>
                        <a:pt x="25" y="128"/>
                      </a:lnTo>
                      <a:lnTo>
                        <a:pt x="23" y="126"/>
                      </a:lnTo>
                      <a:lnTo>
                        <a:pt x="20" y="124"/>
                      </a:lnTo>
                      <a:lnTo>
                        <a:pt x="16" y="121"/>
                      </a:lnTo>
                      <a:lnTo>
                        <a:pt x="12" y="117"/>
                      </a:lnTo>
                      <a:lnTo>
                        <a:pt x="8" y="112"/>
                      </a:lnTo>
                      <a:lnTo>
                        <a:pt x="4" y="107"/>
                      </a:lnTo>
                      <a:lnTo>
                        <a:pt x="2" y="100"/>
                      </a:lnTo>
                      <a:lnTo>
                        <a:pt x="0" y="93"/>
                      </a:lnTo>
                      <a:lnTo>
                        <a:pt x="1" y="85"/>
                      </a:lnTo>
                      <a:lnTo>
                        <a:pt x="2" y="76"/>
                      </a:lnTo>
                      <a:lnTo>
                        <a:pt x="25" y="24"/>
                      </a:lnTo>
                      <a:lnTo>
                        <a:pt x="25" y="23"/>
                      </a:lnTo>
                      <a:lnTo>
                        <a:pt x="26" y="21"/>
                      </a:lnTo>
                      <a:lnTo>
                        <a:pt x="28" y="18"/>
                      </a:lnTo>
                      <a:lnTo>
                        <a:pt x="30" y="15"/>
                      </a:lnTo>
                      <a:lnTo>
                        <a:pt x="33" y="11"/>
                      </a:lnTo>
                      <a:lnTo>
                        <a:pt x="37" y="8"/>
                      </a:lnTo>
                      <a:lnTo>
                        <a:pt x="42" y="5"/>
                      </a:lnTo>
                      <a:lnTo>
                        <a:pt x="47" y="2"/>
                      </a:lnTo>
                      <a:lnTo>
                        <a:pt x="53" y="0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A7CCDF">
                    <a:lumMod val="75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Freeform 10">
                  <a:extLst>
                    <a:ext uri="{FF2B5EF4-FFF2-40B4-BE49-F238E27FC236}">
                      <a16:creationId xmlns:a16="http://schemas.microsoft.com/office/drawing/2014/main" id="{936FF784-4999-5755-24F4-C648013108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0013" y="2114550"/>
                  <a:ext cx="155575" cy="192088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62" y="0"/>
                    </a:cxn>
                    <a:cxn ang="0">
                      <a:pos x="71" y="1"/>
                    </a:cxn>
                    <a:cxn ang="0">
                      <a:pos x="80" y="5"/>
                    </a:cxn>
                    <a:cxn ang="0">
                      <a:pos x="87" y="10"/>
                    </a:cxn>
                    <a:cxn ang="0">
                      <a:pos x="93" y="18"/>
                    </a:cxn>
                    <a:cxn ang="0">
                      <a:pos x="96" y="26"/>
                    </a:cxn>
                    <a:cxn ang="0">
                      <a:pos x="98" y="36"/>
                    </a:cxn>
                    <a:cxn ang="0">
                      <a:pos x="98" y="85"/>
                    </a:cxn>
                    <a:cxn ang="0">
                      <a:pos x="96" y="94"/>
                    </a:cxn>
                    <a:cxn ang="0">
                      <a:pos x="93" y="103"/>
                    </a:cxn>
                    <a:cxn ang="0">
                      <a:pos x="87" y="110"/>
                    </a:cxn>
                    <a:cxn ang="0">
                      <a:pos x="80" y="116"/>
                    </a:cxn>
                    <a:cxn ang="0">
                      <a:pos x="71" y="119"/>
                    </a:cxn>
                    <a:cxn ang="0">
                      <a:pos x="62" y="121"/>
                    </a:cxn>
                    <a:cxn ang="0">
                      <a:pos x="36" y="121"/>
                    </a:cxn>
                    <a:cxn ang="0">
                      <a:pos x="26" y="119"/>
                    </a:cxn>
                    <a:cxn ang="0">
                      <a:pos x="18" y="116"/>
                    </a:cxn>
                    <a:cxn ang="0">
                      <a:pos x="10" y="110"/>
                    </a:cxn>
                    <a:cxn ang="0">
                      <a:pos x="5" y="103"/>
                    </a:cxn>
                    <a:cxn ang="0">
                      <a:pos x="1" y="94"/>
                    </a:cxn>
                    <a:cxn ang="0">
                      <a:pos x="0" y="85"/>
                    </a:cxn>
                    <a:cxn ang="0">
                      <a:pos x="0" y="36"/>
                    </a:cxn>
                    <a:cxn ang="0">
                      <a:pos x="1" y="26"/>
                    </a:cxn>
                    <a:cxn ang="0">
                      <a:pos x="5" y="18"/>
                    </a:cxn>
                    <a:cxn ang="0">
                      <a:pos x="10" y="10"/>
                    </a:cxn>
                    <a:cxn ang="0">
                      <a:pos x="18" y="5"/>
                    </a:cxn>
                    <a:cxn ang="0">
                      <a:pos x="26" y="1"/>
                    </a:cxn>
                    <a:cxn ang="0">
                      <a:pos x="36" y="0"/>
                    </a:cxn>
                  </a:cxnLst>
                  <a:rect l="0" t="0" r="r" b="b"/>
                  <a:pathLst>
                    <a:path w="98" h="121">
                      <a:moveTo>
                        <a:pt x="36" y="0"/>
                      </a:moveTo>
                      <a:lnTo>
                        <a:pt x="62" y="0"/>
                      </a:lnTo>
                      <a:lnTo>
                        <a:pt x="71" y="1"/>
                      </a:lnTo>
                      <a:lnTo>
                        <a:pt x="80" y="5"/>
                      </a:lnTo>
                      <a:lnTo>
                        <a:pt x="87" y="10"/>
                      </a:lnTo>
                      <a:lnTo>
                        <a:pt x="93" y="18"/>
                      </a:lnTo>
                      <a:lnTo>
                        <a:pt x="96" y="26"/>
                      </a:lnTo>
                      <a:lnTo>
                        <a:pt x="98" y="36"/>
                      </a:lnTo>
                      <a:lnTo>
                        <a:pt x="98" y="85"/>
                      </a:lnTo>
                      <a:lnTo>
                        <a:pt x="96" y="94"/>
                      </a:lnTo>
                      <a:lnTo>
                        <a:pt x="93" y="103"/>
                      </a:lnTo>
                      <a:lnTo>
                        <a:pt x="87" y="110"/>
                      </a:lnTo>
                      <a:lnTo>
                        <a:pt x="80" y="116"/>
                      </a:lnTo>
                      <a:lnTo>
                        <a:pt x="71" y="119"/>
                      </a:lnTo>
                      <a:lnTo>
                        <a:pt x="62" y="121"/>
                      </a:lnTo>
                      <a:lnTo>
                        <a:pt x="36" y="121"/>
                      </a:lnTo>
                      <a:lnTo>
                        <a:pt x="26" y="119"/>
                      </a:lnTo>
                      <a:lnTo>
                        <a:pt x="18" y="116"/>
                      </a:lnTo>
                      <a:lnTo>
                        <a:pt x="10" y="110"/>
                      </a:lnTo>
                      <a:lnTo>
                        <a:pt x="5" y="103"/>
                      </a:lnTo>
                      <a:lnTo>
                        <a:pt x="1" y="94"/>
                      </a:lnTo>
                      <a:lnTo>
                        <a:pt x="0" y="85"/>
                      </a:lnTo>
                      <a:lnTo>
                        <a:pt x="0" y="36"/>
                      </a:lnTo>
                      <a:lnTo>
                        <a:pt x="1" y="26"/>
                      </a:lnTo>
                      <a:lnTo>
                        <a:pt x="5" y="18"/>
                      </a:lnTo>
                      <a:lnTo>
                        <a:pt x="10" y="10"/>
                      </a:lnTo>
                      <a:lnTo>
                        <a:pt x="18" y="5"/>
                      </a:lnTo>
                      <a:lnTo>
                        <a:pt x="26" y="1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A7CCDF">
                    <a:lumMod val="5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Freeform 11">
                  <a:extLst>
                    <a:ext uri="{FF2B5EF4-FFF2-40B4-BE49-F238E27FC236}">
                      <a16:creationId xmlns:a16="http://schemas.microsoft.com/office/drawing/2014/main" id="{0C2129F9-8CBE-278C-232A-4CA745F29A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5688" y="2114550"/>
                  <a:ext cx="155575" cy="192088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62" y="0"/>
                    </a:cxn>
                    <a:cxn ang="0">
                      <a:pos x="72" y="1"/>
                    </a:cxn>
                    <a:cxn ang="0">
                      <a:pos x="80" y="5"/>
                    </a:cxn>
                    <a:cxn ang="0">
                      <a:pos x="87" y="10"/>
                    </a:cxn>
                    <a:cxn ang="0">
                      <a:pos x="93" y="18"/>
                    </a:cxn>
                    <a:cxn ang="0">
                      <a:pos x="96" y="26"/>
                    </a:cxn>
                    <a:cxn ang="0">
                      <a:pos x="98" y="36"/>
                    </a:cxn>
                    <a:cxn ang="0">
                      <a:pos x="98" y="85"/>
                    </a:cxn>
                    <a:cxn ang="0">
                      <a:pos x="96" y="94"/>
                    </a:cxn>
                    <a:cxn ang="0">
                      <a:pos x="93" y="103"/>
                    </a:cxn>
                    <a:cxn ang="0">
                      <a:pos x="87" y="110"/>
                    </a:cxn>
                    <a:cxn ang="0">
                      <a:pos x="80" y="116"/>
                    </a:cxn>
                    <a:cxn ang="0">
                      <a:pos x="72" y="119"/>
                    </a:cxn>
                    <a:cxn ang="0">
                      <a:pos x="62" y="121"/>
                    </a:cxn>
                    <a:cxn ang="0">
                      <a:pos x="36" y="121"/>
                    </a:cxn>
                    <a:cxn ang="0">
                      <a:pos x="26" y="119"/>
                    </a:cxn>
                    <a:cxn ang="0">
                      <a:pos x="18" y="116"/>
                    </a:cxn>
                    <a:cxn ang="0">
                      <a:pos x="10" y="110"/>
                    </a:cxn>
                    <a:cxn ang="0">
                      <a:pos x="5" y="103"/>
                    </a:cxn>
                    <a:cxn ang="0">
                      <a:pos x="1" y="94"/>
                    </a:cxn>
                    <a:cxn ang="0">
                      <a:pos x="0" y="85"/>
                    </a:cxn>
                    <a:cxn ang="0">
                      <a:pos x="0" y="36"/>
                    </a:cxn>
                    <a:cxn ang="0">
                      <a:pos x="1" y="26"/>
                    </a:cxn>
                    <a:cxn ang="0">
                      <a:pos x="5" y="18"/>
                    </a:cxn>
                    <a:cxn ang="0">
                      <a:pos x="10" y="10"/>
                    </a:cxn>
                    <a:cxn ang="0">
                      <a:pos x="18" y="5"/>
                    </a:cxn>
                    <a:cxn ang="0">
                      <a:pos x="26" y="1"/>
                    </a:cxn>
                    <a:cxn ang="0">
                      <a:pos x="36" y="0"/>
                    </a:cxn>
                  </a:cxnLst>
                  <a:rect l="0" t="0" r="r" b="b"/>
                  <a:pathLst>
                    <a:path w="98" h="121">
                      <a:moveTo>
                        <a:pt x="36" y="0"/>
                      </a:moveTo>
                      <a:lnTo>
                        <a:pt x="62" y="0"/>
                      </a:lnTo>
                      <a:lnTo>
                        <a:pt x="72" y="1"/>
                      </a:lnTo>
                      <a:lnTo>
                        <a:pt x="80" y="5"/>
                      </a:lnTo>
                      <a:lnTo>
                        <a:pt x="87" y="10"/>
                      </a:lnTo>
                      <a:lnTo>
                        <a:pt x="93" y="18"/>
                      </a:lnTo>
                      <a:lnTo>
                        <a:pt x="96" y="26"/>
                      </a:lnTo>
                      <a:lnTo>
                        <a:pt x="98" y="36"/>
                      </a:lnTo>
                      <a:lnTo>
                        <a:pt x="98" y="85"/>
                      </a:lnTo>
                      <a:lnTo>
                        <a:pt x="96" y="94"/>
                      </a:lnTo>
                      <a:lnTo>
                        <a:pt x="93" y="103"/>
                      </a:lnTo>
                      <a:lnTo>
                        <a:pt x="87" y="110"/>
                      </a:lnTo>
                      <a:lnTo>
                        <a:pt x="80" y="116"/>
                      </a:lnTo>
                      <a:lnTo>
                        <a:pt x="72" y="119"/>
                      </a:lnTo>
                      <a:lnTo>
                        <a:pt x="62" y="121"/>
                      </a:lnTo>
                      <a:lnTo>
                        <a:pt x="36" y="121"/>
                      </a:lnTo>
                      <a:lnTo>
                        <a:pt x="26" y="119"/>
                      </a:lnTo>
                      <a:lnTo>
                        <a:pt x="18" y="116"/>
                      </a:lnTo>
                      <a:lnTo>
                        <a:pt x="10" y="110"/>
                      </a:lnTo>
                      <a:lnTo>
                        <a:pt x="5" y="103"/>
                      </a:lnTo>
                      <a:lnTo>
                        <a:pt x="1" y="94"/>
                      </a:lnTo>
                      <a:lnTo>
                        <a:pt x="0" y="85"/>
                      </a:lnTo>
                      <a:lnTo>
                        <a:pt x="0" y="36"/>
                      </a:lnTo>
                      <a:lnTo>
                        <a:pt x="1" y="26"/>
                      </a:lnTo>
                      <a:lnTo>
                        <a:pt x="5" y="18"/>
                      </a:lnTo>
                      <a:lnTo>
                        <a:pt x="10" y="10"/>
                      </a:lnTo>
                      <a:lnTo>
                        <a:pt x="18" y="5"/>
                      </a:lnTo>
                      <a:lnTo>
                        <a:pt x="26" y="1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A7CCDF">
                    <a:lumMod val="5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Freeform 9">
                  <a:extLst>
                    <a:ext uri="{FF2B5EF4-FFF2-40B4-BE49-F238E27FC236}">
                      <a16:creationId xmlns:a16="http://schemas.microsoft.com/office/drawing/2014/main" id="{D3F12928-E8FC-841D-D2AA-A30AF104E5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3200" y="2060575"/>
                  <a:ext cx="2174875" cy="300038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1334" y="0"/>
                    </a:cxn>
                    <a:cxn ang="0">
                      <a:pos x="1344" y="1"/>
                    </a:cxn>
                    <a:cxn ang="0">
                      <a:pos x="1352" y="5"/>
                    </a:cxn>
                    <a:cxn ang="0">
                      <a:pos x="1359" y="10"/>
                    </a:cxn>
                    <a:cxn ang="0">
                      <a:pos x="1365" y="18"/>
                    </a:cxn>
                    <a:cxn ang="0">
                      <a:pos x="1369" y="26"/>
                    </a:cxn>
                    <a:cxn ang="0">
                      <a:pos x="1370" y="36"/>
                    </a:cxn>
                    <a:cxn ang="0">
                      <a:pos x="1370" y="153"/>
                    </a:cxn>
                    <a:cxn ang="0">
                      <a:pos x="1369" y="162"/>
                    </a:cxn>
                    <a:cxn ang="0">
                      <a:pos x="1365" y="171"/>
                    </a:cxn>
                    <a:cxn ang="0">
                      <a:pos x="1359" y="178"/>
                    </a:cxn>
                    <a:cxn ang="0">
                      <a:pos x="1352" y="184"/>
                    </a:cxn>
                    <a:cxn ang="0">
                      <a:pos x="1344" y="187"/>
                    </a:cxn>
                    <a:cxn ang="0">
                      <a:pos x="1334" y="189"/>
                    </a:cxn>
                    <a:cxn ang="0">
                      <a:pos x="36" y="189"/>
                    </a:cxn>
                    <a:cxn ang="0">
                      <a:pos x="26" y="187"/>
                    </a:cxn>
                    <a:cxn ang="0">
                      <a:pos x="18" y="184"/>
                    </a:cxn>
                    <a:cxn ang="0">
                      <a:pos x="10" y="178"/>
                    </a:cxn>
                    <a:cxn ang="0">
                      <a:pos x="5" y="171"/>
                    </a:cxn>
                    <a:cxn ang="0">
                      <a:pos x="1" y="162"/>
                    </a:cxn>
                    <a:cxn ang="0">
                      <a:pos x="0" y="153"/>
                    </a:cxn>
                    <a:cxn ang="0">
                      <a:pos x="0" y="36"/>
                    </a:cxn>
                    <a:cxn ang="0">
                      <a:pos x="1" y="26"/>
                    </a:cxn>
                    <a:cxn ang="0">
                      <a:pos x="5" y="18"/>
                    </a:cxn>
                    <a:cxn ang="0">
                      <a:pos x="10" y="10"/>
                    </a:cxn>
                    <a:cxn ang="0">
                      <a:pos x="18" y="5"/>
                    </a:cxn>
                    <a:cxn ang="0">
                      <a:pos x="26" y="1"/>
                    </a:cxn>
                    <a:cxn ang="0">
                      <a:pos x="36" y="0"/>
                    </a:cxn>
                  </a:cxnLst>
                  <a:rect l="0" t="0" r="r" b="b"/>
                  <a:pathLst>
                    <a:path w="1370" h="189">
                      <a:moveTo>
                        <a:pt x="36" y="0"/>
                      </a:moveTo>
                      <a:lnTo>
                        <a:pt x="1334" y="0"/>
                      </a:lnTo>
                      <a:lnTo>
                        <a:pt x="1344" y="1"/>
                      </a:lnTo>
                      <a:lnTo>
                        <a:pt x="1352" y="5"/>
                      </a:lnTo>
                      <a:lnTo>
                        <a:pt x="1359" y="10"/>
                      </a:lnTo>
                      <a:lnTo>
                        <a:pt x="1365" y="18"/>
                      </a:lnTo>
                      <a:lnTo>
                        <a:pt x="1369" y="26"/>
                      </a:lnTo>
                      <a:lnTo>
                        <a:pt x="1370" y="36"/>
                      </a:lnTo>
                      <a:lnTo>
                        <a:pt x="1370" y="153"/>
                      </a:lnTo>
                      <a:lnTo>
                        <a:pt x="1369" y="162"/>
                      </a:lnTo>
                      <a:lnTo>
                        <a:pt x="1365" y="171"/>
                      </a:lnTo>
                      <a:lnTo>
                        <a:pt x="1359" y="178"/>
                      </a:lnTo>
                      <a:lnTo>
                        <a:pt x="1352" y="184"/>
                      </a:lnTo>
                      <a:lnTo>
                        <a:pt x="1344" y="187"/>
                      </a:lnTo>
                      <a:lnTo>
                        <a:pt x="1334" y="189"/>
                      </a:lnTo>
                      <a:lnTo>
                        <a:pt x="36" y="189"/>
                      </a:lnTo>
                      <a:lnTo>
                        <a:pt x="26" y="187"/>
                      </a:lnTo>
                      <a:lnTo>
                        <a:pt x="18" y="184"/>
                      </a:lnTo>
                      <a:lnTo>
                        <a:pt x="10" y="178"/>
                      </a:lnTo>
                      <a:lnTo>
                        <a:pt x="5" y="171"/>
                      </a:lnTo>
                      <a:lnTo>
                        <a:pt x="1" y="162"/>
                      </a:lnTo>
                      <a:lnTo>
                        <a:pt x="0" y="153"/>
                      </a:lnTo>
                      <a:lnTo>
                        <a:pt x="0" y="36"/>
                      </a:lnTo>
                      <a:lnTo>
                        <a:pt x="1" y="26"/>
                      </a:lnTo>
                      <a:lnTo>
                        <a:pt x="5" y="18"/>
                      </a:lnTo>
                      <a:lnTo>
                        <a:pt x="10" y="10"/>
                      </a:lnTo>
                      <a:lnTo>
                        <a:pt x="18" y="5"/>
                      </a:lnTo>
                      <a:lnTo>
                        <a:pt x="26" y="1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A7CCDF">
                    <a:lumMod val="75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" name="Group 23">
              <a:extLst>
                <a:ext uri="{FF2B5EF4-FFF2-40B4-BE49-F238E27FC236}">
                  <a16:creationId xmlns:a16="http://schemas.microsoft.com/office/drawing/2014/main" id="{098BC45E-177D-EFEA-CE29-7209412AF4C6}"/>
                </a:ext>
              </a:extLst>
            </p:cNvPr>
            <p:cNvGrpSpPr/>
            <p:nvPr/>
          </p:nvGrpSpPr>
          <p:grpSpPr>
            <a:xfrm>
              <a:off x="3701346" y="3277478"/>
              <a:ext cx="1581489" cy="1370624"/>
              <a:chOff x="1370013" y="2060575"/>
              <a:chExt cx="2381250" cy="2063750"/>
            </a:xfrm>
          </p:grpSpPr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2743B453-60A1-3345-906A-205A0D67B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4000" y="2232025"/>
                <a:ext cx="2073275" cy="1892300"/>
              </a:xfrm>
              <a:custGeom>
                <a:avLst/>
                <a:gdLst/>
                <a:ahLst/>
                <a:cxnLst>
                  <a:cxn ang="0">
                    <a:pos x="1306" y="0"/>
                  </a:cxn>
                  <a:cxn ang="0">
                    <a:pos x="1180" y="1192"/>
                  </a:cxn>
                  <a:cxn ang="0">
                    <a:pos x="128" y="1192"/>
                  </a:cxn>
                  <a:cxn ang="0">
                    <a:pos x="0" y="36"/>
                  </a:cxn>
                  <a:cxn ang="0">
                    <a:pos x="1306" y="0"/>
                  </a:cxn>
                </a:cxnLst>
                <a:rect l="0" t="0" r="r" b="b"/>
                <a:pathLst>
                  <a:path w="1306" h="1192">
                    <a:moveTo>
                      <a:pt x="1306" y="0"/>
                    </a:moveTo>
                    <a:lnTo>
                      <a:pt x="1180" y="1192"/>
                    </a:lnTo>
                    <a:lnTo>
                      <a:pt x="128" y="1192"/>
                    </a:lnTo>
                    <a:lnTo>
                      <a:pt x="0" y="36"/>
                    </a:lnTo>
                    <a:lnTo>
                      <a:pt x="1306" y="0"/>
                    </a:lnTo>
                    <a:close/>
                  </a:path>
                </a:pathLst>
              </a:custGeom>
              <a:solidFill>
                <a:srgbClr val="1F497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9B6FE379-9468-05A9-F2F3-43605BFC4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7638" y="2211388"/>
                <a:ext cx="2284412" cy="114141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88"/>
                  </a:cxn>
                  <a:cxn ang="0">
                    <a:pos x="59" y="174"/>
                  </a:cxn>
                  <a:cxn ang="0">
                    <a:pos x="86" y="255"/>
                  </a:cxn>
                  <a:cxn ang="0">
                    <a:pos x="123" y="332"/>
                  </a:cxn>
                  <a:cxn ang="0">
                    <a:pos x="168" y="403"/>
                  </a:cxn>
                  <a:cxn ang="0">
                    <a:pos x="222" y="468"/>
                  </a:cxn>
                  <a:cxn ang="0">
                    <a:pos x="283" y="525"/>
                  </a:cxn>
                  <a:cxn ang="0">
                    <a:pos x="351" y="575"/>
                  </a:cxn>
                  <a:cxn ang="0">
                    <a:pos x="425" y="616"/>
                  </a:cxn>
                  <a:cxn ang="0">
                    <a:pos x="504" y="648"/>
                  </a:cxn>
                  <a:cxn ang="0">
                    <a:pos x="588" y="671"/>
                  </a:cxn>
                  <a:cxn ang="0">
                    <a:pos x="675" y="682"/>
                  </a:cxn>
                  <a:cxn ang="0">
                    <a:pos x="765" y="682"/>
                  </a:cxn>
                  <a:cxn ang="0">
                    <a:pos x="852" y="671"/>
                  </a:cxn>
                  <a:cxn ang="0">
                    <a:pos x="936" y="648"/>
                  </a:cxn>
                  <a:cxn ang="0">
                    <a:pos x="1015" y="616"/>
                  </a:cxn>
                  <a:cxn ang="0">
                    <a:pos x="1088" y="575"/>
                  </a:cxn>
                  <a:cxn ang="0">
                    <a:pos x="1156" y="525"/>
                  </a:cxn>
                  <a:cxn ang="0">
                    <a:pos x="1218" y="468"/>
                  </a:cxn>
                  <a:cxn ang="0">
                    <a:pos x="1271" y="403"/>
                  </a:cxn>
                  <a:cxn ang="0">
                    <a:pos x="1317" y="332"/>
                  </a:cxn>
                  <a:cxn ang="0">
                    <a:pos x="1354" y="255"/>
                  </a:cxn>
                  <a:cxn ang="0">
                    <a:pos x="1381" y="174"/>
                  </a:cxn>
                  <a:cxn ang="0">
                    <a:pos x="1397" y="88"/>
                  </a:cxn>
                  <a:cxn ang="0">
                    <a:pos x="1403" y="0"/>
                  </a:cxn>
                  <a:cxn ang="0">
                    <a:pos x="1438" y="45"/>
                  </a:cxn>
                  <a:cxn ang="0">
                    <a:pos x="1426" y="133"/>
                  </a:cxn>
                  <a:cxn ang="0">
                    <a:pos x="1405" y="219"/>
                  </a:cxn>
                  <a:cxn ang="0">
                    <a:pos x="1374" y="299"/>
                  </a:cxn>
                  <a:cxn ang="0">
                    <a:pos x="1334" y="375"/>
                  </a:cxn>
                  <a:cxn ang="0">
                    <a:pos x="1285" y="444"/>
                  </a:cxn>
                  <a:cxn ang="0">
                    <a:pos x="1228" y="508"/>
                  </a:cxn>
                  <a:cxn ang="0">
                    <a:pos x="1165" y="565"/>
                  </a:cxn>
                  <a:cxn ang="0">
                    <a:pos x="1095" y="613"/>
                  </a:cxn>
                  <a:cxn ang="0">
                    <a:pos x="1019" y="654"/>
                  </a:cxn>
                  <a:cxn ang="0">
                    <a:pos x="939" y="685"/>
                  </a:cxn>
                  <a:cxn ang="0">
                    <a:pos x="854" y="707"/>
                  </a:cxn>
                  <a:cxn ang="0">
                    <a:pos x="765" y="718"/>
                  </a:cxn>
                  <a:cxn ang="0">
                    <a:pos x="675" y="718"/>
                  </a:cxn>
                  <a:cxn ang="0">
                    <a:pos x="586" y="707"/>
                  </a:cxn>
                  <a:cxn ang="0">
                    <a:pos x="501" y="685"/>
                  </a:cxn>
                  <a:cxn ang="0">
                    <a:pos x="420" y="654"/>
                  </a:cxn>
                  <a:cxn ang="0">
                    <a:pos x="345" y="613"/>
                  </a:cxn>
                  <a:cxn ang="0">
                    <a:pos x="275" y="565"/>
                  </a:cxn>
                  <a:cxn ang="0">
                    <a:pos x="212" y="508"/>
                  </a:cxn>
                  <a:cxn ang="0">
                    <a:pos x="155" y="444"/>
                  </a:cxn>
                  <a:cxn ang="0">
                    <a:pos x="106" y="375"/>
                  </a:cxn>
                  <a:cxn ang="0">
                    <a:pos x="66" y="299"/>
                  </a:cxn>
                  <a:cxn ang="0">
                    <a:pos x="35" y="219"/>
                  </a:cxn>
                  <a:cxn ang="0">
                    <a:pos x="13" y="133"/>
                  </a:cxn>
                  <a:cxn ang="0">
                    <a:pos x="2" y="45"/>
                  </a:cxn>
                </a:cxnLst>
                <a:rect l="0" t="0" r="r" b="b"/>
                <a:pathLst>
                  <a:path w="1439" h="719">
                    <a:moveTo>
                      <a:pt x="0" y="0"/>
                    </a:moveTo>
                    <a:lnTo>
                      <a:pt x="36" y="0"/>
                    </a:lnTo>
                    <a:lnTo>
                      <a:pt x="38" y="44"/>
                    </a:lnTo>
                    <a:lnTo>
                      <a:pt x="42" y="88"/>
                    </a:lnTo>
                    <a:lnTo>
                      <a:pt x="49" y="132"/>
                    </a:lnTo>
                    <a:lnTo>
                      <a:pt x="59" y="174"/>
                    </a:lnTo>
                    <a:lnTo>
                      <a:pt x="71" y="215"/>
                    </a:lnTo>
                    <a:lnTo>
                      <a:pt x="86" y="255"/>
                    </a:lnTo>
                    <a:lnTo>
                      <a:pt x="103" y="295"/>
                    </a:lnTo>
                    <a:lnTo>
                      <a:pt x="123" y="332"/>
                    </a:lnTo>
                    <a:lnTo>
                      <a:pt x="145" y="368"/>
                    </a:lnTo>
                    <a:lnTo>
                      <a:pt x="168" y="403"/>
                    </a:lnTo>
                    <a:lnTo>
                      <a:pt x="194" y="436"/>
                    </a:lnTo>
                    <a:lnTo>
                      <a:pt x="222" y="468"/>
                    </a:lnTo>
                    <a:lnTo>
                      <a:pt x="252" y="498"/>
                    </a:lnTo>
                    <a:lnTo>
                      <a:pt x="283" y="525"/>
                    </a:lnTo>
                    <a:lnTo>
                      <a:pt x="317" y="551"/>
                    </a:lnTo>
                    <a:lnTo>
                      <a:pt x="351" y="575"/>
                    </a:lnTo>
                    <a:lnTo>
                      <a:pt x="388" y="597"/>
                    </a:lnTo>
                    <a:lnTo>
                      <a:pt x="425" y="616"/>
                    </a:lnTo>
                    <a:lnTo>
                      <a:pt x="464" y="634"/>
                    </a:lnTo>
                    <a:lnTo>
                      <a:pt x="504" y="648"/>
                    </a:lnTo>
                    <a:lnTo>
                      <a:pt x="545" y="661"/>
                    </a:lnTo>
                    <a:lnTo>
                      <a:pt x="588" y="671"/>
                    </a:lnTo>
                    <a:lnTo>
                      <a:pt x="631" y="677"/>
                    </a:lnTo>
                    <a:lnTo>
                      <a:pt x="675" y="682"/>
                    </a:lnTo>
                    <a:lnTo>
                      <a:pt x="720" y="683"/>
                    </a:lnTo>
                    <a:lnTo>
                      <a:pt x="765" y="682"/>
                    </a:lnTo>
                    <a:lnTo>
                      <a:pt x="809" y="677"/>
                    </a:lnTo>
                    <a:lnTo>
                      <a:pt x="852" y="671"/>
                    </a:lnTo>
                    <a:lnTo>
                      <a:pt x="894" y="661"/>
                    </a:lnTo>
                    <a:lnTo>
                      <a:pt x="936" y="648"/>
                    </a:lnTo>
                    <a:lnTo>
                      <a:pt x="976" y="634"/>
                    </a:lnTo>
                    <a:lnTo>
                      <a:pt x="1015" y="616"/>
                    </a:lnTo>
                    <a:lnTo>
                      <a:pt x="1053" y="597"/>
                    </a:lnTo>
                    <a:lnTo>
                      <a:pt x="1088" y="575"/>
                    </a:lnTo>
                    <a:lnTo>
                      <a:pt x="1123" y="551"/>
                    </a:lnTo>
                    <a:lnTo>
                      <a:pt x="1156" y="525"/>
                    </a:lnTo>
                    <a:lnTo>
                      <a:pt x="1188" y="498"/>
                    </a:lnTo>
                    <a:lnTo>
                      <a:pt x="1218" y="468"/>
                    </a:lnTo>
                    <a:lnTo>
                      <a:pt x="1245" y="436"/>
                    </a:lnTo>
                    <a:lnTo>
                      <a:pt x="1271" y="403"/>
                    </a:lnTo>
                    <a:lnTo>
                      <a:pt x="1295" y="368"/>
                    </a:lnTo>
                    <a:lnTo>
                      <a:pt x="1317" y="332"/>
                    </a:lnTo>
                    <a:lnTo>
                      <a:pt x="1336" y="295"/>
                    </a:lnTo>
                    <a:lnTo>
                      <a:pt x="1354" y="255"/>
                    </a:lnTo>
                    <a:lnTo>
                      <a:pt x="1368" y="215"/>
                    </a:lnTo>
                    <a:lnTo>
                      <a:pt x="1381" y="174"/>
                    </a:lnTo>
                    <a:lnTo>
                      <a:pt x="1391" y="132"/>
                    </a:lnTo>
                    <a:lnTo>
                      <a:pt x="1397" y="88"/>
                    </a:lnTo>
                    <a:lnTo>
                      <a:pt x="1402" y="44"/>
                    </a:lnTo>
                    <a:lnTo>
                      <a:pt x="1403" y="0"/>
                    </a:lnTo>
                    <a:lnTo>
                      <a:pt x="1439" y="0"/>
                    </a:lnTo>
                    <a:lnTo>
                      <a:pt x="1438" y="45"/>
                    </a:lnTo>
                    <a:lnTo>
                      <a:pt x="1433" y="90"/>
                    </a:lnTo>
                    <a:lnTo>
                      <a:pt x="1426" y="133"/>
                    </a:lnTo>
                    <a:lnTo>
                      <a:pt x="1417" y="176"/>
                    </a:lnTo>
                    <a:lnTo>
                      <a:pt x="1405" y="219"/>
                    </a:lnTo>
                    <a:lnTo>
                      <a:pt x="1391" y="259"/>
                    </a:lnTo>
                    <a:lnTo>
                      <a:pt x="1374" y="299"/>
                    </a:lnTo>
                    <a:lnTo>
                      <a:pt x="1355" y="337"/>
                    </a:lnTo>
                    <a:lnTo>
                      <a:pt x="1334" y="375"/>
                    </a:lnTo>
                    <a:lnTo>
                      <a:pt x="1310" y="410"/>
                    </a:lnTo>
                    <a:lnTo>
                      <a:pt x="1285" y="444"/>
                    </a:lnTo>
                    <a:lnTo>
                      <a:pt x="1257" y="477"/>
                    </a:lnTo>
                    <a:lnTo>
                      <a:pt x="1228" y="508"/>
                    </a:lnTo>
                    <a:lnTo>
                      <a:pt x="1197" y="537"/>
                    </a:lnTo>
                    <a:lnTo>
                      <a:pt x="1165" y="565"/>
                    </a:lnTo>
                    <a:lnTo>
                      <a:pt x="1130" y="590"/>
                    </a:lnTo>
                    <a:lnTo>
                      <a:pt x="1095" y="613"/>
                    </a:lnTo>
                    <a:lnTo>
                      <a:pt x="1058" y="635"/>
                    </a:lnTo>
                    <a:lnTo>
                      <a:pt x="1019" y="654"/>
                    </a:lnTo>
                    <a:lnTo>
                      <a:pt x="980" y="671"/>
                    </a:lnTo>
                    <a:lnTo>
                      <a:pt x="939" y="685"/>
                    </a:lnTo>
                    <a:lnTo>
                      <a:pt x="897" y="697"/>
                    </a:lnTo>
                    <a:lnTo>
                      <a:pt x="854" y="707"/>
                    </a:lnTo>
                    <a:lnTo>
                      <a:pt x="810" y="713"/>
                    </a:lnTo>
                    <a:lnTo>
                      <a:pt x="765" y="718"/>
                    </a:lnTo>
                    <a:lnTo>
                      <a:pt x="720" y="719"/>
                    </a:lnTo>
                    <a:lnTo>
                      <a:pt x="675" y="718"/>
                    </a:lnTo>
                    <a:lnTo>
                      <a:pt x="630" y="713"/>
                    </a:lnTo>
                    <a:lnTo>
                      <a:pt x="586" y="707"/>
                    </a:lnTo>
                    <a:lnTo>
                      <a:pt x="543" y="697"/>
                    </a:lnTo>
                    <a:lnTo>
                      <a:pt x="501" y="685"/>
                    </a:lnTo>
                    <a:lnTo>
                      <a:pt x="460" y="671"/>
                    </a:lnTo>
                    <a:lnTo>
                      <a:pt x="420" y="654"/>
                    </a:lnTo>
                    <a:lnTo>
                      <a:pt x="382" y="635"/>
                    </a:lnTo>
                    <a:lnTo>
                      <a:pt x="345" y="613"/>
                    </a:lnTo>
                    <a:lnTo>
                      <a:pt x="309" y="590"/>
                    </a:lnTo>
                    <a:lnTo>
                      <a:pt x="275" y="565"/>
                    </a:lnTo>
                    <a:lnTo>
                      <a:pt x="242" y="537"/>
                    </a:lnTo>
                    <a:lnTo>
                      <a:pt x="212" y="508"/>
                    </a:lnTo>
                    <a:lnTo>
                      <a:pt x="182" y="477"/>
                    </a:lnTo>
                    <a:lnTo>
                      <a:pt x="155" y="444"/>
                    </a:lnTo>
                    <a:lnTo>
                      <a:pt x="130" y="410"/>
                    </a:lnTo>
                    <a:lnTo>
                      <a:pt x="106" y="375"/>
                    </a:lnTo>
                    <a:lnTo>
                      <a:pt x="85" y="337"/>
                    </a:lnTo>
                    <a:lnTo>
                      <a:pt x="66" y="299"/>
                    </a:lnTo>
                    <a:lnTo>
                      <a:pt x="49" y="259"/>
                    </a:lnTo>
                    <a:lnTo>
                      <a:pt x="35" y="219"/>
                    </a:lnTo>
                    <a:lnTo>
                      <a:pt x="23" y="176"/>
                    </a:lnTo>
                    <a:lnTo>
                      <a:pt x="13" y="133"/>
                    </a:lnTo>
                    <a:lnTo>
                      <a:pt x="6" y="90"/>
                    </a:lnTo>
                    <a:lnTo>
                      <a:pt x="2" y="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497D">
                  <a:lumMod val="60000"/>
                  <a:lumOff val="4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870D10A5-89AC-8D8A-0594-F4CE18EA4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850" y="3155950"/>
                <a:ext cx="915987" cy="266700"/>
              </a:xfrm>
              <a:custGeom>
                <a:avLst/>
                <a:gdLst/>
                <a:ahLst/>
                <a:cxnLst>
                  <a:cxn ang="0">
                    <a:pos x="69" y="1"/>
                  </a:cxn>
                  <a:cxn ang="0">
                    <a:pos x="93" y="9"/>
                  </a:cxn>
                  <a:cxn ang="0">
                    <a:pos x="126" y="21"/>
                  </a:cxn>
                  <a:cxn ang="0">
                    <a:pos x="165" y="32"/>
                  </a:cxn>
                  <a:cxn ang="0">
                    <a:pos x="210" y="41"/>
                  </a:cxn>
                  <a:cxn ang="0">
                    <a:pos x="261" y="45"/>
                  </a:cxn>
                  <a:cxn ang="0">
                    <a:pos x="316" y="44"/>
                  </a:cxn>
                  <a:cxn ang="0">
                    <a:pos x="366" y="40"/>
                  </a:cxn>
                  <a:cxn ang="0">
                    <a:pos x="410" y="33"/>
                  </a:cxn>
                  <a:cxn ang="0">
                    <a:pos x="446" y="26"/>
                  </a:cxn>
                  <a:cxn ang="0">
                    <a:pos x="474" y="19"/>
                  </a:cxn>
                  <a:cxn ang="0">
                    <a:pos x="493" y="12"/>
                  </a:cxn>
                  <a:cxn ang="0">
                    <a:pos x="510" y="6"/>
                  </a:cxn>
                  <a:cxn ang="0">
                    <a:pos x="524" y="3"/>
                  </a:cxn>
                  <a:cxn ang="0">
                    <a:pos x="538" y="5"/>
                  </a:cxn>
                  <a:cxn ang="0">
                    <a:pos x="552" y="15"/>
                  </a:cxn>
                  <a:cxn ang="0">
                    <a:pos x="565" y="32"/>
                  </a:cxn>
                  <a:cxn ang="0">
                    <a:pos x="572" y="52"/>
                  </a:cxn>
                  <a:cxn ang="0">
                    <a:pos x="576" y="70"/>
                  </a:cxn>
                  <a:cxn ang="0">
                    <a:pos x="577" y="81"/>
                  </a:cxn>
                  <a:cxn ang="0">
                    <a:pos x="577" y="83"/>
                  </a:cxn>
                  <a:cxn ang="0">
                    <a:pos x="577" y="89"/>
                  </a:cxn>
                  <a:cxn ang="0">
                    <a:pos x="577" y="99"/>
                  </a:cxn>
                  <a:cxn ang="0">
                    <a:pos x="573" y="109"/>
                  </a:cxn>
                  <a:cxn ang="0">
                    <a:pos x="564" y="119"/>
                  </a:cxn>
                  <a:cxn ang="0">
                    <a:pos x="538" y="130"/>
                  </a:cxn>
                  <a:cxn ang="0">
                    <a:pos x="501" y="143"/>
                  </a:cxn>
                  <a:cxn ang="0">
                    <a:pos x="462" y="153"/>
                  </a:cxn>
                  <a:cxn ang="0">
                    <a:pos x="421" y="161"/>
                  </a:cxn>
                  <a:cxn ang="0">
                    <a:pos x="373" y="166"/>
                  </a:cxn>
                  <a:cxn ang="0">
                    <a:pos x="319" y="168"/>
                  </a:cxn>
                  <a:cxn ang="0">
                    <a:pos x="287" y="168"/>
                  </a:cxn>
                  <a:cxn ang="0">
                    <a:pos x="275" y="168"/>
                  </a:cxn>
                  <a:cxn ang="0">
                    <a:pos x="252" y="168"/>
                  </a:cxn>
                  <a:cxn ang="0">
                    <a:pos x="222" y="166"/>
                  </a:cxn>
                  <a:cxn ang="0">
                    <a:pos x="186" y="163"/>
                  </a:cxn>
                  <a:cxn ang="0">
                    <a:pos x="146" y="158"/>
                  </a:cxn>
                  <a:cxn ang="0">
                    <a:pos x="104" y="151"/>
                  </a:cxn>
                  <a:cxn ang="0">
                    <a:pos x="64" y="141"/>
                  </a:cxn>
                  <a:cxn ang="0">
                    <a:pos x="26" y="128"/>
                  </a:cxn>
                  <a:cxn ang="0">
                    <a:pos x="23" y="126"/>
                  </a:cxn>
                  <a:cxn ang="0">
                    <a:pos x="16" y="121"/>
                  </a:cxn>
                  <a:cxn ang="0">
                    <a:pos x="8" y="112"/>
                  </a:cxn>
                  <a:cxn ang="0">
                    <a:pos x="2" y="100"/>
                  </a:cxn>
                  <a:cxn ang="0">
                    <a:pos x="1" y="85"/>
                  </a:cxn>
                  <a:cxn ang="0">
                    <a:pos x="25" y="24"/>
                  </a:cxn>
                  <a:cxn ang="0">
                    <a:pos x="26" y="21"/>
                  </a:cxn>
                  <a:cxn ang="0">
                    <a:pos x="30" y="15"/>
                  </a:cxn>
                  <a:cxn ang="0">
                    <a:pos x="37" y="8"/>
                  </a:cxn>
                  <a:cxn ang="0">
                    <a:pos x="47" y="2"/>
                  </a:cxn>
                  <a:cxn ang="0">
                    <a:pos x="61" y="0"/>
                  </a:cxn>
                </a:cxnLst>
                <a:rect l="0" t="0" r="r" b="b"/>
                <a:pathLst>
                  <a:path w="577" h="168">
                    <a:moveTo>
                      <a:pt x="61" y="0"/>
                    </a:moveTo>
                    <a:lnTo>
                      <a:pt x="69" y="1"/>
                    </a:lnTo>
                    <a:lnTo>
                      <a:pt x="78" y="4"/>
                    </a:lnTo>
                    <a:lnTo>
                      <a:pt x="93" y="9"/>
                    </a:lnTo>
                    <a:lnTo>
                      <a:pt x="108" y="15"/>
                    </a:lnTo>
                    <a:lnTo>
                      <a:pt x="126" y="21"/>
                    </a:lnTo>
                    <a:lnTo>
                      <a:pt x="145" y="26"/>
                    </a:lnTo>
                    <a:lnTo>
                      <a:pt x="165" y="32"/>
                    </a:lnTo>
                    <a:lnTo>
                      <a:pt x="187" y="36"/>
                    </a:lnTo>
                    <a:lnTo>
                      <a:pt x="210" y="41"/>
                    </a:lnTo>
                    <a:lnTo>
                      <a:pt x="235" y="44"/>
                    </a:lnTo>
                    <a:lnTo>
                      <a:pt x="261" y="45"/>
                    </a:lnTo>
                    <a:lnTo>
                      <a:pt x="289" y="46"/>
                    </a:lnTo>
                    <a:lnTo>
                      <a:pt x="316" y="44"/>
                    </a:lnTo>
                    <a:lnTo>
                      <a:pt x="342" y="42"/>
                    </a:lnTo>
                    <a:lnTo>
                      <a:pt x="366" y="40"/>
                    </a:lnTo>
                    <a:lnTo>
                      <a:pt x="389" y="36"/>
                    </a:lnTo>
                    <a:lnTo>
                      <a:pt x="410" y="33"/>
                    </a:lnTo>
                    <a:lnTo>
                      <a:pt x="430" y="30"/>
                    </a:lnTo>
                    <a:lnTo>
                      <a:pt x="446" y="26"/>
                    </a:lnTo>
                    <a:lnTo>
                      <a:pt x="461" y="22"/>
                    </a:lnTo>
                    <a:lnTo>
                      <a:pt x="474" y="19"/>
                    </a:lnTo>
                    <a:lnTo>
                      <a:pt x="484" y="16"/>
                    </a:lnTo>
                    <a:lnTo>
                      <a:pt x="493" y="12"/>
                    </a:lnTo>
                    <a:lnTo>
                      <a:pt x="501" y="9"/>
                    </a:lnTo>
                    <a:lnTo>
                      <a:pt x="510" y="6"/>
                    </a:lnTo>
                    <a:lnTo>
                      <a:pt x="517" y="4"/>
                    </a:lnTo>
                    <a:lnTo>
                      <a:pt x="524" y="3"/>
                    </a:lnTo>
                    <a:lnTo>
                      <a:pt x="531" y="3"/>
                    </a:lnTo>
                    <a:lnTo>
                      <a:pt x="538" y="5"/>
                    </a:lnTo>
                    <a:lnTo>
                      <a:pt x="546" y="9"/>
                    </a:lnTo>
                    <a:lnTo>
                      <a:pt x="552" y="15"/>
                    </a:lnTo>
                    <a:lnTo>
                      <a:pt x="559" y="23"/>
                    </a:lnTo>
                    <a:lnTo>
                      <a:pt x="565" y="32"/>
                    </a:lnTo>
                    <a:lnTo>
                      <a:pt x="569" y="42"/>
                    </a:lnTo>
                    <a:lnTo>
                      <a:pt x="572" y="52"/>
                    </a:lnTo>
                    <a:lnTo>
                      <a:pt x="574" y="61"/>
                    </a:lnTo>
                    <a:lnTo>
                      <a:pt x="576" y="70"/>
                    </a:lnTo>
                    <a:lnTo>
                      <a:pt x="577" y="77"/>
                    </a:lnTo>
                    <a:lnTo>
                      <a:pt x="577" y="81"/>
                    </a:lnTo>
                    <a:lnTo>
                      <a:pt x="577" y="82"/>
                    </a:lnTo>
                    <a:lnTo>
                      <a:pt x="577" y="83"/>
                    </a:lnTo>
                    <a:lnTo>
                      <a:pt x="577" y="86"/>
                    </a:lnTo>
                    <a:lnTo>
                      <a:pt x="577" y="89"/>
                    </a:lnTo>
                    <a:lnTo>
                      <a:pt x="577" y="94"/>
                    </a:lnTo>
                    <a:lnTo>
                      <a:pt x="577" y="99"/>
                    </a:lnTo>
                    <a:lnTo>
                      <a:pt x="575" y="104"/>
                    </a:lnTo>
                    <a:lnTo>
                      <a:pt x="573" y="109"/>
                    </a:lnTo>
                    <a:lnTo>
                      <a:pt x="569" y="115"/>
                    </a:lnTo>
                    <a:lnTo>
                      <a:pt x="564" y="119"/>
                    </a:lnTo>
                    <a:lnTo>
                      <a:pt x="557" y="123"/>
                    </a:lnTo>
                    <a:lnTo>
                      <a:pt x="538" y="130"/>
                    </a:lnTo>
                    <a:lnTo>
                      <a:pt x="520" y="137"/>
                    </a:lnTo>
                    <a:lnTo>
                      <a:pt x="501" y="143"/>
                    </a:lnTo>
                    <a:lnTo>
                      <a:pt x="482" y="148"/>
                    </a:lnTo>
                    <a:lnTo>
                      <a:pt x="462" y="153"/>
                    </a:lnTo>
                    <a:lnTo>
                      <a:pt x="442" y="158"/>
                    </a:lnTo>
                    <a:lnTo>
                      <a:pt x="421" y="161"/>
                    </a:lnTo>
                    <a:lnTo>
                      <a:pt x="398" y="164"/>
                    </a:lnTo>
                    <a:lnTo>
                      <a:pt x="373" y="166"/>
                    </a:lnTo>
                    <a:lnTo>
                      <a:pt x="347" y="168"/>
                    </a:lnTo>
                    <a:lnTo>
                      <a:pt x="319" y="168"/>
                    </a:lnTo>
                    <a:lnTo>
                      <a:pt x="289" y="168"/>
                    </a:lnTo>
                    <a:lnTo>
                      <a:pt x="287" y="168"/>
                    </a:lnTo>
                    <a:lnTo>
                      <a:pt x="282" y="168"/>
                    </a:lnTo>
                    <a:lnTo>
                      <a:pt x="275" y="168"/>
                    </a:lnTo>
                    <a:lnTo>
                      <a:pt x="265" y="168"/>
                    </a:lnTo>
                    <a:lnTo>
                      <a:pt x="252" y="168"/>
                    </a:lnTo>
                    <a:lnTo>
                      <a:pt x="238" y="167"/>
                    </a:lnTo>
                    <a:lnTo>
                      <a:pt x="222" y="166"/>
                    </a:lnTo>
                    <a:lnTo>
                      <a:pt x="204" y="165"/>
                    </a:lnTo>
                    <a:lnTo>
                      <a:pt x="186" y="163"/>
                    </a:lnTo>
                    <a:lnTo>
                      <a:pt x="166" y="161"/>
                    </a:lnTo>
                    <a:lnTo>
                      <a:pt x="146" y="158"/>
                    </a:lnTo>
                    <a:lnTo>
                      <a:pt x="125" y="155"/>
                    </a:lnTo>
                    <a:lnTo>
                      <a:pt x="104" y="151"/>
                    </a:lnTo>
                    <a:lnTo>
                      <a:pt x="84" y="146"/>
                    </a:lnTo>
                    <a:lnTo>
                      <a:pt x="64" y="141"/>
                    </a:lnTo>
                    <a:lnTo>
                      <a:pt x="44" y="135"/>
                    </a:lnTo>
                    <a:lnTo>
                      <a:pt x="26" y="128"/>
                    </a:lnTo>
                    <a:lnTo>
                      <a:pt x="25" y="128"/>
                    </a:lnTo>
                    <a:lnTo>
                      <a:pt x="23" y="126"/>
                    </a:lnTo>
                    <a:lnTo>
                      <a:pt x="20" y="124"/>
                    </a:lnTo>
                    <a:lnTo>
                      <a:pt x="16" y="121"/>
                    </a:lnTo>
                    <a:lnTo>
                      <a:pt x="12" y="117"/>
                    </a:lnTo>
                    <a:lnTo>
                      <a:pt x="8" y="112"/>
                    </a:lnTo>
                    <a:lnTo>
                      <a:pt x="4" y="107"/>
                    </a:lnTo>
                    <a:lnTo>
                      <a:pt x="2" y="100"/>
                    </a:lnTo>
                    <a:lnTo>
                      <a:pt x="0" y="93"/>
                    </a:lnTo>
                    <a:lnTo>
                      <a:pt x="1" y="85"/>
                    </a:lnTo>
                    <a:lnTo>
                      <a:pt x="2" y="76"/>
                    </a:lnTo>
                    <a:lnTo>
                      <a:pt x="25" y="24"/>
                    </a:lnTo>
                    <a:lnTo>
                      <a:pt x="25" y="23"/>
                    </a:lnTo>
                    <a:lnTo>
                      <a:pt x="26" y="21"/>
                    </a:lnTo>
                    <a:lnTo>
                      <a:pt x="28" y="18"/>
                    </a:lnTo>
                    <a:lnTo>
                      <a:pt x="30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42" y="5"/>
                    </a:lnTo>
                    <a:lnTo>
                      <a:pt x="47" y="2"/>
                    </a:lnTo>
                    <a:lnTo>
                      <a:pt x="53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1F497D">
                  <a:lumMod val="5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id="{9BAB58E3-DEDB-F9E3-0884-43475F1F2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0013" y="2114550"/>
                <a:ext cx="155575" cy="19208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62" y="0"/>
                  </a:cxn>
                  <a:cxn ang="0">
                    <a:pos x="71" y="1"/>
                  </a:cxn>
                  <a:cxn ang="0">
                    <a:pos x="80" y="5"/>
                  </a:cxn>
                  <a:cxn ang="0">
                    <a:pos x="87" y="10"/>
                  </a:cxn>
                  <a:cxn ang="0">
                    <a:pos x="93" y="18"/>
                  </a:cxn>
                  <a:cxn ang="0">
                    <a:pos x="96" y="26"/>
                  </a:cxn>
                  <a:cxn ang="0">
                    <a:pos x="98" y="36"/>
                  </a:cxn>
                  <a:cxn ang="0">
                    <a:pos x="98" y="85"/>
                  </a:cxn>
                  <a:cxn ang="0">
                    <a:pos x="96" y="94"/>
                  </a:cxn>
                  <a:cxn ang="0">
                    <a:pos x="93" y="103"/>
                  </a:cxn>
                  <a:cxn ang="0">
                    <a:pos x="87" y="110"/>
                  </a:cxn>
                  <a:cxn ang="0">
                    <a:pos x="80" y="116"/>
                  </a:cxn>
                  <a:cxn ang="0">
                    <a:pos x="71" y="119"/>
                  </a:cxn>
                  <a:cxn ang="0">
                    <a:pos x="62" y="121"/>
                  </a:cxn>
                  <a:cxn ang="0">
                    <a:pos x="36" y="121"/>
                  </a:cxn>
                  <a:cxn ang="0">
                    <a:pos x="26" y="119"/>
                  </a:cxn>
                  <a:cxn ang="0">
                    <a:pos x="18" y="116"/>
                  </a:cxn>
                  <a:cxn ang="0">
                    <a:pos x="10" y="110"/>
                  </a:cxn>
                  <a:cxn ang="0">
                    <a:pos x="5" y="103"/>
                  </a:cxn>
                  <a:cxn ang="0">
                    <a:pos x="1" y="94"/>
                  </a:cxn>
                  <a:cxn ang="0">
                    <a:pos x="0" y="85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98" h="121">
                    <a:moveTo>
                      <a:pt x="36" y="0"/>
                    </a:moveTo>
                    <a:lnTo>
                      <a:pt x="62" y="0"/>
                    </a:lnTo>
                    <a:lnTo>
                      <a:pt x="71" y="1"/>
                    </a:lnTo>
                    <a:lnTo>
                      <a:pt x="80" y="5"/>
                    </a:lnTo>
                    <a:lnTo>
                      <a:pt x="87" y="10"/>
                    </a:lnTo>
                    <a:lnTo>
                      <a:pt x="93" y="18"/>
                    </a:lnTo>
                    <a:lnTo>
                      <a:pt x="96" y="26"/>
                    </a:lnTo>
                    <a:lnTo>
                      <a:pt x="98" y="36"/>
                    </a:lnTo>
                    <a:lnTo>
                      <a:pt x="98" y="85"/>
                    </a:lnTo>
                    <a:lnTo>
                      <a:pt x="96" y="94"/>
                    </a:lnTo>
                    <a:lnTo>
                      <a:pt x="93" y="103"/>
                    </a:lnTo>
                    <a:lnTo>
                      <a:pt x="87" y="110"/>
                    </a:lnTo>
                    <a:lnTo>
                      <a:pt x="80" y="116"/>
                    </a:lnTo>
                    <a:lnTo>
                      <a:pt x="71" y="119"/>
                    </a:lnTo>
                    <a:lnTo>
                      <a:pt x="62" y="121"/>
                    </a:lnTo>
                    <a:lnTo>
                      <a:pt x="36" y="121"/>
                    </a:lnTo>
                    <a:lnTo>
                      <a:pt x="26" y="119"/>
                    </a:lnTo>
                    <a:lnTo>
                      <a:pt x="18" y="116"/>
                    </a:lnTo>
                    <a:lnTo>
                      <a:pt x="10" y="110"/>
                    </a:lnTo>
                    <a:lnTo>
                      <a:pt x="5" y="103"/>
                    </a:lnTo>
                    <a:lnTo>
                      <a:pt x="1" y="94"/>
                    </a:lnTo>
                    <a:lnTo>
                      <a:pt x="0" y="85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1F497D">
                  <a:lumMod val="5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Freeform 11">
                <a:extLst>
                  <a:ext uri="{FF2B5EF4-FFF2-40B4-BE49-F238E27FC236}">
                    <a16:creationId xmlns:a16="http://schemas.microsoft.com/office/drawing/2014/main" id="{CA2E3767-845E-440C-EB4F-A7A86F3AF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88" y="2114550"/>
                <a:ext cx="155575" cy="19208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62" y="0"/>
                  </a:cxn>
                  <a:cxn ang="0">
                    <a:pos x="72" y="1"/>
                  </a:cxn>
                  <a:cxn ang="0">
                    <a:pos x="80" y="5"/>
                  </a:cxn>
                  <a:cxn ang="0">
                    <a:pos x="87" y="10"/>
                  </a:cxn>
                  <a:cxn ang="0">
                    <a:pos x="93" y="18"/>
                  </a:cxn>
                  <a:cxn ang="0">
                    <a:pos x="96" y="26"/>
                  </a:cxn>
                  <a:cxn ang="0">
                    <a:pos x="98" y="36"/>
                  </a:cxn>
                  <a:cxn ang="0">
                    <a:pos x="98" y="85"/>
                  </a:cxn>
                  <a:cxn ang="0">
                    <a:pos x="96" y="94"/>
                  </a:cxn>
                  <a:cxn ang="0">
                    <a:pos x="93" y="103"/>
                  </a:cxn>
                  <a:cxn ang="0">
                    <a:pos x="87" y="110"/>
                  </a:cxn>
                  <a:cxn ang="0">
                    <a:pos x="80" y="116"/>
                  </a:cxn>
                  <a:cxn ang="0">
                    <a:pos x="72" y="119"/>
                  </a:cxn>
                  <a:cxn ang="0">
                    <a:pos x="62" y="121"/>
                  </a:cxn>
                  <a:cxn ang="0">
                    <a:pos x="36" y="121"/>
                  </a:cxn>
                  <a:cxn ang="0">
                    <a:pos x="26" y="119"/>
                  </a:cxn>
                  <a:cxn ang="0">
                    <a:pos x="18" y="116"/>
                  </a:cxn>
                  <a:cxn ang="0">
                    <a:pos x="10" y="110"/>
                  </a:cxn>
                  <a:cxn ang="0">
                    <a:pos x="5" y="103"/>
                  </a:cxn>
                  <a:cxn ang="0">
                    <a:pos x="1" y="94"/>
                  </a:cxn>
                  <a:cxn ang="0">
                    <a:pos x="0" y="85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98" h="121">
                    <a:moveTo>
                      <a:pt x="36" y="0"/>
                    </a:moveTo>
                    <a:lnTo>
                      <a:pt x="62" y="0"/>
                    </a:lnTo>
                    <a:lnTo>
                      <a:pt x="72" y="1"/>
                    </a:lnTo>
                    <a:lnTo>
                      <a:pt x="80" y="5"/>
                    </a:lnTo>
                    <a:lnTo>
                      <a:pt x="87" y="10"/>
                    </a:lnTo>
                    <a:lnTo>
                      <a:pt x="93" y="18"/>
                    </a:lnTo>
                    <a:lnTo>
                      <a:pt x="96" y="26"/>
                    </a:lnTo>
                    <a:lnTo>
                      <a:pt x="98" y="36"/>
                    </a:lnTo>
                    <a:lnTo>
                      <a:pt x="98" y="85"/>
                    </a:lnTo>
                    <a:lnTo>
                      <a:pt x="96" y="94"/>
                    </a:lnTo>
                    <a:lnTo>
                      <a:pt x="93" y="103"/>
                    </a:lnTo>
                    <a:lnTo>
                      <a:pt x="87" y="110"/>
                    </a:lnTo>
                    <a:lnTo>
                      <a:pt x="80" y="116"/>
                    </a:lnTo>
                    <a:lnTo>
                      <a:pt x="72" y="119"/>
                    </a:lnTo>
                    <a:lnTo>
                      <a:pt x="62" y="121"/>
                    </a:lnTo>
                    <a:lnTo>
                      <a:pt x="36" y="121"/>
                    </a:lnTo>
                    <a:lnTo>
                      <a:pt x="26" y="119"/>
                    </a:lnTo>
                    <a:lnTo>
                      <a:pt x="18" y="116"/>
                    </a:lnTo>
                    <a:lnTo>
                      <a:pt x="10" y="110"/>
                    </a:lnTo>
                    <a:lnTo>
                      <a:pt x="5" y="103"/>
                    </a:lnTo>
                    <a:lnTo>
                      <a:pt x="1" y="94"/>
                    </a:lnTo>
                    <a:lnTo>
                      <a:pt x="0" y="85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1F497D">
                  <a:lumMod val="5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865CAE92-8D28-51F3-F930-0C911EEF9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3200" y="2060575"/>
                <a:ext cx="2174875" cy="30003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334" y="0"/>
                  </a:cxn>
                  <a:cxn ang="0">
                    <a:pos x="1344" y="1"/>
                  </a:cxn>
                  <a:cxn ang="0">
                    <a:pos x="1352" y="5"/>
                  </a:cxn>
                  <a:cxn ang="0">
                    <a:pos x="1359" y="10"/>
                  </a:cxn>
                  <a:cxn ang="0">
                    <a:pos x="1365" y="18"/>
                  </a:cxn>
                  <a:cxn ang="0">
                    <a:pos x="1369" y="26"/>
                  </a:cxn>
                  <a:cxn ang="0">
                    <a:pos x="1370" y="36"/>
                  </a:cxn>
                  <a:cxn ang="0">
                    <a:pos x="1370" y="153"/>
                  </a:cxn>
                  <a:cxn ang="0">
                    <a:pos x="1369" y="162"/>
                  </a:cxn>
                  <a:cxn ang="0">
                    <a:pos x="1365" y="171"/>
                  </a:cxn>
                  <a:cxn ang="0">
                    <a:pos x="1359" y="178"/>
                  </a:cxn>
                  <a:cxn ang="0">
                    <a:pos x="1352" y="184"/>
                  </a:cxn>
                  <a:cxn ang="0">
                    <a:pos x="1344" y="187"/>
                  </a:cxn>
                  <a:cxn ang="0">
                    <a:pos x="1334" y="189"/>
                  </a:cxn>
                  <a:cxn ang="0">
                    <a:pos x="36" y="189"/>
                  </a:cxn>
                  <a:cxn ang="0">
                    <a:pos x="26" y="187"/>
                  </a:cxn>
                  <a:cxn ang="0">
                    <a:pos x="18" y="184"/>
                  </a:cxn>
                  <a:cxn ang="0">
                    <a:pos x="10" y="178"/>
                  </a:cxn>
                  <a:cxn ang="0">
                    <a:pos x="5" y="171"/>
                  </a:cxn>
                  <a:cxn ang="0">
                    <a:pos x="1" y="162"/>
                  </a:cxn>
                  <a:cxn ang="0">
                    <a:pos x="0" y="153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1370" h="189">
                    <a:moveTo>
                      <a:pt x="36" y="0"/>
                    </a:moveTo>
                    <a:lnTo>
                      <a:pt x="1334" y="0"/>
                    </a:lnTo>
                    <a:lnTo>
                      <a:pt x="1344" y="1"/>
                    </a:lnTo>
                    <a:lnTo>
                      <a:pt x="1352" y="5"/>
                    </a:lnTo>
                    <a:lnTo>
                      <a:pt x="1359" y="10"/>
                    </a:lnTo>
                    <a:lnTo>
                      <a:pt x="1365" y="18"/>
                    </a:lnTo>
                    <a:lnTo>
                      <a:pt x="1369" y="26"/>
                    </a:lnTo>
                    <a:lnTo>
                      <a:pt x="1370" y="36"/>
                    </a:lnTo>
                    <a:lnTo>
                      <a:pt x="1370" y="153"/>
                    </a:lnTo>
                    <a:lnTo>
                      <a:pt x="1369" y="162"/>
                    </a:lnTo>
                    <a:lnTo>
                      <a:pt x="1365" y="171"/>
                    </a:lnTo>
                    <a:lnTo>
                      <a:pt x="1359" y="178"/>
                    </a:lnTo>
                    <a:lnTo>
                      <a:pt x="1352" y="184"/>
                    </a:lnTo>
                    <a:lnTo>
                      <a:pt x="1344" y="187"/>
                    </a:lnTo>
                    <a:lnTo>
                      <a:pt x="1334" y="189"/>
                    </a:lnTo>
                    <a:lnTo>
                      <a:pt x="36" y="189"/>
                    </a:lnTo>
                    <a:lnTo>
                      <a:pt x="26" y="187"/>
                    </a:lnTo>
                    <a:lnTo>
                      <a:pt x="18" y="184"/>
                    </a:lnTo>
                    <a:lnTo>
                      <a:pt x="10" y="178"/>
                    </a:lnTo>
                    <a:lnTo>
                      <a:pt x="5" y="171"/>
                    </a:lnTo>
                    <a:lnTo>
                      <a:pt x="1" y="162"/>
                    </a:lnTo>
                    <a:lnTo>
                      <a:pt x="0" y="153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1F497D">
                  <a:lumMod val="75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0999FF2-F070-064A-A557-59A87DA808CC}"/>
              </a:ext>
            </a:extLst>
          </p:cNvPr>
          <p:cNvGrpSpPr/>
          <p:nvPr/>
        </p:nvGrpSpPr>
        <p:grpSpPr>
          <a:xfrm>
            <a:off x="350719" y="1486788"/>
            <a:ext cx="2647465" cy="2570062"/>
            <a:chOff x="350719" y="1486788"/>
            <a:chExt cx="2647465" cy="2570062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1A113FB9-B833-797A-9220-666FC3C51A3D}"/>
                </a:ext>
              </a:extLst>
            </p:cNvPr>
            <p:cNvSpPr/>
            <p:nvPr/>
          </p:nvSpPr>
          <p:spPr>
            <a:xfrm>
              <a:off x="452840" y="1728755"/>
              <a:ext cx="2434383" cy="232809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CAB4C0C-4589-3781-510B-603F95AA66B8}"/>
                </a:ext>
              </a:extLst>
            </p:cNvPr>
            <p:cNvSpPr txBox="1"/>
            <p:nvPr/>
          </p:nvSpPr>
          <p:spPr>
            <a:xfrm>
              <a:off x="350719" y="2369818"/>
              <a:ext cx="264746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Cuộc kháng chiến chống Tống giai đoạn thứ nhất (năm 1075)</a:t>
              </a:r>
            </a:p>
          </p:txBody>
        </p:sp>
        <p:pic>
          <p:nvPicPr>
            <p:cNvPr id="33" name="Graphic 32" descr="Classroom">
              <a:extLst>
                <a:ext uri="{FF2B5EF4-FFF2-40B4-BE49-F238E27FC236}">
                  <a16:creationId xmlns:a16="http://schemas.microsoft.com/office/drawing/2014/main" id="{6F5539E6-0AC1-04BA-9199-BFE2CD80E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184171" y="1486788"/>
              <a:ext cx="817712" cy="81771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E5F9B7-D999-CA3C-5EA1-6356C32D8411}"/>
              </a:ext>
            </a:extLst>
          </p:cNvPr>
          <p:cNvGrpSpPr/>
          <p:nvPr/>
        </p:nvGrpSpPr>
        <p:grpSpPr>
          <a:xfrm>
            <a:off x="6079352" y="1237130"/>
            <a:ext cx="2729494" cy="2733223"/>
            <a:chOff x="6295332" y="1411100"/>
            <a:chExt cx="2513514" cy="2587021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9BE55863-B14E-9159-823D-B2223A878ABA}"/>
                </a:ext>
              </a:extLst>
            </p:cNvPr>
            <p:cNvSpPr/>
            <p:nvPr/>
          </p:nvSpPr>
          <p:spPr>
            <a:xfrm>
              <a:off x="6295332" y="1670026"/>
              <a:ext cx="2434383" cy="232809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0976889-7683-23CD-C066-F5706DCCBC0E}"/>
                </a:ext>
              </a:extLst>
            </p:cNvPr>
            <p:cNvSpPr txBox="1"/>
            <p:nvPr/>
          </p:nvSpPr>
          <p:spPr>
            <a:xfrm>
              <a:off x="6313202" y="2242726"/>
              <a:ext cx="2495644" cy="1485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Cuộc kháng chiến chống Tống giai đoạn thứ hai </a:t>
              </a:r>
            </a:p>
            <a:p>
              <a:pPr lvl="0" algn="ctr"/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(năm 107)</a:t>
              </a:r>
            </a:p>
          </p:txBody>
        </p:sp>
        <p:pic>
          <p:nvPicPr>
            <p:cNvPr id="36" name="Graphic 35" descr="Books on shelf">
              <a:extLst>
                <a:ext uri="{FF2B5EF4-FFF2-40B4-BE49-F238E27FC236}">
                  <a16:creationId xmlns:a16="http://schemas.microsoft.com/office/drawing/2014/main" id="{9AA31F22-A372-9842-8705-B3F00CE6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215546" y="1411100"/>
              <a:ext cx="822789" cy="82278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6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accel="36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accel="3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492727" y="2668213"/>
            <a:ext cx="788194" cy="798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18259425" cy="3876011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9452545" y="2105234"/>
            <a:ext cx="2924870" cy="1912817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5903837" y="1089686"/>
            <a:ext cx="2924870" cy="1912817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461967" y="1063924"/>
            <a:ext cx="1639956" cy="1639956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2426113" y="-53190"/>
            <a:ext cx="4148412" cy="2302075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44785" y="2065358"/>
              <a:ext cx="3239666" cy="176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85783">
                <a:buClrTx/>
                <a:defRPr/>
              </a:pPr>
              <a:r>
                <a:rPr lang="vi-VN" sz="20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Tên thành mà Lý Thường Kiệt đã tiến đánh để ngăn chặc sức mạnh cảu quân Tống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91" y="4468609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98" y="1894335"/>
            <a:ext cx="455257" cy="455256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599" y="1978"/>
            <a:ext cx="3590953" cy="2900386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63420" y="2946601"/>
            <a:ext cx="3974251" cy="886674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lvl="0" algn="ctr" defTabSz="685783">
              <a:buClrTx/>
              <a:defRPr/>
            </a:pP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Cố Cung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4382603" y="4140001"/>
            <a:ext cx="4389270" cy="91056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lvl="0" algn="ctr" defTabSz="685783">
              <a:buClrTx/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Ung Châu, Liêm Châu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880630" y="4143220"/>
            <a:ext cx="3445594" cy="91056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lvl="0" algn="ctr" defTabSz="685783">
              <a:buClrTx/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 Trường An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4454982" y="3010165"/>
            <a:ext cx="4373723" cy="817961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lvl="0" algn="ctr" defTabSz="685783">
              <a:buClrTx/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Vạn Lý Trường Thành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" y="4478045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picture containing snow&#10;&#10;Description automatically generated">
            <a:extLst>
              <a:ext uri="{FF2B5EF4-FFF2-40B4-BE49-F238E27FC236}">
                <a16:creationId xmlns:a16="http://schemas.microsoft.com/office/drawing/2014/main" id="{24BD13A6-42BD-4873-AAFF-F212D84800B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458" y="1543313"/>
            <a:ext cx="924626" cy="1154631"/>
          </a:xfrm>
          <a:prstGeom prst="rect">
            <a:avLst/>
          </a:prstGeom>
        </p:spPr>
      </p:pic>
      <p:sp>
        <p:nvSpPr>
          <p:cNvPr id="43" name="Oval 42">
            <a:hlinkClick r:id="rId22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8313611" y="4385626"/>
            <a:ext cx="751451" cy="775769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425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013 0.17592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52" grpId="0" animBg="1"/>
      <p:bldP spid="52" grpId="1" animBg="1"/>
      <p:bldP spid="55" grpId="0" animBg="1"/>
      <p:bldP spid="55" grpId="1" animBg="1"/>
      <p:bldP spid="43" grpId="0" animBg="1"/>
      <p:bldP spid="43" grpId="1" animBg="1"/>
      <p:bldP spid="43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435894" y="3639515"/>
            <a:ext cx="788194" cy="798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18259425" cy="51435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9452545" y="2105234"/>
            <a:ext cx="2924870" cy="1912817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5847004" y="2060988"/>
            <a:ext cx="2924870" cy="1912817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405134" y="2035226"/>
            <a:ext cx="1639956" cy="1639956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907905" y="-26465"/>
            <a:ext cx="6491226" cy="2302075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042926" y="2006258"/>
              <a:ext cx="3556547" cy="209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85783">
                <a:buClrTx/>
                <a:defRPr/>
              </a:pPr>
              <a:r>
                <a:rPr lang="vi-VN" sz="24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Trên cơ sở phân tích diễn biến cuộc kháng chiến chống Tống (1075-1077) em hãy cho biết tư tưởng xuyên suốt của nhà Lý là gì?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91" y="4468609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5" y="2865637"/>
            <a:ext cx="455257" cy="455256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66" y="973280"/>
            <a:ext cx="3590953" cy="2900386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4376398" y="3948281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1159551" y="3971715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động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4463071" y="4071002"/>
            <a:ext cx="54373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168643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215760" y="4643527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4407683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động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4454800" y="4643527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" y="4478045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person wearing a costume&#10;&#10;Description automatically generated">
            <a:extLst>
              <a:ext uri="{FF2B5EF4-FFF2-40B4-BE49-F238E27FC236}">
                <a16:creationId xmlns:a16="http://schemas.microsoft.com/office/drawing/2014/main" id="{BFE9A73D-1266-42BA-9DB7-5516AF50CB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856" y="2423473"/>
            <a:ext cx="791328" cy="1285908"/>
          </a:xfrm>
          <a:prstGeom prst="rect">
            <a:avLst/>
          </a:prstGeom>
        </p:spPr>
      </p:pic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224031" y="4071002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Oval 42">
            <a:hlinkClick r:id="rId22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8313611" y="4385626"/>
            <a:ext cx="751451" cy="775769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34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0131 0.17593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38" grpId="0"/>
      <p:bldP spid="43" grpId="0" animBg="1"/>
      <p:bldP spid="43" grpId="1" animBg="1"/>
      <p:bldP spid="43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5"/>
          <p:cNvSpPr txBox="1">
            <a:spLocks noGrp="1"/>
          </p:cNvSpPr>
          <p:nvPr>
            <p:ph type="ctrTitle"/>
          </p:nvPr>
        </p:nvSpPr>
        <p:spPr>
          <a:xfrm>
            <a:off x="-275200" y="140050"/>
            <a:ext cx="4325700" cy="13887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latin typeface="SNELL ROUNDHAND BLACK" panose="02000603080000090004" pitchFamily="2" charset="77"/>
              </a:rPr>
              <a:t>Thanks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26CE41-F034-B74F-B1A9-27D34C8FAD46}"/>
              </a:ext>
            </a:extLst>
          </p:cNvPr>
          <p:cNvSpPr/>
          <p:nvPr/>
        </p:nvSpPr>
        <p:spPr>
          <a:xfrm>
            <a:off x="4314825" y="2714625"/>
            <a:ext cx="4829175" cy="1728788"/>
          </a:xfrm>
          <a:prstGeom prst="rect">
            <a:avLst/>
          </a:prstGeom>
          <a:solidFill>
            <a:srgbClr val="F3E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2E1D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91F34C3-DF9B-F74A-A285-AFDA34355B3D}"/>
              </a:ext>
            </a:extLst>
          </p:cNvPr>
          <p:cNvSpPr/>
          <p:nvPr/>
        </p:nvSpPr>
        <p:spPr>
          <a:xfrm>
            <a:off x="4021924" y="140050"/>
            <a:ext cx="5093500" cy="5003450"/>
          </a:xfrm>
          <a:prstGeom prst="roundRect">
            <a:avLst/>
          </a:prstGeom>
          <a:solidFill>
            <a:schemeClr val="accent2">
              <a:lumMod val="9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2E1D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9F6914-F8E9-7444-B632-DE3CF57EFD03}"/>
              </a:ext>
            </a:extLst>
          </p:cNvPr>
          <p:cNvSpPr/>
          <p:nvPr/>
        </p:nvSpPr>
        <p:spPr>
          <a:xfrm>
            <a:off x="5360651" y="140050"/>
            <a:ext cx="24160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/>
                <a:cs typeface="Arial"/>
                <a:sym typeface="Arial"/>
              </a:rPr>
              <a:t>Dặn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/>
                <a:cs typeface="Arial"/>
                <a:sym typeface="Arial"/>
              </a:rPr>
              <a:t>dò</a:t>
            </a:r>
            <a:endParaRPr kumimoji="0" lang="en-US" sz="5400" b="0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C315D2-0F02-2442-9BDD-477DF61FC705}"/>
              </a:ext>
            </a:extLst>
          </p:cNvPr>
          <p:cNvSpPr/>
          <p:nvPr/>
        </p:nvSpPr>
        <p:spPr>
          <a:xfrm>
            <a:off x="4179086" y="1293286"/>
            <a:ext cx="49363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 bài cũ, làm bài tập trong SGK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 bị bài mới: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" grpId="0"/>
      <p:bldP spid="4" grpId="0" animBg="1"/>
      <p:bldP spid="6" grpId="0" animBg="1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9" name="Google Shape;789;p13"/>
          <p:cNvGrpSpPr/>
          <p:nvPr/>
        </p:nvGrpSpPr>
        <p:grpSpPr>
          <a:xfrm>
            <a:off x="15353" y="-36970"/>
            <a:ext cx="1424616" cy="1378325"/>
            <a:chOff x="287590" y="129587"/>
            <a:chExt cx="1424616" cy="1378325"/>
          </a:xfrm>
        </p:grpSpPr>
        <p:sp>
          <p:nvSpPr>
            <p:cNvPr id="790" name="Google Shape;790;p13"/>
            <p:cNvSpPr/>
            <p:nvPr/>
          </p:nvSpPr>
          <p:spPr>
            <a:xfrm rot="10800000" flipH="1">
              <a:off x="475374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 rot="10800000" flipH="1">
              <a:off x="356057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 rot="10800000" flipH="1">
              <a:off x="42246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 rot="10800000" flipH="1">
              <a:off x="488071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 rot="10800000" flipH="1">
              <a:off x="299425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 rot="10800000" flipH="1">
              <a:off x="287590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 rot="10800000" flipH="1">
              <a:off x="329812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 rot="10800000" flipH="1">
              <a:off x="290796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 rot="10800000" flipH="1">
              <a:off x="946645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 rot="10800000" flipH="1">
              <a:off x="322370" y="225561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 rot="10800000" flipH="1">
              <a:off x="1602181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 rot="10800000" flipH="1">
              <a:off x="1609571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 rot="10800000" flipH="1">
              <a:off x="587633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3"/>
            <p:cNvSpPr/>
            <p:nvPr/>
          </p:nvSpPr>
          <p:spPr>
            <a:xfrm rot="10800000" flipH="1">
              <a:off x="342606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3"/>
            <p:cNvSpPr/>
            <p:nvPr/>
          </p:nvSpPr>
          <p:spPr>
            <a:xfrm rot="10800000" flipH="1">
              <a:off x="543172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 rot="10800000" flipH="1">
              <a:off x="539177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 rot="10800000" flipH="1">
              <a:off x="596405" y="503444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 rot="10800000" flipH="1">
              <a:off x="655573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 rot="10800000" flipH="1">
              <a:off x="548338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9" name="Google Shape;809;p13"/>
          <p:cNvGrpSpPr/>
          <p:nvPr/>
        </p:nvGrpSpPr>
        <p:grpSpPr>
          <a:xfrm>
            <a:off x="7715535" y="-36970"/>
            <a:ext cx="1424616" cy="1378325"/>
            <a:chOff x="7455887" y="129587"/>
            <a:chExt cx="1424616" cy="1378325"/>
          </a:xfrm>
        </p:grpSpPr>
        <p:sp>
          <p:nvSpPr>
            <p:cNvPr id="810" name="Google Shape;810;p13"/>
            <p:cNvSpPr/>
            <p:nvPr/>
          </p:nvSpPr>
          <p:spPr>
            <a:xfrm rot="10800000">
              <a:off x="8512058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3"/>
            <p:cNvSpPr/>
            <p:nvPr/>
          </p:nvSpPr>
          <p:spPr>
            <a:xfrm rot="10800000">
              <a:off x="8718673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 rot="10800000">
              <a:off x="864704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 rot="10800000">
              <a:off x="8585509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 rot="10800000">
              <a:off x="8626157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 rot="10800000">
              <a:off x="8600818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 rot="10800000">
              <a:off x="8675019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3"/>
            <p:cNvSpPr/>
            <p:nvPr/>
          </p:nvSpPr>
          <p:spPr>
            <a:xfrm rot="10800000">
              <a:off x="8659621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 rot="10800000">
              <a:off x="7604128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 rot="10800000">
              <a:off x="8487332" y="225561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3"/>
            <p:cNvSpPr/>
            <p:nvPr/>
          </p:nvSpPr>
          <p:spPr>
            <a:xfrm rot="10800000">
              <a:off x="7455887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3"/>
            <p:cNvSpPr/>
            <p:nvPr/>
          </p:nvSpPr>
          <p:spPr>
            <a:xfrm rot="10800000">
              <a:off x="7465483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 rot="10800000">
              <a:off x="7558490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3"/>
            <p:cNvSpPr/>
            <p:nvPr/>
          </p:nvSpPr>
          <p:spPr>
            <a:xfrm rot="10800000">
              <a:off x="8551863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13"/>
            <p:cNvSpPr/>
            <p:nvPr/>
          </p:nvSpPr>
          <p:spPr>
            <a:xfrm rot="10800000">
              <a:off x="8266016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13"/>
            <p:cNvSpPr/>
            <p:nvPr/>
          </p:nvSpPr>
          <p:spPr>
            <a:xfrm rot="10800000">
              <a:off x="8086966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3"/>
            <p:cNvSpPr/>
            <p:nvPr/>
          </p:nvSpPr>
          <p:spPr>
            <a:xfrm rot="10800000">
              <a:off x="8145647" y="503444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3"/>
            <p:cNvSpPr/>
            <p:nvPr/>
          </p:nvSpPr>
          <p:spPr>
            <a:xfrm rot="10800000">
              <a:off x="8319639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3"/>
            <p:cNvSpPr/>
            <p:nvPr/>
          </p:nvSpPr>
          <p:spPr>
            <a:xfrm rot="10800000">
              <a:off x="8304552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80557DC-F667-4840-BF80-B171706B0DE5}"/>
              </a:ext>
            </a:extLst>
          </p:cNvPr>
          <p:cNvSpPr/>
          <p:nvPr/>
        </p:nvSpPr>
        <p:spPr>
          <a:xfrm>
            <a:off x="27878" y="91905"/>
            <a:ext cx="9050267" cy="4981724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VN" sz="28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1" name="Rectangle: Rounded Corners 3">
            <a:extLst>
              <a:ext uri="{FF2B5EF4-FFF2-40B4-BE49-F238E27FC236}">
                <a16:creationId xmlns:a16="http://schemas.microsoft.com/office/drawing/2014/main" id="{BBEE5217-F12D-BE44-ADEB-04E2896D2168}"/>
              </a:ext>
            </a:extLst>
          </p:cNvPr>
          <p:cNvSpPr/>
          <p:nvPr/>
        </p:nvSpPr>
        <p:spPr>
          <a:xfrm>
            <a:off x="533267" y="-42728"/>
            <a:ext cx="8091641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 defTabSz="685800">
              <a:spcBef>
                <a:spcPct val="0"/>
              </a:spcBef>
              <a:buClrTx/>
            </a:pPr>
            <a:r>
              <a:rPr lang="vi-VN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12: CUỘC KHÁNG CHIẾN CHỐNG QUÂN XÂM LƯỢC TỐNG (1075 – 1077) (t1)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5D931B9B-763E-6847-A027-C0DE896FC2CE}"/>
              </a:ext>
            </a:extLst>
          </p:cNvPr>
          <p:cNvSpPr/>
          <p:nvPr/>
        </p:nvSpPr>
        <p:spPr>
          <a:xfrm>
            <a:off x="258106" y="949452"/>
            <a:ext cx="7871680" cy="408199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100" b="1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Cuộc kháng chiến chống Tống giai đoạn thứ nhất (năm 1075)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06D95-6A99-D440-B38D-B2D95FA58BD6}"/>
              </a:ext>
            </a:extLst>
          </p:cNvPr>
          <p:cNvGrpSpPr/>
          <p:nvPr/>
        </p:nvGrpSpPr>
        <p:grpSpPr>
          <a:xfrm>
            <a:off x="514349" y="1382658"/>
            <a:ext cx="8042278" cy="1418785"/>
            <a:chOff x="883785" y="1742811"/>
            <a:chExt cx="10723037" cy="1891713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E9ECF257-233C-3947-9688-174F533104C0}"/>
                </a:ext>
              </a:extLst>
            </p:cNvPr>
            <p:cNvGrpSpPr/>
            <p:nvPr/>
          </p:nvGrpSpPr>
          <p:grpSpPr>
            <a:xfrm>
              <a:off x="883785" y="1742811"/>
              <a:ext cx="10723037" cy="1891713"/>
              <a:chOff x="1082847" y="869689"/>
              <a:chExt cx="10723037" cy="1954846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EB68909-9924-0A4D-B046-5E1EFF6DED91}"/>
                  </a:ext>
                </a:extLst>
              </p:cNvPr>
              <p:cNvGrpSpPr/>
              <p:nvPr/>
            </p:nvGrpSpPr>
            <p:grpSpPr>
              <a:xfrm>
                <a:off x="1082847" y="869689"/>
                <a:ext cx="10723037" cy="1954846"/>
                <a:chOff x="1082847" y="869689"/>
                <a:chExt cx="10723037" cy="1954846"/>
              </a:xfrm>
            </p:grpSpPr>
            <p:pic>
              <p:nvPicPr>
                <p:cNvPr id="94" name="Picture 18">
                  <a:extLst>
                    <a:ext uri="{FF2B5EF4-FFF2-40B4-BE49-F238E27FC236}">
                      <a16:creationId xmlns:a16="http://schemas.microsoft.com/office/drawing/2014/main" id="{E552888C-61BE-5843-93FE-1FBCEF7D48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95476">
                  <a:off x="1358815" y="869689"/>
                  <a:ext cx="10447069" cy="1954846"/>
                </a:xfrm>
                <a:prstGeom prst="rect">
                  <a:avLst/>
                </a:prstGeom>
              </p:spPr>
            </p:pic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31F998F9-E5C8-7B45-B6EF-058A383921B6}"/>
                    </a:ext>
                  </a:extLst>
                </p:cNvPr>
                <p:cNvGrpSpPr/>
                <p:nvPr/>
              </p:nvGrpSpPr>
              <p:grpSpPr>
                <a:xfrm>
                  <a:off x="1082847" y="1274728"/>
                  <a:ext cx="9188923" cy="1458881"/>
                  <a:chOff x="1082847" y="1274728"/>
                  <a:chExt cx="9188923" cy="1458881"/>
                </a:xfrm>
              </p:grpSpPr>
              <p:pic>
                <p:nvPicPr>
                  <p:cNvPr id="97" name="Picture 21">
                    <a:extLst>
                      <a:ext uri="{FF2B5EF4-FFF2-40B4-BE49-F238E27FC236}">
                        <a16:creationId xmlns:a16="http://schemas.microsoft.com/office/drawing/2014/main" id="{653C8711-CF13-8E45-BEAC-5004ABD61E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6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 rot="-5248397">
                    <a:off x="1012514" y="1345061"/>
                    <a:ext cx="1028916" cy="888250"/>
                  </a:xfrm>
                  <a:prstGeom prst="rect">
                    <a:avLst/>
                  </a:prstGeom>
                </p:spPr>
              </p:pic>
              <p:pic>
                <p:nvPicPr>
                  <p:cNvPr id="98" name="Picture 23">
                    <a:extLst>
                      <a:ext uri="{FF2B5EF4-FFF2-40B4-BE49-F238E27FC236}">
                        <a16:creationId xmlns:a16="http://schemas.microsoft.com/office/drawing/2014/main" id="{5840EEA8-8180-9D4A-B9F7-C8A19658F0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8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 rot="-4334522">
                    <a:off x="9373716" y="2437222"/>
                    <a:ext cx="251124" cy="341650"/>
                  </a:xfrm>
                  <a:prstGeom prst="rect">
                    <a:avLst/>
                  </a:prstGeom>
                </p:spPr>
              </p:pic>
              <p:pic>
                <p:nvPicPr>
                  <p:cNvPr id="99" name="Picture 24">
                    <a:extLst>
                      <a:ext uri="{FF2B5EF4-FFF2-40B4-BE49-F238E27FC236}">
                        <a16:creationId xmlns:a16="http://schemas.microsoft.com/office/drawing/2014/main" id="{2E9B008D-3E63-1E46-84D4-581B754BD6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10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 rot="16956497">
                    <a:off x="9466389" y="2547231"/>
                    <a:ext cx="94820" cy="132444"/>
                  </a:xfrm>
                  <a:prstGeom prst="rect">
                    <a:avLst/>
                  </a:prstGeom>
                </p:spPr>
              </p:pic>
              <p:pic>
                <p:nvPicPr>
                  <p:cNvPr id="101" name="Picture 26">
                    <a:extLst>
                      <a:ext uri="{FF2B5EF4-FFF2-40B4-BE49-F238E27FC236}">
                        <a16:creationId xmlns:a16="http://schemas.microsoft.com/office/drawing/2014/main" id="{5832B894-F27E-CD43-A151-3E140932D9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 rot="12853178">
                    <a:off x="9884090" y="1859956"/>
                    <a:ext cx="387680" cy="441794"/>
                  </a:xfrm>
                  <a:prstGeom prst="rect">
                    <a:avLst/>
                  </a:prstGeom>
                </p:spPr>
              </p:pic>
              <p:pic>
                <p:nvPicPr>
                  <p:cNvPr id="102" name="Picture 27">
                    <a:extLst>
                      <a:ext uri="{FF2B5EF4-FFF2-40B4-BE49-F238E27FC236}">
                        <a16:creationId xmlns:a16="http://schemas.microsoft.com/office/drawing/2014/main" id="{8A1F5A7E-6A1E-E147-96C5-8CE6151683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 rot="9436866">
                    <a:off x="2103854" y="1749951"/>
                    <a:ext cx="387680" cy="441794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92" name="Picture 20">
                <a:extLst>
                  <a:ext uri="{FF2B5EF4-FFF2-40B4-BE49-F238E27FC236}">
                    <a16:creationId xmlns:a16="http://schemas.microsoft.com/office/drawing/2014/main" id="{9B5A89A2-AA93-3C42-A668-A6ACFE5FB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5242115">
                <a:off x="10103892" y="1245309"/>
                <a:ext cx="1028918" cy="888248"/>
              </a:xfrm>
              <a:prstGeom prst="rect">
                <a:avLst/>
              </a:prstGeom>
            </p:spPr>
          </p:pic>
          <p:pic>
            <p:nvPicPr>
              <p:cNvPr id="93" name="Picture 22">
                <a:extLst>
                  <a:ext uri="{FF2B5EF4-FFF2-40B4-BE49-F238E27FC236}">
                    <a16:creationId xmlns:a16="http://schemas.microsoft.com/office/drawing/2014/main" id="{5A332597-45FE-D74D-BCB9-DABCFF8DB3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 rot="-4334522">
                <a:off x="2263966" y="1166620"/>
                <a:ext cx="330384" cy="449482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45CB335-45B8-AF4B-B9ED-5983A4FC6A22}"/>
                </a:ext>
              </a:extLst>
            </p:cNvPr>
            <p:cNvSpPr/>
            <p:nvPr/>
          </p:nvSpPr>
          <p:spPr>
            <a:xfrm>
              <a:off x="3745493" y="1946640"/>
              <a:ext cx="4245864" cy="101566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685800">
                <a:buClrTx/>
              </a:pPr>
              <a:r>
                <a:rPr lang="en-US" sz="4500" b="1" kern="1200" dirty="0">
                  <a:ln w="0"/>
                  <a:solidFill>
                    <a:srgbClr val="C0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 W’s &amp; 1 H</a:t>
              </a:r>
              <a:endParaRPr lang="en-VN" sz="45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CE64B88-3CA8-6D04-497C-131A828192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34016" y="2965980"/>
            <a:ext cx="1600200" cy="1727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6FADFC4-0CD7-1AFF-05E8-3CD0F664C02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0259" y="2991380"/>
            <a:ext cx="1498600" cy="1701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9C1D5F4-5F9B-AA6C-AE1C-ED08FA512C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102" y="2953280"/>
            <a:ext cx="1651000" cy="17399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03DED79-503A-92F5-A76C-B5BF58496A1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69373" y="2915180"/>
            <a:ext cx="1587500" cy="1778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0C448F7-6898-1FED-5581-E6BC2445A3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47745" y="2909960"/>
            <a:ext cx="19304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0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/>
      <p:bldP spid="18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F85B717-FF0D-7A44-82E3-52CA795C46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t="4089" r="25110" b="3466"/>
          <a:stretch/>
        </p:blipFill>
        <p:spPr bwMode="auto">
          <a:xfrm>
            <a:off x="3451605" y="34306"/>
            <a:ext cx="2404872" cy="52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6767689-201E-7348-9E82-1FCBD54E47A2}"/>
              </a:ext>
            </a:extLst>
          </p:cNvPr>
          <p:cNvGrpSpPr/>
          <p:nvPr/>
        </p:nvGrpSpPr>
        <p:grpSpPr>
          <a:xfrm>
            <a:off x="-20563" y="0"/>
            <a:ext cx="3319273" cy="954107"/>
            <a:chOff x="-7018" y="91581"/>
            <a:chExt cx="3319273" cy="954107"/>
          </a:xfrm>
        </p:grpSpPr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6441875F-73D2-2541-8001-6748150B712B}"/>
                </a:ext>
              </a:extLst>
            </p:cNvPr>
            <p:cNvSpPr/>
            <p:nvPr/>
          </p:nvSpPr>
          <p:spPr>
            <a:xfrm>
              <a:off x="27432" y="134111"/>
              <a:ext cx="3182112" cy="886449"/>
            </a:xfrm>
            <a:prstGeom prst="wedgeRoundRectCallout">
              <a:avLst>
                <a:gd name="adj1" fmla="val 59340"/>
                <a:gd name="adj2" fmla="val 114825"/>
                <a:gd name="adj3" fmla="val 16667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771890-9C59-F449-90EB-D632015CD6E7}"/>
                </a:ext>
              </a:extLst>
            </p:cNvPr>
            <p:cNvSpPr txBox="1"/>
            <p:nvPr/>
          </p:nvSpPr>
          <p:spPr>
            <a:xfrm>
              <a:off x="-7018" y="91581"/>
              <a:ext cx="3319273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Ngân khố cạn kiệt tài chính nguy ngập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B26F09-1316-E242-965D-EE2008898844}"/>
              </a:ext>
            </a:extLst>
          </p:cNvPr>
          <p:cNvGrpSpPr/>
          <p:nvPr/>
        </p:nvGrpSpPr>
        <p:grpSpPr>
          <a:xfrm>
            <a:off x="6127331" y="34305"/>
            <a:ext cx="2989237" cy="1007685"/>
            <a:chOff x="6127331" y="34305"/>
            <a:chExt cx="2989237" cy="1007685"/>
          </a:xfrm>
        </p:grpSpPr>
        <p:sp>
          <p:nvSpPr>
            <p:cNvPr id="3" name="Rounded Rectangular Callout 2">
              <a:extLst>
                <a:ext uri="{FF2B5EF4-FFF2-40B4-BE49-F238E27FC236}">
                  <a16:creationId xmlns:a16="http://schemas.microsoft.com/office/drawing/2014/main" id="{E56A2FFC-3939-C347-8F5D-1545410D9C74}"/>
                </a:ext>
              </a:extLst>
            </p:cNvPr>
            <p:cNvSpPr/>
            <p:nvPr/>
          </p:nvSpPr>
          <p:spPr>
            <a:xfrm>
              <a:off x="6127331" y="34305"/>
              <a:ext cx="2989237" cy="1007685"/>
            </a:xfrm>
            <a:prstGeom prst="wedgeRoundRectCallout">
              <a:avLst>
                <a:gd name="adj1" fmla="val -60583"/>
                <a:gd name="adj2" fmla="val 95510"/>
                <a:gd name="adj3" fmla="val 16667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DEBAC7-573C-554B-93C3-DEC345A10D0B}"/>
                </a:ext>
              </a:extLst>
            </p:cNvPr>
            <p:cNvSpPr txBox="1"/>
            <p:nvPr/>
          </p:nvSpPr>
          <p:spPr>
            <a:xfrm>
              <a:off x="6309072" y="224144"/>
              <a:ext cx="2796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bộ mâu thuẫn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B8ABEF-B662-824C-B740-F50BED172E61}"/>
              </a:ext>
            </a:extLst>
          </p:cNvPr>
          <p:cNvGrpSpPr/>
          <p:nvPr/>
        </p:nvGrpSpPr>
        <p:grpSpPr>
          <a:xfrm>
            <a:off x="27432" y="3758505"/>
            <a:ext cx="3182112" cy="1432496"/>
            <a:chOff x="27432" y="3758505"/>
            <a:chExt cx="3182112" cy="1432496"/>
          </a:xfrm>
        </p:grpSpPr>
        <p:sp>
          <p:nvSpPr>
            <p:cNvPr id="7" name="Rounded Rectangular Callout 6">
              <a:extLst>
                <a:ext uri="{FF2B5EF4-FFF2-40B4-BE49-F238E27FC236}">
                  <a16:creationId xmlns:a16="http://schemas.microsoft.com/office/drawing/2014/main" id="{9BBCE7D6-D612-BD47-A1CD-5D0FFD535FAF}"/>
                </a:ext>
              </a:extLst>
            </p:cNvPr>
            <p:cNvSpPr/>
            <p:nvPr/>
          </p:nvSpPr>
          <p:spPr>
            <a:xfrm>
              <a:off x="27432" y="3758505"/>
              <a:ext cx="3182112" cy="1384995"/>
            </a:xfrm>
            <a:prstGeom prst="wedgeRoundRectCallout">
              <a:avLst>
                <a:gd name="adj1" fmla="val 52384"/>
                <a:gd name="adj2" fmla="val -114874"/>
                <a:gd name="adj3" fmla="val 16667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5418B0-14C9-164C-B5BD-257F1213A113}"/>
                </a:ext>
              </a:extLst>
            </p:cNvPr>
            <p:cNvSpPr txBox="1"/>
            <p:nvPr/>
          </p:nvSpPr>
          <p:spPr>
            <a:xfrm>
              <a:off x="38565" y="3806006"/>
              <a:ext cx="31072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 dân đói khổ, nhiều nơi nổi dậy đấu tranh.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456EB2-3C0F-C243-B6DA-067056753F04}"/>
              </a:ext>
            </a:extLst>
          </p:cNvPr>
          <p:cNvGrpSpPr/>
          <p:nvPr/>
        </p:nvGrpSpPr>
        <p:grpSpPr>
          <a:xfrm>
            <a:off x="5923323" y="3375119"/>
            <a:ext cx="3182112" cy="1815882"/>
            <a:chOff x="5923323" y="3375119"/>
            <a:chExt cx="3182112" cy="1815882"/>
          </a:xfrm>
        </p:grpSpPr>
        <p:sp>
          <p:nvSpPr>
            <p:cNvPr id="5" name="Rounded Rectangular Callout 4">
              <a:extLst>
                <a:ext uri="{FF2B5EF4-FFF2-40B4-BE49-F238E27FC236}">
                  <a16:creationId xmlns:a16="http://schemas.microsoft.com/office/drawing/2014/main" id="{461CD5E0-B68F-F74B-89D4-DE20E10C3299}"/>
                </a:ext>
              </a:extLst>
            </p:cNvPr>
            <p:cNvSpPr/>
            <p:nvPr/>
          </p:nvSpPr>
          <p:spPr>
            <a:xfrm>
              <a:off x="5923323" y="3422620"/>
              <a:ext cx="3182112" cy="1720880"/>
            </a:xfrm>
            <a:prstGeom prst="wedgeRoundRectCallout">
              <a:avLst>
                <a:gd name="adj1" fmla="val -54053"/>
                <a:gd name="adj2" fmla="val -82949"/>
                <a:gd name="adj3" fmla="val 16667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2993CE-F2B3-3B4D-A8B0-093C1219055E}"/>
                </a:ext>
              </a:extLst>
            </p:cNvPr>
            <p:cNvSpPr txBox="1"/>
            <p:nvPr/>
          </p:nvSpPr>
          <p:spPr>
            <a:xfrm>
              <a:off x="6098538" y="3375119"/>
              <a:ext cx="294316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 biên cương thường xuyên bị hai nước Liêu-Hạ quấy nhiễu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979E3D3-0496-B941-BD23-1B6992DE0480}"/>
              </a:ext>
            </a:extLst>
          </p:cNvPr>
          <p:cNvSpPr/>
          <p:nvPr/>
        </p:nvSpPr>
        <p:spPr>
          <a:xfrm>
            <a:off x="511366" y="1615238"/>
            <a:ext cx="18261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C49FF9-0E2C-C94F-A4CC-B34B948655B9}"/>
              </a:ext>
            </a:extLst>
          </p:cNvPr>
          <p:cNvSpPr/>
          <p:nvPr/>
        </p:nvSpPr>
        <p:spPr>
          <a:xfrm>
            <a:off x="6451866" y="1550875"/>
            <a:ext cx="223651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25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vietnamchampa1_5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457950" cy="5143500"/>
          </a:xfrm>
          <a:prstGeom prst="rect">
            <a:avLst/>
          </a:prstGeom>
          <a:noFill/>
        </p:spPr>
      </p:pic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5568698" y="2674811"/>
            <a:ext cx="2204754" cy="628650"/>
          </a:xfrm>
          <a:prstGeom prst="wedgeRoundRectCallout">
            <a:avLst>
              <a:gd name="adj1" fmla="val -97557"/>
              <a:gd name="adj2" fmla="val -97698"/>
              <a:gd name="adj3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defTabSz="685800">
              <a:buClrTx/>
            </a:pPr>
            <a:r>
              <a:rPr lang="en-US" sz="1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Chăm</a:t>
            </a:r>
            <a:r>
              <a:rPr lang="en-US" sz="1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– Pa</a:t>
            </a:r>
          </a:p>
          <a:p>
            <a:pPr algn="ctr" defTabSz="685800">
              <a:buClrTx/>
            </a:pPr>
            <a:r>
              <a:rPr lang="en-US" sz="1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lang="en-US" sz="1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lang="en-US" sz="1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phía</a:t>
            </a:r>
            <a:r>
              <a:rPr lang="en-US" sz="1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nam</a:t>
            </a:r>
            <a:r>
              <a:rPr lang="en-US" sz="1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43012" name="AutoShape 4"/>
          <p:cNvSpPr>
            <a:spLocks noChangeArrowheads="1"/>
          </p:cNvSpPr>
          <p:nvPr/>
        </p:nvSpPr>
        <p:spPr bwMode="auto">
          <a:xfrm>
            <a:off x="6345367" y="236518"/>
            <a:ext cx="1714500" cy="514350"/>
          </a:xfrm>
          <a:prstGeom prst="wedgeRoundRectCallout">
            <a:avLst>
              <a:gd name="adj1" fmla="val -62721"/>
              <a:gd name="adj2" fmla="val -63539"/>
              <a:gd name="adj3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defTabSz="685800">
              <a:buClrTx/>
            </a:pPr>
            <a:r>
              <a:rPr lang="en-US" sz="1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lang="en-US" sz="1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Tống</a:t>
            </a:r>
            <a:endParaRPr lang="en-US" sz="18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3014" name="AutoShape 6"/>
          <p:cNvSpPr>
            <a:spLocks noChangeArrowheads="1"/>
          </p:cNvSpPr>
          <p:nvPr/>
        </p:nvSpPr>
        <p:spPr bwMode="auto">
          <a:xfrm rot="10800000">
            <a:off x="537976" y="280955"/>
            <a:ext cx="2057400" cy="571500"/>
          </a:xfrm>
          <a:prstGeom prst="wedgeRoundRectCallout">
            <a:avLst>
              <a:gd name="adj1" fmla="val -58247"/>
              <a:gd name="adj2" fmla="val 15108"/>
              <a:gd name="adj3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/>
          <a:lstStyle/>
          <a:p>
            <a:pPr algn="ctr" defTabSz="685800">
              <a:buClrTx/>
            </a:pPr>
            <a:r>
              <a:rPr lang="en-US" sz="27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lang="en-US" sz="27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endParaRPr lang="en-US" sz="27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072" y="4189393"/>
            <a:ext cx="4115511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Thâm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hiểm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độc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ác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quyết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xâm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lược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29872" y="-14386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srgbClr val="FF0000"/>
                </a:solidFill>
                <a:highlight>
                  <a:srgbClr val="00FFFF"/>
                </a:highlight>
                <a:latin typeface="Times New Roman" pitchFamily="18" charset="0"/>
                <a:ea typeface="+mn-ea"/>
                <a:cs typeface="Times New Roman" pitchFamily="18" charset="0"/>
              </a:rPr>
              <a:t>X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80075" y="-73715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srgbClr val="FF0000"/>
                </a:solidFill>
                <a:highlight>
                  <a:srgbClr val="00FFFF"/>
                </a:highlight>
                <a:latin typeface="Times New Roman" pitchFamily="18" charset="0"/>
                <a:ea typeface="+mn-ea"/>
                <a:cs typeface="Times New Roman" pitchFamily="18" charset="0"/>
              </a:rPr>
              <a:t>X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39161" y="87868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srgbClr val="FF0000"/>
                </a:solidFill>
                <a:highlight>
                  <a:srgbClr val="00FFFF"/>
                </a:highlight>
                <a:latin typeface="Times New Roman" pitchFamily="18" charset="0"/>
                <a:ea typeface="+mn-ea"/>
                <a:cs typeface="Times New Roman" pitchFamily="18" charset="0"/>
              </a:rPr>
              <a:t>X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2D8897-1CF3-AF4C-9F3A-E1A97B1BDE22}"/>
              </a:ext>
            </a:extLst>
          </p:cNvPr>
          <p:cNvGrpSpPr/>
          <p:nvPr/>
        </p:nvGrpSpPr>
        <p:grpSpPr>
          <a:xfrm>
            <a:off x="-87199" y="2064347"/>
            <a:ext cx="3679574" cy="1509518"/>
            <a:chOff x="-104271" y="2487428"/>
            <a:chExt cx="3679574" cy="1509518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A04A4B12-D5D7-1041-8AED-0BE1DED4FA8A}"/>
                </a:ext>
              </a:extLst>
            </p:cNvPr>
            <p:cNvSpPr/>
            <p:nvPr/>
          </p:nvSpPr>
          <p:spPr>
            <a:xfrm>
              <a:off x="0" y="2487428"/>
              <a:ext cx="3575303" cy="150951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104271" y="2571750"/>
              <a:ext cx="3575303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Em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nhận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xét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gì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về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âm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mưu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xâm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lược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của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nhà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Tống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?</a:t>
              </a:r>
            </a:p>
          </p:txBody>
        </p:sp>
      </p:grpSp>
      <p:sp>
        <p:nvSpPr>
          <p:cNvPr id="4" name="Down Arrow 3">
            <a:extLst>
              <a:ext uri="{FF2B5EF4-FFF2-40B4-BE49-F238E27FC236}">
                <a16:creationId xmlns:a16="http://schemas.microsoft.com/office/drawing/2014/main" id="{A72C9BB0-A1C1-AE4F-8916-92EC09FF7C75}"/>
              </a:ext>
            </a:extLst>
          </p:cNvPr>
          <p:cNvSpPr/>
          <p:nvPr/>
        </p:nvSpPr>
        <p:spPr>
          <a:xfrm rot="8035378">
            <a:off x="3239022" y="1534661"/>
            <a:ext cx="209289" cy="6139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9DE68346-4106-1948-A474-BA667BB473E2}"/>
              </a:ext>
            </a:extLst>
          </p:cNvPr>
          <p:cNvSpPr/>
          <p:nvPr/>
        </p:nvSpPr>
        <p:spPr>
          <a:xfrm rot="7259818">
            <a:off x="3995007" y="1976493"/>
            <a:ext cx="209289" cy="6139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CD31158-5F7D-334B-8E67-FD7854DB8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161" y="2439968"/>
            <a:ext cx="533090" cy="495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5000">
        <p:random/>
      </p:transition>
    </mc:Choice>
    <mc:Fallback xmlns="">
      <p:transition spd="slow" advTm="1505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430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30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30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20" dur="1000"/>
                                            <p:tgtEl>
                                              <p:spTgt spid="430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3" presetClass="entr" presetSubtype="16" repeatCount="indefinite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3" presetClass="entr" presetSubtype="16" repeatCount="indefinite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23" presetClass="entr" presetSubtype="16" repeatCount="indefinite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2" presetClass="entr" presetSubtype="4" repeatCount="5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4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6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011" grpId="0" animBg="1"/>
          <p:bldP spid="43012" grpId="0" animBg="1"/>
          <p:bldP spid="43014" grpId="0" animBg="1"/>
          <p:bldP spid="12" grpId="0" animBg="1"/>
          <p:bldP spid="13" grpId="0"/>
          <p:bldP spid="17" grpId="0"/>
          <p:bldP spid="18" grpId="0"/>
          <p:bldP spid="4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430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30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30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20" dur="1000"/>
                                            <p:tgtEl>
                                              <p:spTgt spid="430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3" presetClass="entr" presetSubtype="16" repeatCount="indefinite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3" presetClass="entr" presetSubtype="16" repeatCount="indefinite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23" presetClass="entr" presetSubtype="16" repeatCount="indefinite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2" presetClass="entr" presetSubtype="4" repeatCount="5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4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6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011" grpId="0" animBg="1"/>
          <p:bldP spid="43012" grpId="0" animBg="1"/>
          <p:bldP spid="43014" grpId="0" animBg="1"/>
          <p:bldP spid="12" grpId="0" animBg="1"/>
          <p:bldP spid="13" grpId="0"/>
          <p:bldP spid="17" grpId="0"/>
          <p:bldP spid="18" grpId="0"/>
          <p:bldP spid="4" grpId="0" animBg="1"/>
          <p:bldP spid="19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57"/>
          <p:cNvSpPr/>
          <p:nvPr/>
        </p:nvSpPr>
        <p:spPr>
          <a:xfrm>
            <a:off x="3282842" y="642383"/>
            <a:ext cx="2440500" cy="45011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57"/>
          <p:cNvSpPr/>
          <p:nvPr/>
        </p:nvSpPr>
        <p:spPr>
          <a:xfrm>
            <a:off x="5951709" y="642383"/>
            <a:ext cx="2440500" cy="45011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9" name="Google Shape;1389;p57"/>
          <p:cNvSpPr/>
          <p:nvPr/>
        </p:nvSpPr>
        <p:spPr>
          <a:xfrm>
            <a:off x="613974" y="642383"/>
            <a:ext cx="2440500" cy="45011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p57"/>
          <p:cNvSpPr txBox="1">
            <a:spLocks noGrp="1"/>
          </p:cNvSpPr>
          <p:nvPr>
            <p:ph type="title"/>
          </p:nvPr>
        </p:nvSpPr>
        <p:spPr>
          <a:xfrm>
            <a:off x="331790" y="24082"/>
            <a:ext cx="770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CHUẨN BỊ CỦA NHÀ LÝ</a:t>
            </a:r>
          </a:p>
        </p:txBody>
      </p:sp>
      <p:sp>
        <p:nvSpPr>
          <p:cNvPr id="1392" name="Google Shape;1392;p57"/>
          <p:cNvSpPr txBox="1">
            <a:spLocks noGrp="1"/>
          </p:cNvSpPr>
          <p:nvPr>
            <p:ph type="subTitle" idx="2"/>
          </p:nvPr>
        </p:nvSpPr>
        <p:spPr>
          <a:xfrm>
            <a:off x="747883" y="2571750"/>
            <a:ext cx="2145785" cy="14097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Cử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Lý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Thường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Kiệt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tổng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chỉ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huy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2400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94" name="Google Shape;1394;p57"/>
          <p:cNvSpPr txBox="1">
            <a:spLocks noGrp="1"/>
          </p:cNvSpPr>
          <p:nvPr>
            <p:ph type="subTitle" idx="4"/>
          </p:nvPr>
        </p:nvSpPr>
        <p:spPr>
          <a:xfrm>
            <a:off x="3389025" y="2692010"/>
            <a:ext cx="2125124" cy="21728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Tx/>
              <a:buSzTx/>
            </a:pP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canh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phòng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tuyển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cuộc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quấy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phá</a:t>
            </a:r>
            <a:endParaRPr lang="en-US" sz="2400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96" name="Google Shape;1396;p57"/>
          <p:cNvSpPr txBox="1">
            <a:spLocks noGrp="1"/>
          </p:cNvSpPr>
          <p:nvPr>
            <p:ph type="subTitle" idx="6"/>
          </p:nvPr>
        </p:nvSpPr>
        <p:spPr>
          <a:xfrm>
            <a:off x="6018047" y="2610043"/>
            <a:ext cx="2259175" cy="23925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Lý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Thánh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Tông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Lý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Tường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Kiệt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huy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5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đạo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Chăm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Pa -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Vua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Chăm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bắt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397" name="Google Shape;1397;p57"/>
          <p:cNvSpPr txBox="1">
            <a:spLocks noGrp="1"/>
          </p:cNvSpPr>
          <p:nvPr>
            <p:ph type="title" idx="7"/>
          </p:nvPr>
        </p:nvSpPr>
        <p:spPr>
          <a:xfrm>
            <a:off x="1421240" y="733586"/>
            <a:ext cx="9807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01</a:t>
            </a:r>
            <a:endParaRPr sz="4400" b="1" dirty="0"/>
          </a:p>
        </p:txBody>
      </p:sp>
      <p:sp>
        <p:nvSpPr>
          <p:cNvPr id="1398" name="Google Shape;1398;p57"/>
          <p:cNvSpPr txBox="1">
            <a:spLocks noGrp="1"/>
          </p:cNvSpPr>
          <p:nvPr>
            <p:ph type="title" idx="8"/>
          </p:nvPr>
        </p:nvSpPr>
        <p:spPr>
          <a:xfrm>
            <a:off x="4052702" y="733586"/>
            <a:ext cx="9807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02</a:t>
            </a:r>
            <a:endParaRPr sz="4400" b="1" dirty="0"/>
          </a:p>
        </p:txBody>
      </p:sp>
      <p:sp>
        <p:nvSpPr>
          <p:cNvPr id="1399" name="Google Shape;1399;p57"/>
          <p:cNvSpPr txBox="1">
            <a:spLocks noGrp="1"/>
          </p:cNvSpPr>
          <p:nvPr>
            <p:ph type="title" idx="9"/>
          </p:nvPr>
        </p:nvSpPr>
        <p:spPr>
          <a:xfrm>
            <a:off x="7411509" y="667642"/>
            <a:ext cx="9807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03</a:t>
            </a:r>
            <a:endParaRPr sz="4400" b="1" dirty="0"/>
          </a:p>
        </p:txBody>
      </p:sp>
      <p:pic>
        <p:nvPicPr>
          <p:cNvPr id="1466" name="Google Shape;146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46263">
            <a:off x="8222319" y="3544863"/>
            <a:ext cx="1528934" cy="176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3C6703-7C36-5647-A747-4017C6D5C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047" y="1505292"/>
            <a:ext cx="1403778" cy="1073111"/>
          </a:xfrm>
          <a:prstGeom prst="roundRect">
            <a:avLst>
              <a:gd name="adj" fmla="val 7394"/>
            </a:avLst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F964FC5-88FA-1D49-B8B3-A51E294C8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484" y="1194440"/>
            <a:ext cx="2479857" cy="141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4766B6-7891-9747-B065-BAFBA7ABB9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410" r="8862" b="14748"/>
          <a:stretch/>
        </p:blipFill>
        <p:spPr>
          <a:xfrm>
            <a:off x="6018047" y="528776"/>
            <a:ext cx="2183675" cy="204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0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3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3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3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3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3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3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 tmFilter="0,0; .5, 1; 1, 1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3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13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13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 tmFilter="0,0; .5, 1; 1, 1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13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500" fill="hold"/>
                                            <p:tgtEl>
                                              <p:spTgt spid="13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13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13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 tmFilter="0,0; .5, 1; 1, 1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88" grpId="0" animBg="1"/>
          <p:bldP spid="1387" grpId="0" animBg="1"/>
          <p:bldP spid="1389" grpId="0" animBg="1"/>
          <p:bldP spid="1390" grpId="0"/>
          <p:bldP spid="1392" grpId="0" build="p"/>
          <p:bldP spid="1394" grpId="0" build="p"/>
          <p:bldP spid="1396" grpId="0" build="p"/>
          <p:bldP spid="1397" grpId="0"/>
          <p:bldP spid="1398" grpId="0"/>
          <p:bldP spid="139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3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 tmFilter="0,0; .5, 1; 1, 1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3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3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 tmFilter="0,0; .5, 1; 1, 1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13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13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3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3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 tmFilter="0,0; .5, 1; 1, 1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88" grpId="0" animBg="1"/>
          <p:bldP spid="1387" grpId="0" animBg="1"/>
          <p:bldP spid="1389" grpId="0" animBg="1"/>
          <p:bldP spid="1390" grpId="0"/>
          <p:bldP spid="1392" grpId="0" build="p"/>
          <p:bldP spid="1394" grpId="0" build="p"/>
          <p:bldP spid="1396" grpId="0" build="p"/>
          <p:bldP spid="1397" grpId="0"/>
          <p:bldP spid="1398" grpId="0"/>
          <p:bldP spid="1399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9E762E-25BA-814B-9EFC-9800C47E0C98}"/>
              </a:ext>
            </a:extLst>
          </p:cNvPr>
          <p:cNvSpPr/>
          <p:nvPr/>
        </p:nvSpPr>
        <p:spPr>
          <a:xfrm>
            <a:off x="3642409" y="896744"/>
            <a:ext cx="54545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Lý Thường Kiệt (1019-1105) tên thật là Ngô Tuấn, tự là Thường Kiệt. Sau được ban quốc tính họ Lý, bèn lấy tên tự.</a:t>
            </a:r>
            <a:endParaRPr lang="en-VN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00D9DF-91BB-2E47-8BFB-224D42C38BE5}"/>
              </a:ext>
            </a:extLst>
          </p:cNvPr>
          <p:cNvSpPr/>
          <p:nvPr/>
        </p:nvSpPr>
        <p:spPr>
          <a:xfrm>
            <a:off x="3689497" y="2070573"/>
            <a:ext cx="54545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tuổi, ông được sung vào ngạch thị vệ để hầu vua, giữ chức Hoàng môn chi hậu, và được thăng dần lên chức Đô tri, trông coi mọi việc trong cung..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3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VN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565672-2A7B-7547-A7C5-CCBD760CB26F}"/>
              </a:ext>
            </a:extLst>
          </p:cNvPr>
          <p:cNvSpPr/>
          <p:nvPr/>
        </p:nvSpPr>
        <p:spPr>
          <a:xfrm>
            <a:off x="3689494" y="4000926"/>
            <a:ext cx="5454505" cy="707886"/>
          </a:xfrm>
          <a:prstGeom prst="rect">
            <a:avLst/>
          </a:prstGeom>
          <a:solidFill>
            <a:srgbClr val="FCF1E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có nhiều công lao trong việc chống Tống bình Chiêm, đóng góp xây dựng đất nước phồn vinh.</a:t>
            </a:r>
            <a:endParaRPr lang="en-V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0E011F-40AF-4C44-8873-CF2FBEADFE44}"/>
              </a:ext>
            </a:extLst>
          </p:cNvPr>
          <p:cNvSpPr/>
          <p:nvPr/>
        </p:nvSpPr>
        <p:spPr>
          <a:xfrm>
            <a:off x="3581659" y="-83778"/>
            <a:ext cx="5468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Lý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T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hường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Kiệt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nell Roundhand Black" panose="02000603080000090004" pitchFamily="2" charset="77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126EC26-C208-7B4B-B03D-A74494925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" t="5375"/>
          <a:stretch/>
        </p:blipFill>
        <p:spPr bwMode="auto">
          <a:xfrm>
            <a:off x="-138224" y="-1"/>
            <a:ext cx="3827721" cy="455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A3FDF4-28C8-7769-A117-83DF66507374}"/>
              </a:ext>
            </a:extLst>
          </p:cNvPr>
          <p:cNvSpPr/>
          <p:nvPr/>
        </p:nvSpPr>
        <p:spPr>
          <a:xfrm>
            <a:off x="407033" y="4642485"/>
            <a:ext cx="3050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minh hoạ Lý Thường Kiệt </a:t>
            </a:r>
            <a:endParaRPr lang="en-VN" sz="1200" i="1" dirty="0"/>
          </a:p>
        </p:txBody>
      </p:sp>
    </p:spTree>
    <p:extLst>
      <p:ext uri="{BB962C8B-B14F-4D97-AF65-F5344CB8AC3E}">
        <p14:creationId xmlns:p14="http://schemas.microsoft.com/office/powerpoint/2010/main" val="297362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 animBg="1"/>
          <p:bldP spid="6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 animBg="1"/>
          <p:bldP spid="6" grpId="0"/>
          <p:bldP spid="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66761" y="66557"/>
            <a:ext cx="259080" cy="12443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712306-B569-924A-B7D8-0F8B7CD6E071}"/>
              </a:ext>
            </a:extLst>
          </p:cNvPr>
          <p:cNvGrpSpPr/>
          <p:nvPr/>
        </p:nvGrpSpPr>
        <p:grpSpPr>
          <a:xfrm>
            <a:off x="1507958" y="345832"/>
            <a:ext cx="6231762" cy="1065218"/>
            <a:chOff x="2180729" y="446567"/>
            <a:chExt cx="8309016" cy="142029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C7B9C70-3420-234E-AE56-7E5946EB1514}"/>
                </a:ext>
              </a:extLst>
            </p:cNvPr>
            <p:cNvSpPr/>
            <p:nvPr/>
          </p:nvSpPr>
          <p:spPr>
            <a:xfrm>
              <a:off x="2180729" y="446567"/>
              <a:ext cx="8309016" cy="1420290"/>
            </a:xfrm>
            <a:prstGeom prst="round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VN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890D57-8E14-3141-85E5-3A79B2F3C654}"/>
                </a:ext>
              </a:extLst>
            </p:cNvPr>
            <p:cNvSpPr/>
            <p:nvPr/>
          </p:nvSpPr>
          <p:spPr>
            <a:xfrm>
              <a:off x="3936505" y="502224"/>
              <a:ext cx="6471203" cy="1272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Khi </a:t>
              </a:r>
              <a:r>
                <a:rPr lang="en-US" sz="2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quân</a:t>
              </a:r>
              <a:r>
                <a: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ta </a:t>
              </a:r>
              <a:r>
                <a:rPr lang="en-US" sz="2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đánh</a:t>
              </a:r>
              <a:r>
                <a: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Ung </a:t>
              </a:r>
              <a:r>
                <a:rPr lang="en-US" sz="2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Châu</a:t>
              </a:r>
              <a:r>
                <a: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Liêm</a:t>
              </a:r>
              <a:r>
                <a: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Châu</a:t>
              </a:r>
              <a:r>
                <a: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486E93C-4269-9B4E-892E-380FF2FB22B6}"/>
              </a:ext>
            </a:extLst>
          </p:cNvPr>
          <p:cNvSpPr/>
          <p:nvPr/>
        </p:nvSpPr>
        <p:spPr>
          <a:xfrm>
            <a:off x="1701460" y="537616"/>
            <a:ext cx="1318311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When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73A2DB-31E6-284F-9DAA-63DBEBAD3F01}"/>
              </a:ext>
            </a:extLst>
          </p:cNvPr>
          <p:cNvSpPr/>
          <p:nvPr/>
        </p:nvSpPr>
        <p:spPr>
          <a:xfrm>
            <a:off x="185744" y="1891380"/>
            <a:ext cx="4349744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10/1075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Kiệt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vạn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chia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Tống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A847E8-74AB-AB1D-FD72-A3754E7515D2}"/>
              </a:ext>
            </a:extLst>
          </p:cNvPr>
          <p:cNvGrpSpPr/>
          <p:nvPr/>
        </p:nvGrpSpPr>
        <p:grpSpPr>
          <a:xfrm>
            <a:off x="4424358" y="1604211"/>
            <a:ext cx="4572000" cy="3529541"/>
            <a:chOff x="4424358" y="1604211"/>
            <a:chExt cx="4572000" cy="35295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4F3309E-A9D0-69F7-288C-6C357CBE8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5487" y="1604211"/>
              <a:ext cx="4349743" cy="315171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F9DCD1-4D0E-CAD2-A9B3-A5A14E11D95C}"/>
                </a:ext>
              </a:extLst>
            </p:cNvPr>
            <p:cNvSpPr txBox="1"/>
            <p:nvPr/>
          </p:nvSpPr>
          <p:spPr>
            <a:xfrm>
              <a:off x="4424358" y="4764420"/>
              <a:ext cx="457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18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18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18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họa</a:t>
              </a:r>
              <a:r>
                <a:rPr lang="en-US" sz="18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18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18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</a:t>
              </a:r>
              <a:r>
                <a:rPr lang="en-US" sz="18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18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Ung </a:t>
              </a:r>
              <a:r>
                <a:rPr lang="en-US" sz="18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endParaRPr lang="en-US" sz="1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20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E7E64052-7ACF-4342-A6E9-1ACC76861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7"/>
          <a:stretch/>
        </p:blipFill>
        <p:spPr bwMode="auto">
          <a:xfrm>
            <a:off x="-213353" y="-138223"/>
            <a:ext cx="3127375" cy="496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44FEE59-E669-7340-8635-2CC56C3416E3}"/>
              </a:ext>
            </a:extLst>
          </p:cNvPr>
          <p:cNvSpPr/>
          <p:nvPr/>
        </p:nvSpPr>
        <p:spPr>
          <a:xfrm>
            <a:off x="2519632" y="0"/>
            <a:ext cx="5508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Tiên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phát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chế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nhân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SVN-Blenda Script" panose="02000804000000020003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F3F890-214D-7244-8478-875EF5A146BD}"/>
              </a:ext>
            </a:extLst>
          </p:cNvPr>
          <p:cNvSpPr/>
          <p:nvPr/>
        </p:nvSpPr>
        <p:spPr>
          <a:xfrm>
            <a:off x="2816213" y="799943"/>
            <a:ext cx="53094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(ra tay trước để khống chế kẻ địch)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9D3F6C4-A36E-E94C-92B5-A4C01646DA3A}"/>
              </a:ext>
            </a:extLst>
          </p:cNvPr>
          <p:cNvGrpSpPr/>
          <p:nvPr/>
        </p:nvGrpSpPr>
        <p:grpSpPr>
          <a:xfrm>
            <a:off x="3239169" y="1503281"/>
            <a:ext cx="4497572" cy="1239649"/>
            <a:chOff x="3402419" y="3103908"/>
            <a:chExt cx="4497572" cy="1239649"/>
          </a:xfrm>
        </p:grpSpPr>
        <p:sp>
          <p:nvSpPr>
            <p:cNvPr id="24" name="Terminator 23">
              <a:extLst>
                <a:ext uri="{FF2B5EF4-FFF2-40B4-BE49-F238E27FC236}">
                  <a16:creationId xmlns:a16="http://schemas.microsoft.com/office/drawing/2014/main" id="{39290A81-242D-6147-8917-AAFB727EFD25}"/>
                </a:ext>
              </a:extLst>
            </p:cNvPr>
            <p:cNvSpPr/>
            <p:nvPr/>
          </p:nvSpPr>
          <p:spPr>
            <a:xfrm>
              <a:off x="3402419" y="3103908"/>
              <a:ext cx="4497572" cy="1239649"/>
            </a:xfrm>
            <a:prstGeom prst="flowChartTerminator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70ECDAC-8E33-6143-B5A4-836D72C0E97F}"/>
                </a:ext>
              </a:extLst>
            </p:cNvPr>
            <p:cNvSpPr/>
            <p:nvPr/>
          </p:nvSpPr>
          <p:spPr>
            <a:xfrm>
              <a:off x="3631018" y="3143228"/>
              <a:ext cx="404037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"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Ngồi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yên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đợi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giặc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đem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quân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đánh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chặn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mạnh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giặc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" </a:t>
              </a:r>
            </a:p>
          </p:txBody>
        </p:sp>
      </p:grpSp>
      <p:sp>
        <p:nvSpPr>
          <p:cNvPr id="107" name="Rectangle 3">
            <a:extLst>
              <a:ext uri="{FF2B5EF4-FFF2-40B4-BE49-F238E27FC236}">
                <a16:creationId xmlns:a16="http://schemas.microsoft.com/office/drawing/2014/main" id="{392DB289-1552-FB40-BD48-3BDEF9550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4993" y="3158618"/>
            <a:ext cx="4792878" cy="1323439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chủ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trương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táo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bạo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độc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đáo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sáng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tạo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nhằm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giành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thế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chủ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tiêu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hao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lực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địch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ngay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lúc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chưa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hành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chiến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xâm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lược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6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26" dur="1000"/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/>
          <p:bldP spid="107" grpId="0" build="allAtOnce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6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26" dur="1000"/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/>
          <p:bldP spid="107" grpId="0" build="allAtOnce"/>
        </p:bldLst>
      </p:timing>
    </mc:Fallback>
  </mc:AlternateContent>
</p:sld>
</file>

<file path=ppt/theme/theme1.xml><?xml version="1.0" encoding="utf-8"?>
<a:theme xmlns:a="http://schemas.openxmlformats.org/drawingml/2006/main" name="Language Arts Subject for Highschool - 9th Grade: Comparing Texts">
  <a:themeElements>
    <a:clrScheme name="Simple Light">
      <a:dk1>
        <a:srgbClr val="462D1D"/>
      </a:dk1>
      <a:lt1>
        <a:srgbClr val="FFFFFF"/>
      </a:lt1>
      <a:dk2>
        <a:srgbClr val="462D1D"/>
      </a:dk2>
      <a:lt2>
        <a:srgbClr val="FFFFFF"/>
      </a:lt2>
      <a:accent1>
        <a:srgbClr val="FBF0ED"/>
      </a:accent1>
      <a:accent2>
        <a:srgbClr val="F9E2DA"/>
      </a:accent2>
      <a:accent3>
        <a:srgbClr val="724332"/>
      </a:accent3>
      <a:accent4>
        <a:srgbClr val="FBF0ED"/>
      </a:accent4>
      <a:accent5>
        <a:srgbClr val="F9E2DA"/>
      </a:accent5>
      <a:accent6>
        <a:srgbClr val="AA7F70"/>
      </a:accent6>
      <a:hlink>
        <a:srgbClr val="AA7F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Minimalist Aesthetic Slideshow by Slidesgo">
  <a:themeElements>
    <a:clrScheme name="Simple Light">
      <a:dk1>
        <a:srgbClr val="6D5B57"/>
      </a:dk1>
      <a:lt1>
        <a:srgbClr val="F2E1D8"/>
      </a:lt1>
      <a:dk2>
        <a:srgbClr val="595959"/>
      </a:dk2>
      <a:lt2>
        <a:srgbClr val="B08980"/>
      </a:lt2>
      <a:accent1>
        <a:srgbClr val="6D5B57"/>
      </a:accent1>
      <a:accent2>
        <a:srgbClr val="F2E1D8"/>
      </a:accent2>
      <a:accent3>
        <a:srgbClr val="595959"/>
      </a:accent3>
      <a:accent4>
        <a:srgbClr val="B08980"/>
      </a:accent4>
      <a:accent5>
        <a:srgbClr val="F2E1D8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ory Theme Card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3768"/>
      </a:accent1>
      <a:accent2>
        <a:srgbClr val="12889B"/>
      </a:accent2>
      <a:accent3>
        <a:srgbClr val="7BDAD6"/>
      </a:accent3>
      <a:accent4>
        <a:srgbClr val="FEC200"/>
      </a:accent4>
      <a:accent5>
        <a:srgbClr val="EB7B24"/>
      </a:accent5>
      <a:accent6>
        <a:srgbClr val="CC2225"/>
      </a:accent6>
      <a:hlink>
        <a:srgbClr val="7BDAD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loral Drawings Slides">
  <a:themeElements>
    <a:clrScheme name="Custom 347">
      <a:dk1>
        <a:srgbClr val="2E2E2E"/>
      </a:dk1>
      <a:lt1>
        <a:srgbClr val="FFFFFF"/>
      </a:lt1>
      <a:dk2>
        <a:srgbClr val="757575"/>
      </a:dk2>
      <a:lt2>
        <a:srgbClr val="F6F6E9"/>
      </a:lt2>
      <a:accent1>
        <a:srgbClr val="1C3B33"/>
      </a:accent1>
      <a:accent2>
        <a:srgbClr val="295C4E"/>
      </a:accent2>
      <a:accent3>
        <a:srgbClr val="2CB892"/>
      </a:accent3>
      <a:accent4>
        <a:srgbClr val="EFA593"/>
      </a:accent4>
      <a:accent5>
        <a:srgbClr val="D35E42"/>
      </a:accent5>
      <a:accent6>
        <a:srgbClr val="D5D598"/>
      </a:accent6>
      <a:hlink>
        <a:srgbClr val="295C4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855</Words>
  <Application>Microsoft Office PowerPoint</Application>
  <PresentationFormat>On-screen Show (16:9)</PresentationFormat>
  <Paragraphs>104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22</vt:i4>
      </vt:variant>
    </vt:vector>
  </HeadingPairs>
  <TitlesOfParts>
    <vt:vector size="63" baseType="lpstr">
      <vt:lpstr>Tahoma</vt:lpstr>
      <vt:lpstr>PT Serif</vt:lpstr>
      <vt:lpstr>Domine</vt:lpstr>
      <vt:lpstr>Livvic</vt:lpstr>
      <vt:lpstr>Calibri</vt:lpstr>
      <vt:lpstr>ABeeZee</vt:lpstr>
      <vt:lpstr>Bebas Neue</vt:lpstr>
      <vt:lpstr>Karla</vt:lpstr>
      <vt:lpstr>SNELL ROUNDHAND BLACK</vt:lpstr>
      <vt:lpstr>Oxygen</vt:lpstr>
      <vt:lpstr>印品丫丫体-D版</vt:lpstr>
      <vt:lpstr>Rochester</vt:lpstr>
      <vt:lpstr>Open Sans</vt:lpstr>
      <vt:lpstr>宋体</vt:lpstr>
      <vt:lpstr>Times New Roman</vt:lpstr>
      <vt:lpstr>Poiret One</vt:lpstr>
      <vt:lpstr>Roboto Condensed Light</vt:lpstr>
      <vt:lpstr>Oxygen Light</vt:lpstr>
      <vt:lpstr>SNELL ROUNDHAND BLACK</vt:lpstr>
      <vt:lpstr>Amaranth</vt:lpstr>
      <vt:lpstr>Arial</vt:lpstr>
      <vt:lpstr>Gilda Display</vt:lpstr>
      <vt:lpstr>ITC Avant Garde Std Bk</vt:lpstr>
      <vt:lpstr>微软雅黑</vt:lpstr>
      <vt:lpstr>Muli</vt:lpstr>
      <vt:lpstr>SVN-Blenda Script</vt:lpstr>
      <vt:lpstr>等线</vt:lpstr>
      <vt:lpstr>Calibri Light</vt:lpstr>
      <vt:lpstr>小白</vt:lpstr>
      <vt:lpstr>Cambria</vt:lpstr>
      <vt:lpstr>Language Arts Subject for Highschool - 9th Grade: Comparing Texts</vt:lpstr>
      <vt:lpstr>Office Theme</vt:lpstr>
      <vt:lpstr>Story Theme Cards by Slidesgo</vt:lpstr>
      <vt:lpstr>Floral Drawings Slides</vt:lpstr>
      <vt:lpstr>3_Office Theme</vt:lpstr>
      <vt:lpstr>4_Office Theme</vt:lpstr>
      <vt:lpstr>5_Office Theme</vt:lpstr>
      <vt:lpstr>1_Office Theme</vt:lpstr>
      <vt:lpstr>Lección de Historia de España by Slidesgo</vt:lpstr>
      <vt:lpstr>6_Office Theme</vt:lpstr>
      <vt:lpstr>Minimalist Aesthetic Slideshow by Slidesgo</vt:lpstr>
      <vt:lpstr>CUỘC KHÁNG CHIẾN CHỐNG QUÂN XÂM LƯỢC TỐNG (1075 – 1077) (t1)</vt:lpstr>
      <vt:lpstr>NỘI DUNG</vt:lpstr>
      <vt:lpstr>PowerPoint Presentation</vt:lpstr>
      <vt:lpstr>PowerPoint Presentation</vt:lpstr>
      <vt:lpstr>PowerPoint Presentation</vt:lpstr>
      <vt:lpstr>SỰ CHUẨN BỊ CỦA NHÀ LÝ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Cuộc kháng chiến chống quân  xâm lược Tống (1075 – 1077)</dc:title>
  <dc:creator>Administrator</dc:creator>
  <cp:lastModifiedBy>PC</cp:lastModifiedBy>
  <cp:revision>50</cp:revision>
  <dcterms:modified xsi:type="dcterms:W3CDTF">2024-06-16T00:45:46Z</dcterms:modified>
</cp:coreProperties>
</file>