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80" r:id="rId2"/>
    <p:sldMasterId id="2147483698" r:id="rId3"/>
    <p:sldMasterId id="2147483710" r:id="rId4"/>
    <p:sldMasterId id="2147483721" r:id="rId5"/>
  </p:sldMasterIdLst>
  <p:notesMasterIdLst>
    <p:notesMasterId r:id="rId31"/>
  </p:notesMasterIdLst>
  <p:sldIdLst>
    <p:sldId id="399" r:id="rId6"/>
    <p:sldId id="391" r:id="rId7"/>
    <p:sldId id="260" r:id="rId8"/>
    <p:sldId id="262" r:id="rId9"/>
    <p:sldId id="313" r:id="rId10"/>
    <p:sldId id="267" r:id="rId11"/>
    <p:sldId id="334" r:id="rId12"/>
    <p:sldId id="394" r:id="rId13"/>
    <p:sldId id="395" r:id="rId14"/>
    <p:sldId id="338" r:id="rId15"/>
    <p:sldId id="379" r:id="rId16"/>
    <p:sldId id="396" r:id="rId17"/>
    <p:sldId id="374" r:id="rId18"/>
    <p:sldId id="371" r:id="rId19"/>
    <p:sldId id="397" r:id="rId20"/>
    <p:sldId id="398" r:id="rId21"/>
    <p:sldId id="376" r:id="rId22"/>
    <p:sldId id="280" r:id="rId23"/>
    <p:sldId id="377" r:id="rId24"/>
    <p:sldId id="378" r:id="rId25"/>
    <p:sldId id="257" r:id="rId26"/>
    <p:sldId id="258" r:id="rId27"/>
    <p:sldId id="389" r:id="rId28"/>
    <p:sldId id="390" r:id="rId29"/>
    <p:sldId id="373" r:id="rId30"/>
  </p:sldIdLst>
  <p:sldSz cx="9144000" cy="5143500" type="screen16x9"/>
  <p:notesSz cx="6858000" cy="9144000"/>
  <p:embeddedFontLst>
    <p:embeddedFont>
      <p:font typeface="Open Sans" panose="020B0606030504020204" pitchFamily="34" charset="0"/>
      <p:regular r:id="rId32"/>
      <p:bold r:id="rId33"/>
      <p:italic r:id="rId34"/>
      <p:boldItalic r:id="rId35"/>
    </p:embeddedFont>
    <p:embeddedFont>
      <p:font typeface="Nunito" panose="020B0604020202020204" charset="0"/>
      <p:regular r:id="rId36"/>
      <p:bold r:id="rId37"/>
      <p:italic r:id="rId38"/>
      <p:boldItalic r:id="rId39"/>
    </p:embeddedFont>
    <p:embeddedFont>
      <p:font typeface="Rochester" panose="020B0604020202020204" charset="0"/>
      <p:regular r:id="rId40"/>
    </p:embeddedFont>
    <p:embeddedFont>
      <p:font typeface="Muli" panose="020B0604020202020204" charset="0"/>
      <p:regular r:id="rId41"/>
      <p:bold r:id="rId42"/>
      <p:italic r:id="rId43"/>
      <p:boldItalic r:id="rId44"/>
    </p:embeddedFont>
    <p:embeddedFont>
      <p:font typeface="Karla" panose="020B0604020202020204" charset="0"/>
      <p:regular r:id="rId45"/>
      <p:bold r:id="rId46"/>
    </p:embeddedFont>
    <p:embeddedFont>
      <p:font typeface="Amaranth" panose="020B0604020202020204" charset="0"/>
      <p:regular r:id="rId47"/>
      <p:bold r:id="rId48"/>
      <p:italic r:id="rId49"/>
      <p:boldItalic r:id="rId50"/>
    </p:embeddedFont>
    <p:embeddedFont>
      <p:font typeface="ABeeZee" panose="020B0604020202020204" charset="0"/>
      <p:regular r:id="rId51"/>
      <p:bold r:id="rId52"/>
      <p:italic r:id="rId53"/>
      <p:boldItalic r:id="rId54"/>
    </p:embeddedFont>
    <p:embeddedFont>
      <p:font typeface="Calibri Light" panose="020F0302020204030204" pitchFamily="34" charset="0"/>
      <p:regular r:id="rId55"/>
      <p:italic r:id="rId56"/>
    </p:embeddedFont>
    <p:embeddedFont>
      <p:font typeface="SNELL ROUNDHAND BLACK" panose="020B0604020202020204" charset="0"/>
      <p:bold r:id="rId57"/>
    </p:embeddedFont>
    <p:embeddedFont>
      <p:font typeface="Tahoma" panose="020B0604030504040204" pitchFamily="34" charset="0"/>
      <p:regular r:id="rId58"/>
      <p:bold r:id="rId59"/>
    </p:embeddedFont>
    <p:embeddedFont>
      <p:font typeface="Calibri" panose="020F0502020204030204"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7" userDrawn="1">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1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194E48-0213-45A0-A4D0-6C0B52F4EC9D}">
  <a:tblStyle styleId="{3A194E48-0213-45A0-A4D0-6C0B52F4EC9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80"/>
  </p:normalViewPr>
  <p:slideViewPr>
    <p:cSldViewPr snapToGrid="0">
      <p:cViewPr varScale="1">
        <p:scale>
          <a:sx n="92" d="100"/>
          <a:sy n="92" d="100"/>
        </p:scale>
        <p:origin x="756" y="72"/>
      </p:cViewPr>
      <p:guideLst>
        <p:guide orient="horz" pos="23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63" Type="http://schemas.openxmlformats.org/officeDocument/2006/relationships/font" Target="fonts/font32.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3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font" Target="fonts/font28.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5.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font" Target="fonts/font29.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695bdf7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695bdf7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0678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695bdf7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695bdf7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63709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e695bdf7eb_1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e695bdf7eb_1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d2479e2529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d2479e2529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6938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e695bdf7eb_1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e695bdf7eb_1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4592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ge695bdf7eb_1_17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1" name="Google Shape;1631;ge695bdf7eb_1_1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695bdf7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695bdf7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e695bdf7eb_1_1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e695bdf7eb_1_1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7967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e695bdf7eb_1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e695bdf7eb_1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695bdf7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695bdf7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87046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695bdf7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695bdf7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54636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8fb8d6ea64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8fb8d6ea64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4073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695bdf7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695bdf7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417678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hasCustomPrompt="1"/>
          </p:nvPr>
        </p:nvSpPr>
        <p:spPr>
          <a:xfrm>
            <a:off x="1753000" y="1573500"/>
            <a:ext cx="2012400" cy="199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0" name="Google Shape;20;p3"/>
          <p:cNvSpPr txBox="1">
            <a:spLocks noGrp="1"/>
          </p:cNvSpPr>
          <p:nvPr>
            <p:ph type="subTitle" idx="1"/>
          </p:nvPr>
        </p:nvSpPr>
        <p:spPr>
          <a:xfrm>
            <a:off x="5355950" y="3035238"/>
            <a:ext cx="2733900" cy="66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sz="1600" b="1">
                <a:solidFill>
                  <a:schemeClr val="accent3"/>
                </a:solidFill>
              </a:defRPr>
            </a:lvl2pPr>
            <a:lvl3pPr lvl="2" rtl="0">
              <a:spcBef>
                <a:spcPts val="0"/>
              </a:spcBef>
              <a:spcAft>
                <a:spcPts val="0"/>
              </a:spcAft>
              <a:buNone/>
              <a:defRPr sz="1600" b="1">
                <a:solidFill>
                  <a:schemeClr val="accent3"/>
                </a:solidFill>
              </a:defRPr>
            </a:lvl3pPr>
            <a:lvl4pPr lvl="3" rtl="0">
              <a:spcBef>
                <a:spcPts val="0"/>
              </a:spcBef>
              <a:spcAft>
                <a:spcPts val="0"/>
              </a:spcAft>
              <a:buNone/>
              <a:defRPr sz="1600" b="1">
                <a:solidFill>
                  <a:schemeClr val="accent3"/>
                </a:solidFill>
              </a:defRPr>
            </a:lvl4pPr>
            <a:lvl5pPr lvl="4" rtl="0">
              <a:spcBef>
                <a:spcPts val="0"/>
              </a:spcBef>
              <a:spcAft>
                <a:spcPts val="0"/>
              </a:spcAft>
              <a:buNone/>
              <a:defRPr sz="1600" b="1">
                <a:solidFill>
                  <a:schemeClr val="accent3"/>
                </a:solidFill>
              </a:defRPr>
            </a:lvl5pPr>
            <a:lvl6pPr lvl="5" rtl="0">
              <a:spcBef>
                <a:spcPts val="0"/>
              </a:spcBef>
              <a:spcAft>
                <a:spcPts val="0"/>
              </a:spcAft>
              <a:buNone/>
              <a:defRPr sz="1600" b="1">
                <a:solidFill>
                  <a:schemeClr val="accent3"/>
                </a:solidFill>
              </a:defRPr>
            </a:lvl6pPr>
            <a:lvl7pPr lvl="6" rtl="0">
              <a:spcBef>
                <a:spcPts val="0"/>
              </a:spcBef>
              <a:spcAft>
                <a:spcPts val="0"/>
              </a:spcAft>
              <a:buNone/>
              <a:defRPr sz="1600" b="1">
                <a:solidFill>
                  <a:schemeClr val="accent3"/>
                </a:solidFill>
              </a:defRPr>
            </a:lvl7pPr>
            <a:lvl8pPr lvl="7" rtl="0">
              <a:spcBef>
                <a:spcPts val="0"/>
              </a:spcBef>
              <a:spcAft>
                <a:spcPts val="0"/>
              </a:spcAft>
              <a:buNone/>
              <a:defRPr sz="1600" b="1">
                <a:solidFill>
                  <a:schemeClr val="accent3"/>
                </a:solidFill>
              </a:defRPr>
            </a:lvl8pPr>
            <a:lvl9pPr lvl="8" rtl="0">
              <a:spcBef>
                <a:spcPts val="0"/>
              </a:spcBef>
              <a:spcAft>
                <a:spcPts val="0"/>
              </a:spcAft>
              <a:buNone/>
              <a:defRPr sz="1600" b="1">
                <a:solidFill>
                  <a:schemeClr val="accent3"/>
                </a:solidFill>
              </a:defRPr>
            </a:lvl9pPr>
          </a:lstStyle>
          <a:p>
            <a:endParaRPr/>
          </a:p>
        </p:txBody>
      </p:sp>
      <p:sp>
        <p:nvSpPr>
          <p:cNvPr id="21" name="Google Shape;21;p3"/>
          <p:cNvSpPr txBox="1">
            <a:spLocks noGrp="1"/>
          </p:cNvSpPr>
          <p:nvPr>
            <p:ph type="title" idx="2"/>
          </p:nvPr>
        </p:nvSpPr>
        <p:spPr>
          <a:xfrm>
            <a:off x="5355950" y="1440738"/>
            <a:ext cx="2733900" cy="141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200" i="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22" name="Google Shape;22;p3"/>
          <p:cNvPicPr preferRelativeResize="0"/>
          <p:nvPr/>
        </p:nvPicPr>
        <p:blipFill>
          <a:blip r:embed="rId2">
            <a:alphaModFix/>
          </a:blip>
          <a:stretch>
            <a:fillRect/>
          </a:stretch>
        </p:blipFill>
        <p:spPr>
          <a:xfrm rot="-9265486" flipH="1">
            <a:off x="7143703" y="-923801"/>
            <a:ext cx="2890299" cy="242879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title" hasCustomPrompt="1"/>
          </p:nvPr>
        </p:nvSpPr>
        <p:spPr>
          <a:xfrm>
            <a:off x="1753000" y="1573500"/>
            <a:ext cx="2012400" cy="199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0" name="Google Shape;20;p3"/>
          <p:cNvSpPr txBox="1">
            <a:spLocks noGrp="1"/>
          </p:cNvSpPr>
          <p:nvPr>
            <p:ph type="subTitle" idx="1"/>
          </p:nvPr>
        </p:nvSpPr>
        <p:spPr>
          <a:xfrm>
            <a:off x="5355950" y="3035238"/>
            <a:ext cx="2733900" cy="66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sz="1600" b="1">
                <a:solidFill>
                  <a:schemeClr val="accent3"/>
                </a:solidFill>
              </a:defRPr>
            </a:lvl2pPr>
            <a:lvl3pPr lvl="2" rtl="0">
              <a:spcBef>
                <a:spcPts val="0"/>
              </a:spcBef>
              <a:spcAft>
                <a:spcPts val="0"/>
              </a:spcAft>
              <a:buNone/>
              <a:defRPr sz="1600" b="1">
                <a:solidFill>
                  <a:schemeClr val="accent3"/>
                </a:solidFill>
              </a:defRPr>
            </a:lvl3pPr>
            <a:lvl4pPr lvl="3" rtl="0">
              <a:spcBef>
                <a:spcPts val="0"/>
              </a:spcBef>
              <a:spcAft>
                <a:spcPts val="0"/>
              </a:spcAft>
              <a:buNone/>
              <a:defRPr sz="1600" b="1">
                <a:solidFill>
                  <a:schemeClr val="accent3"/>
                </a:solidFill>
              </a:defRPr>
            </a:lvl4pPr>
            <a:lvl5pPr lvl="4" rtl="0">
              <a:spcBef>
                <a:spcPts val="0"/>
              </a:spcBef>
              <a:spcAft>
                <a:spcPts val="0"/>
              </a:spcAft>
              <a:buNone/>
              <a:defRPr sz="1600" b="1">
                <a:solidFill>
                  <a:schemeClr val="accent3"/>
                </a:solidFill>
              </a:defRPr>
            </a:lvl5pPr>
            <a:lvl6pPr lvl="5" rtl="0">
              <a:spcBef>
                <a:spcPts val="0"/>
              </a:spcBef>
              <a:spcAft>
                <a:spcPts val="0"/>
              </a:spcAft>
              <a:buNone/>
              <a:defRPr sz="1600" b="1">
                <a:solidFill>
                  <a:schemeClr val="accent3"/>
                </a:solidFill>
              </a:defRPr>
            </a:lvl6pPr>
            <a:lvl7pPr lvl="6" rtl="0">
              <a:spcBef>
                <a:spcPts val="0"/>
              </a:spcBef>
              <a:spcAft>
                <a:spcPts val="0"/>
              </a:spcAft>
              <a:buNone/>
              <a:defRPr sz="1600" b="1">
                <a:solidFill>
                  <a:schemeClr val="accent3"/>
                </a:solidFill>
              </a:defRPr>
            </a:lvl7pPr>
            <a:lvl8pPr lvl="7" rtl="0">
              <a:spcBef>
                <a:spcPts val="0"/>
              </a:spcBef>
              <a:spcAft>
                <a:spcPts val="0"/>
              </a:spcAft>
              <a:buNone/>
              <a:defRPr sz="1600" b="1">
                <a:solidFill>
                  <a:schemeClr val="accent3"/>
                </a:solidFill>
              </a:defRPr>
            </a:lvl8pPr>
            <a:lvl9pPr lvl="8" rtl="0">
              <a:spcBef>
                <a:spcPts val="0"/>
              </a:spcBef>
              <a:spcAft>
                <a:spcPts val="0"/>
              </a:spcAft>
              <a:buNone/>
              <a:defRPr sz="1600" b="1">
                <a:solidFill>
                  <a:schemeClr val="accent3"/>
                </a:solidFill>
              </a:defRPr>
            </a:lvl9pPr>
          </a:lstStyle>
          <a:p>
            <a:endParaRPr/>
          </a:p>
        </p:txBody>
      </p:sp>
      <p:sp>
        <p:nvSpPr>
          <p:cNvPr id="21" name="Google Shape;21;p3"/>
          <p:cNvSpPr txBox="1">
            <a:spLocks noGrp="1"/>
          </p:cNvSpPr>
          <p:nvPr>
            <p:ph type="title" idx="2"/>
          </p:nvPr>
        </p:nvSpPr>
        <p:spPr>
          <a:xfrm>
            <a:off x="5355950" y="1440738"/>
            <a:ext cx="2733900" cy="141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200" i="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22" name="Google Shape;22;p3"/>
          <p:cNvPicPr preferRelativeResize="0"/>
          <p:nvPr/>
        </p:nvPicPr>
        <p:blipFill>
          <a:blip r:embed="rId2">
            <a:alphaModFix/>
          </a:blip>
          <a:stretch>
            <a:fillRect/>
          </a:stretch>
        </p:blipFill>
        <p:spPr>
          <a:xfrm rot="-9265486" flipH="1">
            <a:off x="7143703" y="-923801"/>
            <a:ext cx="2890299" cy="2428798"/>
          </a:xfrm>
          <a:prstGeom prst="rect">
            <a:avLst/>
          </a:prstGeom>
          <a:noFill/>
          <a:ln>
            <a:noFill/>
          </a:ln>
        </p:spPr>
      </p:pic>
    </p:spTree>
    <p:extLst>
      <p:ext uri="{BB962C8B-B14F-4D97-AF65-F5344CB8AC3E}">
        <p14:creationId xmlns:p14="http://schemas.microsoft.com/office/powerpoint/2010/main" val="1656739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6"/>
          <p:cNvSpPr/>
          <p:nvPr/>
        </p:nvSpPr>
        <p:spPr>
          <a:xfrm>
            <a:off x="50" y="4781551"/>
            <a:ext cx="9144142" cy="36194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pic>
        <p:nvPicPr>
          <p:cNvPr id="48" name="Google Shape;48;p6"/>
          <p:cNvPicPr preferRelativeResize="0"/>
          <p:nvPr/>
        </p:nvPicPr>
        <p:blipFill>
          <a:blip r:embed="rId2">
            <a:alphaModFix/>
          </a:blip>
          <a:stretch>
            <a:fillRect/>
          </a:stretch>
        </p:blipFill>
        <p:spPr>
          <a:xfrm rot="1896921">
            <a:off x="8129043" y="3967095"/>
            <a:ext cx="1523039" cy="1756689"/>
          </a:xfrm>
          <a:prstGeom prst="rect">
            <a:avLst/>
          </a:prstGeom>
          <a:noFill/>
          <a:ln>
            <a:noFill/>
          </a:ln>
        </p:spPr>
      </p:pic>
      <p:pic>
        <p:nvPicPr>
          <p:cNvPr id="49" name="Google Shape;49;p6"/>
          <p:cNvPicPr preferRelativeResize="0"/>
          <p:nvPr/>
        </p:nvPicPr>
        <p:blipFill>
          <a:blip r:embed="rId3">
            <a:alphaModFix/>
          </a:blip>
          <a:stretch>
            <a:fillRect/>
          </a:stretch>
        </p:blipFill>
        <p:spPr>
          <a:xfrm rot="5399993" flipH="1">
            <a:off x="-419424" y="328152"/>
            <a:ext cx="847557" cy="1193720"/>
          </a:xfrm>
          <a:prstGeom prst="rect">
            <a:avLst/>
          </a:prstGeom>
          <a:noFill/>
          <a:ln>
            <a:noFill/>
          </a:ln>
        </p:spPr>
      </p:pic>
      <p:pic>
        <p:nvPicPr>
          <p:cNvPr id="50" name="Google Shape;50;p6"/>
          <p:cNvPicPr preferRelativeResize="0"/>
          <p:nvPr/>
        </p:nvPicPr>
        <p:blipFill>
          <a:blip r:embed="rId4">
            <a:alphaModFix/>
          </a:blip>
          <a:stretch>
            <a:fillRect/>
          </a:stretch>
        </p:blipFill>
        <p:spPr>
          <a:xfrm rot="6387320" flipH="1">
            <a:off x="-26230" y="-223612"/>
            <a:ext cx="782837" cy="917733"/>
          </a:xfrm>
          <a:prstGeom prst="rect">
            <a:avLst/>
          </a:prstGeom>
          <a:noFill/>
          <a:ln>
            <a:noFill/>
          </a:ln>
        </p:spPr>
      </p:pic>
    </p:spTree>
    <p:extLst>
      <p:ext uri="{BB962C8B-B14F-4D97-AF65-F5344CB8AC3E}">
        <p14:creationId xmlns:p14="http://schemas.microsoft.com/office/powerpoint/2010/main" val="389355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7"/>
        <p:cNvGrpSpPr/>
        <p:nvPr/>
      </p:nvGrpSpPr>
      <p:grpSpPr>
        <a:xfrm>
          <a:off x="0" y="0"/>
          <a:ext cx="0" cy="0"/>
          <a:chOff x="0" y="0"/>
          <a:chExt cx="0" cy="0"/>
        </a:xfrm>
      </p:grpSpPr>
      <p:sp>
        <p:nvSpPr>
          <p:cNvPr id="68" name="Google Shape;68;p8"/>
          <p:cNvSpPr txBox="1">
            <a:spLocks noGrp="1"/>
          </p:cNvSpPr>
          <p:nvPr>
            <p:ph type="title"/>
          </p:nvPr>
        </p:nvSpPr>
        <p:spPr>
          <a:xfrm>
            <a:off x="2324700" y="1476375"/>
            <a:ext cx="4495200" cy="220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69" name="Google Shape;69;p8"/>
          <p:cNvGrpSpPr/>
          <p:nvPr/>
        </p:nvGrpSpPr>
        <p:grpSpPr>
          <a:xfrm>
            <a:off x="-1874485" y="-2028824"/>
            <a:ext cx="12390986" cy="8960275"/>
            <a:chOff x="-1874485" y="-2028824"/>
            <a:chExt cx="12390986" cy="8960275"/>
          </a:xfrm>
        </p:grpSpPr>
        <p:pic>
          <p:nvPicPr>
            <p:cNvPr id="70" name="Google Shape;70;p8"/>
            <p:cNvPicPr preferRelativeResize="0"/>
            <p:nvPr/>
          </p:nvPicPr>
          <p:blipFill>
            <a:blip r:embed="rId2">
              <a:alphaModFix/>
            </a:blip>
            <a:stretch>
              <a:fillRect/>
            </a:stretch>
          </p:blipFill>
          <p:spPr>
            <a:xfrm rot="3644114">
              <a:off x="6600143" y="3683219"/>
              <a:ext cx="2726349" cy="2421263"/>
            </a:xfrm>
            <a:prstGeom prst="rect">
              <a:avLst/>
            </a:prstGeom>
            <a:noFill/>
            <a:ln>
              <a:noFill/>
            </a:ln>
          </p:spPr>
        </p:pic>
        <p:pic>
          <p:nvPicPr>
            <p:cNvPr id="71" name="Google Shape;71;p8"/>
            <p:cNvPicPr preferRelativeResize="0"/>
            <p:nvPr/>
          </p:nvPicPr>
          <p:blipFill>
            <a:blip r:embed="rId3">
              <a:alphaModFix/>
            </a:blip>
            <a:stretch>
              <a:fillRect/>
            </a:stretch>
          </p:blipFill>
          <p:spPr>
            <a:xfrm rot="10799995" flipH="1">
              <a:off x="-410290" y="745942"/>
              <a:ext cx="1184750" cy="1668625"/>
            </a:xfrm>
            <a:prstGeom prst="rect">
              <a:avLst/>
            </a:prstGeom>
            <a:noFill/>
            <a:ln>
              <a:noFill/>
            </a:ln>
          </p:spPr>
        </p:pic>
        <p:pic>
          <p:nvPicPr>
            <p:cNvPr id="72" name="Google Shape;72;p8"/>
            <p:cNvPicPr preferRelativeResize="0"/>
            <p:nvPr/>
          </p:nvPicPr>
          <p:blipFill>
            <a:blip r:embed="rId4">
              <a:alphaModFix/>
            </a:blip>
            <a:stretch>
              <a:fillRect/>
            </a:stretch>
          </p:blipFill>
          <p:spPr>
            <a:xfrm rot="-2146030" flipH="1">
              <a:off x="5984582" y="4265175"/>
              <a:ext cx="1480484" cy="1735598"/>
            </a:xfrm>
            <a:prstGeom prst="rect">
              <a:avLst/>
            </a:prstGeom>
            <a:noFill/>
            <a:ln>
              <a:noFill/>
            </a:ln>
          </p:spPr>
        </p:pic>
        <p:pic>
          <p:nvPicPr>
            <p:cNvPr id="73" name="Google Shape;73;p8"/>
            <p:cNvPicPr preferRelativeResize="0"/>
            <p:nvPr/>
          </p:nvPicPr>
          <p:blipFill>
            <a:blip r:embed="rId5">
              <a:alphaModFix/>
            </a:blip>
            <a:stretch>
              <a:fillRect/>
            </a:stretch>
          </p:blipFill>
          <p:spPr>
            <a:xfrm rot="10800000" flipH="1">
              <a:off x="-410300" y="4210776"/>
              <a:ext cx="3237624" cy="2720675"/>
            </a:xfrm>
            <a:prstGeom prst="rect">
              <a:avLst/>
            </a:prstGeom>
            <a:noFill/>
            <a:ln>
              <a:noFill/>
            </a:ln>
          </p:spPr>
        </p:pic>
        <p:pic>
          <p:nvPicPr>
            <p:cNvPr id="74" name="Google Shape;74;p8"/>
            <p:cNvPicPr preferRelativeResize="0"/>
            <p:nvPr/>
          </p:nvPicPr>
          <p:blipFill>
            <a:blip r:embed="rId2">
              <a:alphaModFix/>
            </a:blip>
            <a:stretch>
              <a:fillRect/>
            </a:stretch>
          </p:blipFill>
          <p:spPr>
            <a:xfrm rot="7155886" flipH="1">
              <a:off x="-1515157" y="3152620"/>
              <a:ext cx="2726349" cy="2421263"/>
            </a:xfrm>
            <a:prstGeom prst="rect">
              <a:avLst/>
            </a:prstGeom>
            <a:noFill/>
            <a:ln>
              <a:noFill/>
            </a:ln>
          </p:spPr>
        </p:pic>
        <p:pic>
          <p:nvPicPr>
            <p:cNvPr id="75" name="Google Shape;75;p8"/>
            <p:cNvPicPr preferRelativeResize="0"/>
            <p:nvPr/>
          </p:nvPicPr>
          <p:blipFill>
            <a:blip r:embed="rId5">
              <a:alphaModFix/>
            </a:blip>
            <a:stretch>
              <a:fillRect/>
            </a:stretch>
          </p:blipFill>
          <p:spPr>
            <a:xfrm rot="-4822065" flipH="1">
              <a:off x="-1107394" y="-1441475"/>
              <a:ext cx="3641590" cy="3060142"/>
            </a:xfrm>
            <a:prstGeom prst="rect">
              <a:avLst/>
            </a:prstGeom>
            <a:noFill/>
            <a:ln>
              <a:noFill/>
            </a:ln>
          </p:spPr>
        </p:pic>
        <p:pic>
          <p:nvPicPr>
            <p:cNvPr id="76" name="Google Shape;76;p8"/>
            <p:cNvPicPr preferRelativeResize="0"/>
            <p:nvPr/>
          </p:nvPicPr>
          <p:blipFill>
            <a:blip r:embed="rId6">
              <a:alphaModFix/>
            </a:blip>
            <a:stretch>
              <a:fillRect/>
            </a:stretch>
          </p:blipFill>
          <p:spPr>
            <a:xfrm rot="8406173" flipH="1">
              <a:off x="1605199" y="-1681245"/>
              <a:ext cx="1864251" cy="2150239"/>
            </a:xfrm>
            <a:prstGeom prst="rect">
              <a:avLst/>
            </a:prstGeom>
            <a:noFill/>
            <a:ln>
              <a:noFill/>
            </a:ln>
          </p:spPr>
        </p:pic>
        <p:pic>
          <p:nvPicPr>
            <p:cNvPr id="77" name="Google Shape;77;p8"/>
            <p:cNvPicPr preferRelativeResize="0"/>
            <p:nvPr/>
          </p:nvPicPr>
          <p:blipFill>
            <a:blip r:embed="rId5">
              <a:alphaModFix/>
            </a:blip>
            <a:stretch>
              <a:fillRect/>
            </a:stretch>
          </p:blipFill>
          <p:spPr>
            <a:xfrm rot="-5977938">
              <a:off x="7947059" y="2454176"/>
              <a:ext cx="2574835" cy="2163721"/>
            </a:xfrm>
            <a:prstGeom prst="rect">
              <a:avLst/>
            </a:prstGeom>
            <a:noFill/>
            <a:ln>
              <a:noFill/>
            </a:ln>
          </p:spPr>
        </p:pic>
        <p:pic>
          <p:nvPicPr>
            <p:cNvPr id="78" name="Google Shape;78;p8"/>
            <p:cNvPicPr preferRelativeResize="0"/>
            <p:nvPr/>
          </p:nvPicPr>
          <p:blipFill>
            <a:blip r:embed="rId6">
              <a:alphaModFix/>
            </a:blip>
            <a:stretch>
              <a:fillRect/>
            </a:stretch>
          </p:blipFill>
          <p:spPr>
            <a:xfrm rot="-7910329" flipH="1">
              <a:off x="8161624" y="-624731"/>
              <a:ext cx="1864251" cy="2150240"/>
            </a:xfrm>
            <a:prstGeom prst="rect">
              <a:avLst/>
            </a:prstGeom>
            <a:noFill/>
            <a:ln>
              <a:noFill/>
            </a:ln>
          </p:spPr>
        </p:pic>
        <p:pic>
          <p:nvPicPr>
            <p:cNvPr id="79" name="Google Shape;79;p8"/>
            <p:cNvPicPr preferRelativeResize="0"/>
            <p:nvPr/>
          </p:nvPicPr>
          <p:blipFill>
            <a:blip r:embed="rId3">
              <a:alphaModFix/>
            </a:blip>
            <a:stretch>
              <a:fillRect/>
            </a:stretch>
          </p:blipFill>
          <p:spPr>
            <a:xfrm rot="-5219239" flipH="1">
              <a:off x="7417688" y="-683442"/>
              <a:ext cx="1184749" cy="1668629"/>
            </a:xfrm>
            <a:prstGeom prst="rect">
              <a:avLst/>
            </a:prstGeom>
            <a:noFill/>
            <a:ln>
              <a:noFill/>
            </a:ln>
          </p:spPr>
        </p:pic>
        <p:pic>
          <p:nvPicPr>
            <p:cNvPr id="80" name="Google Shape;80;p8"/>
            <p:cNvPicPr preferRelativeResize="0"/>
            <p:nvPr/>
          </p:nvPicPr>
          <p:blipFill>
            <a:blip r:embed="rId4">
              <a:alphaModFix/>
            </a:blip>
            <a:stretch>
              <a:fillRect/>
            </a:stretch>
          </p:blipFill>
          <p:spPr>
            <a:xfrm rot="3550003" flipH="1">
              <a:off x="166269" y="2486299"/>
              <a:ext cx="1094281" cy="1282844"/>
            </a:xfrm>
            <a:prstGeom prst="rect">
              <a:avLst/>
            </a:prstGeom>
            <a:noFill/>
            <a:ln>
              <a:noFill/>
            </a:ln>
          </p:spPr>
        </p:pic>
        <p:pic>
          <p:nvPicPr>
            <p:cNvPr id="81" name="Google Shape;81;p8"/>
            <p:cNvPicPr preferRelativeResize="0"/>
            <p:nvPr/>
          </p:nvPicPr>
          <p:blipFill>
            <a:blip r:embed="rId4">
              <a:alphaModFix/>
            </a:blip>
            <a:stretch>
              <a:fillRect/>
            </a:stretch>
          </p:blipFill>
          <p:spPr>
            <a:xfrm rot="-7249997" flipH="1">
              <a:off x="6376569" y="-428351"/>
              <a:ext cx="1094281" cy="1282844"/>
            </a:xfrm>
            <a:prstGeom prst="rect">
              <a:avLst/>
            </a:prstGeom>
            <a:noFill/>
            <a:ln>
              <a:noFill/>
            </a:ln>
          </p:spPr>
        </p:pic>
      </p:grpSp>
    </p:spTree>
    <p:extLst>
      <p:ext uri="{BB962C8B-B14F-4D97-AF65-F5344CB8AC3E}">
        <p14:creationId xmlns:p14="http://schemas.microsoft.com/office/powerpoint/2010/main" val="2917546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5"/>
        <p:cNvGrpSpPr/>
        <p:nvPr/>
      </p:nvGrpSpPr>
      <p:grpSpPr>
        <a:xfrm>
          <a:off x="0" y="0"/>
          <a:ext cx="0" cy="0"/>
          <a:chOff x="0" y="0"/>
          <a:chExt cx="0" cy="0"/>
        </a:xfrm>
      </p:grpSpPr>
      <p:sp>
        <p:nvSpPr>
          <p:cNvPr id="96" name="Google Shape;96;p10"/>
          <p:cNvSpPr txBox="1">
            <a:spLocks noGrp="1"/>
          </p:cNvSpPr>
          <p:nvPr>
            <p:ph type="title"/>
          </p:nvPr>
        </p:nvSpPr>
        <p:spPr>
          <a:xfrm>
            <a:off x="680100" y="3675150"/>
            <a:ext cx="2510700" cy="96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92797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14"/>
        <p:cNvGrpSpPr/>
        <p:nvPr/>
      </p:nvGrpSpPr>
      <p:grpSpPr>
        <a:xfrm>
          <a:off x="0" y="0"/>
          <a:ext cx="0" cy="0"/>
          <a:chOff x="0" y="0"/>
          <a:chExt cx="0" cy="0"/>
        </a:xfrm>
      </p:grpSpPr>
    </p:spTree>
    <p:extLst>
      <p:ext uri="{BB962C8B-B14F-4D97-AF65-F5344CB8AC3E}">
        <p14:creationId xmlns:p14="http://schemas.microsoft.com/office/powerpoint/2010/main" val="2708554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1"/>
        <p:cNvGrpSpPr/>
        <p:nvPr/>
      </p:nvGrpSpPr>
      <p:grpSpPr>
        <a:xfrm>
          <a:off x="0" y="0"/>
          <a:ext cx="0" cy="0"/>
          <a:chOff x="0" y="0"/>
          <a:chExt cx="0" cy="0"/>
        </a:xfrm>
      </p:grpSpPr>
      <p:sp>
        <p:nvSpPr>
          <p:cNvPr id="152" name="Google Shape;152;p15"/>
          <p:cNvSpPr txBox="1">
            <a:spLocks noGrp="1"/>
          </p:cNvSpPr>
          <p:nvPr>
            <p:ph type="title" hasCustomPrompt="1"/>
          </p:nvPr>
        </p:nvSpPr>
        <p:spPr>
          <a:xfrm flipH="1">
            <a:off x="5069500" y="1573500"/>
            <a:ext cx="2495100" cy="199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53" name="Google Shape;153;p15"/>
          <p:cNvSpPr txBox="1">
            <a:spLocks noGrp="1"/>
          </p:cNvSpPr>
          <p:nvPr>
            <p:ph type="subTitle" idx="1"/>
          </p:nvPr>
        </p:nvSpPr>
        <p:spPr>
          <a:xfrm flipH="1">
            <a:off x="1121900" y="3035238"/>
            <a:ext cx="2733900" cy="66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sz="1600" b="1">
                <a:solidFill>
                  <a:schemeClr val="accent3"/>
                </a:solidFill>
              </a:defRPr>
            </a:lvl2pPr>
            <a:lvl3pPr lvl="2" rtl="0">
              <a:spcBef>
                <a:spcPts val="0"/>
              </a:spcBef>
              <a:spcAft>
                <a:spcPts val="0"/>
              </a:spcAft>
              <a:buNone/>
              <a:defRPr sz="1600" b="1">
                <a:solidFill>
                  <a:schemeClr val="accent3"/>
                </a:solidFill>
              </a:defRPr>
            </a:lvl3pPr>
            <a:lvl4pPr lvl="3" rtl="0">
              <a:spcBef>
                <a:spcPts val="0"/>
              </a:spcBef>
              <a:spcAft>
                <a:spcPts val="0"/>
              </a:spcAft>
              <a:buNone/>
              <a:defRPr sz="1600" b="1">
                <a:solidFill>
                  <a:schemeClr val="accent3"/>
                </a:solidFill>
              </a:defRPr>
            </a:lvl4pPr>
            <a:lvl5pPr lvl="4" rtl="0">
              <a:spcBef>
                <a:spcPts val="0"/>
              </a:spcBef>
              <a:spcAft>
                <a:spcPts val="0"/>
              </a:spcAft>
              <a:buNone/>
              <a:defRPr sz="1600" b="1">
                <a:solidFill>
                  <a:schemeClr val="accent3"/>
                </a:solidFill>
              </a:defRPr>
            </a:lvl5pPr>
            <a:lvl6pPr lvl="5" rtl="0">
              <a:spcBef>
                <a:spcPts val="0"/>
              </a:spcBef>
              <a:spcAft>
                <a:spcPts val="0"/>
              </a:spcAft>
              <a:buNone/>
              <a:defRPr sz="1600" b="1">
                <a:solidFill>
                  <a:schemeClr val="accent3"/>
                </a:solidFill>
              </a:defRPr>
            </a:lvl6pPr>
            <a:lvl7pPr lvl="6" rtl="0">
              <a:spcBef>
                <a:spcPts val="0"/>
              </a:spcBef>
              <a:spcAft>
                <a:spcPts val="0"/>
              </a:spcAft>
              <a:buNone/>
              <a:defRPr sz="1600" b="1">
                <a:solidFill>
                  <a:schemeClr val="accent3"/>
                </a:solidFill>
              </a:defRPr>
            </a:lvl7pPr>
            <a:lvl8pPr lvl="7" rtl="0">
              <a:spcBef>
                <a:spcPts val="0"/>
              </a:spcBef>
              <a:spcAft>
                <a:spcPts val="0"/>
              </a:spcAft>
              <a:buNone/>
              <a:defRPr sz="1600" b="1">
                <a:solidFill>
                  <a:schemeClr val="accent3"/>
                </a:solidFill>
              </a:defRPr>
            </a:lvl8pPr>
            <a:lvl9pPr lvl="8" rtl="0">
              <a:spcBef>
                <a:spcPts val="0"/>
              </a:spcBef>
              <a:spcAft>
                <a:spcPts val="0"/>
              </a:spcAft>
              <a:buNone/>
              <a:defRPr sz="1600" b="1">
                <a:solidFill>
                  <a:schemeClr val="accent3"/>
                </a:solidFill>
              </a:defRPr>
            </a:lvl9pPr>
          </a:lstStyle>
          <a:p>
            <a:endParaRPr/>
          </a:p>
        </p:txBody>
      </p:sp>
      <p:sp>
        <p:nvSpPr>
          <p:cNvPr id="154" name="Google Shape;154;p15"/>
          <p:cNvSpPr txBox="1">
            <a:spLocks noGrp="1"/>
          </p:cNvSpPr>
          <p:nvPr>
            <p:ph type="title" idx="2"/>
          </p:nvPr>
        </p:nvSpPr>
        <p:spPr>
          <a:xfrm flipH="1">
            <a:off x="1121900" y="1440738"/>
            <a:ext cx="2733900" cy="141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200" i="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55" name="Google Shape;155;p15"/>
          <p:cNvPicPr preferRelativeResize="0"/>
          <p:nvPr/>
        </p:nvPicPr>
        <p:blipFill>
          <a:blip r:embed="rId2">
            <a:alphaModFix/>
          </a:blip>
          <a:stretch>
            <a:fillRect/>
          </a:stretch>
        </p:blipFill>
        <p:spPr>
          <a:xfrm rot="-6302891" flipH="1">
            <a:off x="7748077" y="-512597"/>
            <a:ext cx="1167272" cy="1368418"/>
          </a:xfrm>
          <a:prstGeom prst="rect">
            <a:avLst/>
          </a:prstGeom>
          <a:noFill/>
          <a:ln>
            <a:noFill/>
          </a:ln>
        </p:spPr>
      </p:pic>
      <p:pic>
        <p:nvPicPr>
          <p:cNvPr id="156" name="Google Shape;156;p15"/>
          <p:cNvPicPr preferRelativeResize="0"/>
          <p:nvPr/>
        </p:nvPicPr>
        <p:blipFill>
          <a:blip r:embed="rId3">
            <a:alphaModFix/>
          </a:blip>
          <a:stretch>
            <a:fillRect/>
          </a:stretch>
        </p:blipFill>
        <p:spPr>
          <a:xfrm rot="-9407649">
            <a:off x="-160702" y="4047576"/>
            <a:ext cx="2140557" cy="1901023"/>
          </a:xfrm>
          <a:prstGeom prst="rect">
            <a:avLst/>
          </a:prstGeom>
          <a:noFill/>
          <a:ln>
            <a:noFill/>
          </a:ln>
        </p:spPr>
      </p:pic>
    </p:spTree>
    <p:extLst>
      <p:ext uri="{BB962C8B-B14F-4D97-AF65-F5344CB8AC3E}">
        <p14:creationId xmlns:p14="http://schemas.microsoft.com/office/powerpoint/2010/main" val="1894388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7"/>
        <p:cNvGrpSpPr/>
        <p:nvPr/>
      </p:nvGrpSpPr>
      <p:grpSpPr>
        <a:xfrm>
          <a:off x="0" y="0"/>
          <a:ext cx="0" cy="0"/>
          <a:chOff x="0" y="0"/>
          <a:chExt cx="0" cy="0"/>
        </a:xfrm>
      </p:grpSpPr>
      <p:sp>
        <p:nvSpPr>
          <p:cNvPr id="158" name="Google Shape;158;p16"/>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9" name="Google Shape;159;p16"/>
          <p:cNvSpPr txBox="1">
            <a:spLocks noGrp="1"/>
          </p:cNvSpPr>
          <p:nvPr>
            <p:ph type="subTitle" idx="1"/>
          </p:nvPr>
        </p:nvSpPr>
        <p:spPr>
          <a:xfrm>
            <a:off x="878812" y="3041775"/>
            <a:ext cx="21234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160" name="Google Shape;160;p16"/>
          <p:cNvSpPr txBox="1">
            <a:spLocks noGrp="1"/>
          </p:cNvSpPr>
          <p:nvPr>
            <p:ph type="subTitle" idx="2"/>
          </p:nvPr>
        </p:nvSpPr>
        <p:spPr>
          <a:xfrm>
            <a:off x="878888" y="3345400"/>
            <a:ext cx="2123400" cy="93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accent3"/>
                </a:solidFill>
              </a:defRPr>
            </a:lvl1pPr>
            <a:lvl2pPr lvl="1" algn="ctr" rtl="0">
              <a:spcBef>
                <a:spcPts val="0"/>
              </a:spcBef>
              <a:spcAft>
                <a:spcPts val="0"/>
              </a:spcAft>
              <a:buNone/>
              <a:defRPr sz="1600" b="1">
                <a:solidFill>
                  <a:schemeClr val="accent3"/>
                </a:solidFill>
              </a:defRPr>
            </a:lvl2pPr>
            <a:lvl3pPr lvl="2" algn="ctr" rtl="0">
              <a:spcBef>
                <a:spcPts val="0"/>
              </a:spcBef>
              <a:spcAft>
                <a:spcPts val="0"/>
              </a:spcAft>
              <a:buNone/>
              <a:defRPr sz="1600" b="1">
                <a:solidFill>
                  <a:schemeClr val="accent3"/>
                </a:solidFill>
              </a:defRPr>
            </a:lvl3pPr>
            <a:lvl4pPr lvl="3" algn="ctr" rtl="0">
              <a:spcBef>
                <a:spcPts val="0"/>
              </a:spcBef>
              <a:spcAft>
                <a:spcPts val="0"/>
              </a:spcAft>
              <a:buNone/>
              <a:defRPr sz="1600" b="1">
                <a:solidFill>
                  <a:schemeClr val="accent3"/>
                </a:solidFill>
              </a:defRPr>
            </a:lvl4pPr>
            <a:lvl5pPr lvl="4" algn="ctr" rtl="0">
              <a:spcBef>
                <a:spcPts val="0"/>
              </a:spcBef>
              <a:spcAft>
                <a:spcPts val="0"/>
              </a:spcAft>
              <a:buNone/>
              <a:defRPr sz="1600" b="1">
                <a:solidFill>
                  <a:schemeClr val="accent3"/>
                </a:solidFill>
              </a:defRPr>
            </a:lvl5pPr>
            <a:lvl6pPr lvl="5" algn="ctr" rtl="0">
              <a:spcBef>
                <a:spcPts val="0"/>
              </a:spcBef>
              <a:spcAft>
                <a:spcPts val="0"/>
              </a:spcAft>
              <a:buNone/>
              <a:defRPr sz="1600" b="1">
                <a:solidFill>
                  <a:schemeClr val="accent3"/>
                </a:solidFill>
              </a:defRPr>
            </a:lvl6pPr>
            <a:lvl7pPr lvl="6" algn="ctr" rtl="0">
              <a:spcBef>
                <a:spcPts val="0"/>
              </a:spcBef>
              <a:spcAft>
                <a:spcPts val="0"/>
              </a:spcAft>
              <a:buNone/>
              <a:defRPr sz="1600" b="1">
                <a:solidFill>
                  <a:schemeClr val="accent3"/>
                </a:solidFill>
              </a:defRPr>
            </a:lvl7pPr>
            <a:lvl8pPr lvl="7" algn="ctr" rtl="0">
              <a:spcBef>
                <a:spcPts val="0"/>
              </a:spcBef>
              <a:spcAft>
                <a:spcPts val="0"/>
              </a:spcAft>
              <a:buNone/>
              <a:defRPr sz="1600" b="1">
                <a:solidFill>
                  <a:schemeClr val="accent3"/>
                </a:solidFill>
              </a:defRPr>
            </a:lvl8pPr>
            <a:lvl9pPr lvl="8" algn="ctr" rtl="0">
              <a:spcBef>
                <a:spcPts val="0"/>
              </a:spcBef>
              <a:spcAft>
                <a:spcPts val="0"/>
              </a:spcAft>
              <a:buNone/>
              <a:defRPr sz="1600" b="1">
                <a:solidFill>
                  <a:schemeClr val="accent3"/>
                </a:solidFill>
              </a:defRPr>
            </a:lvl9pPr>
          </a:lstStyle>
          <a:p>
            <a:endParaRPr/>
          </a:p>
        </p:txBody>
      </p:sp>
      <p:sp>
        <p:nvSpPr>
          <p:cNvPr id="161" name="Google Shape;161;p16"/>
          <p:cNvSpPr txBox="1">
            <a:spLocks noGrp="1"/>
          </p:cNvSpPr>
          <p:nvPr>
            <p:ph type="subTitle" idx="3"/>
          </p:nvPr>
        </p:nvSpPr>
        <p:spPr>
          <a:xfrm>
            <a:off x="3510300" y="3041775"/>
            <a:ext cx="21234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162" name="Google Shape;162;p16"/>
          <p:cNvSpPr txBox="1">
            <a:spLocks noGrp="1"/>
          </p:cNvSpPr>
          <p:nvPr>
            <p:ph type="subTitle" idx="4"/>
          </p:nvPr>
        </p:nvSpPr>
        <p:spPr>
          <a:xfrm>
            <a:off x="3510300" y="3345400"/>
            <a:ext cx="2123400" cy="93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accent3"/>
                </a:solidFill>
              </a:defRPr>
            </a:lvl1pPr>
            <a:lvl2pPr lvl="1" algn="ctr" rtl="0">
              <a:spcBef>
                <a:spcPts val="0"/>
              </a:spcBef>
              <a:spcAft>
                <a:spcPts val="0"/>
              </a:spcAft>
              <a:buNone/>
              <a:defRPr sz="1600" b="1">
                <a:solidFill>
                  <a:schemeClr val="accent3"/>
                </a:solidFill>
              </a:defRPr>
            </a:lvl2pPr>
            <a:lvl3pPr lvl="2" algn="ctr" rtl="0">
              <a:spcBef>
                <a:spcPts val="0"/>
              </a:spcBef>
              <a:spcAft>
                <a:spcPts val="0"/>
              </a:spcAft>
              <a:buNone/>
              <a:defRPr sz="1600" b="1">
                <a:solidFill>
                  <a:schemeClr val="accent3"/>
                </a:solidFill>
              </a:defRPr>
            </a:lvl3pPr>
            <a:lvl4pPr lvl="3" algn="ctr" rtl="0">
              <a:spcBef>
                <a:spcPts val="0"/>
              </a:spcBef>
              <a:spcAft>
                <a:spcPts val="0"/>
              </a:spcAft>
              <a:buNone/>
              <a:defRPr sz="1600" b="1">
                <a:solidFill>
                  <a:schemeClr val="accent3"/>
                </a:solidFill>
              </a:defRPr>
            </a:lvl4pPr>
            <a:lvl5pPr lvl="4" algn="ctr" rtl="0">
              <a:spcBef>
                <a:spcPts val="0"/>
              </a:spcBef>
              <a:spcAft>
                <a:spcPts val="0"/>
              </a:spcAft>
              <a:buNone/>
              <a:defRPr sz="1600" b="1">
                <a:solidFill>
                  <a:schemeClr val="accent3"/>
                </a:solidFill>
              </a:defRPr>
            </a:lvl5pPr>
            <a:lvl6pPr lvl="5" algn="ctr" rtl="0">
              <a:spcBef>
                <a:spcPts val="0"/>
              </a:spcBef>
              <a:spcAft>
                <a:spcPts val="0"/>
              </a:spcAft>
              <a:buNone/>
              <a:defRPr sz="1600" b="1">
                <a:solidFill>
                  <a:schemeClr val="accent3"/>
                </a:solidFill>
              </a:defRPr>
            </a:lvl6pPr>
            <a:lvl7pPr lvl="6" algn="ctr" rtl="0">
              <a:spcBef>
                <a:spcPts val="0"/>
              </a:spcBef>
              <a:spcAft>
                <a:spcPts val="0"/>
              </a:spcAft>
              <a:buNone/>
              <a:defRPr sz="1600" b="1">
                <a:solidFill>
                  <a:schemeClr val="accent3"/>
                </a:solidFill>
              </a:defRPr>
            </a:lvl7pPr>
            <a:lvl8pPr lvl="7" algn="ctr" rtl="0">
              <a:spcBef>
                <a:spcPts val="0"/>
              </a:spcBef>
              <a:spcAft>
                <a:spcPts val="0"/>
              </a:spcAft>
              <a:buNone/>
              <a:defRPr sz="1600" b="1">
                <a:solidFill>
                  <a:schemeClr val="accent3"/>
                </a:solidFill>
              </a:defRPr>
            </a:lvl8pPr>
            <a:lvl9pPr lvl="8" algn="ctr" rtl="0">
              <a:spcBef>
                <a:spcPts val="0"/>
              </a:spcBef>
              <a:spcAft>
                <a:spcPts val="0"/>
              </a:spcAft>
              <a:buNone/>
              <a:defRPr sz="1600" b="1">
                <a:solidFill>
                  <a:schemeClr val="accent3"/>
                </a:solidFill>
              </a:defRPr>
            </a:lvl9pPr>
          </a:lstStyle>
          <a:p>
            <a:endParaRPr/>
          </a:p>
        </p:txBody>
      </p:sp>
      <p:sp>
        <p:nvSpPr>
          <p:cNvPr id="163" name="Google Shape;163;p16"/>
          <p:cNvSpPr txBox="1">
            <a:spLocks noGrp="1"/>
          </p:cNvSpPr>
          <p:nvPr>
            <p:ph type="subTitle" idx="5"/>
          </p:nvPr>
        </p:nvSpPr>
        <p:spPr>
          <a:xfrm>
            <a:off x="6141750" y="3041775"/>
            <a:ext cx="21234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164" name="Google Shape;164;p16"/>
          <p:cNvSpPr txBox="1">
            <a:spLocks noGrp="1"/>
          </p:cNvSpPr>
          <p:nvPr>
            <p:ph type="subTitle" idx="6"/>
          </p:nvPr>
        </p:nvSpPr>
        <p:spPr>
          <a:xfrm>
            <a:off x="6141750" y="3345400"/>
            <a:ext cx="2123400" cy="93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accent3"/>
                </a:solidFill>
              </a:defRPr>
            </a:lvl1pPr>
            <a:lvl2pPr lvl="1" algn="ctr" rtl="0">
              <a:spcBef>
                <a:spcPts val="0"/>
              </a:spcBef>
              <a:spcAft>
                <a:spcPts val="0"/>
              </a:spcAft>
              <a:buNone/>
              <a:defRPr sz="1600" b="1">
                <a:solidFill>
                  <a:schemeClr val="accent3"/>
                </a:solidFill>
              </a:defRPr>
            </a:lvl2pPr>
            <a:lvl3pPr lvl="2" algn="ctr" rtl="0">
              <a:spcBef>
                <a:spcPts val="0"/>
              </a:spcBef>
              <a:spcAft>
                <a:spcPts val="0"/>
              </a:spcAft>
              <a:buNone/>
              <a:defRPr sz="1600" b="1">
                <a:solidFill>
                  <a:schemeClr val="accent3"/>
                </a:solidFill>
              </a:defRPr>
            </a:lvl3pPr>
            <a:lvl4pPr lvl="3" algn="ctr" rtl="0">
              <a:spcBef>
                <a:spcPts val="0"/>
              </a:spcBef>
              <a:spcAft>
                <a:spcPts val="0"/>
              </a:spcAft>
              <a:buNone/>
              <a:defRPr sz="1600" b="1">
                <a:solidFill>
                  <a:schemeClr val="accent3"/>
                </a:solidFill>
              </a:defRPr>
            </a:lvl4pPr>
            <a:lvl5pPr lvl="4" algn="ctr" rtl="0">
              <a:spcBef>
                <a:spcPts val="0"/>
              </a:spcBef>
              <a:spcAft>
                <a:spcPts val="0"/>
              </a:spcAft>
              <a:buNone/>
              <a:defRPr sz="1600" b="1">
                <a:solidFill>
                  <a:schemeClr val="accent3"/>
                </a:solidFill>
              </a:defRPr>
            </a:lvl5pPr>
            <a:lvl6pPr lvl="5" algn="ctr" rtl="0">
              <a:spcBef>
                <a:spcPts val="0"/>
              </a:spcBef>
              <a:spcAft>
                <a:spcPts val="0"/>
              </a:spcAft>
              <a:buNone/>
              <a:defRPr sz="1600" b="1">
                <a:solidFill>
                  <a:schemeClr val="accent3"/>
                </a:solidFill>
              </a:defRPr>
            </a:lvl6pPr>
            <a:lvl7pPr lvl="6" algn="ctr" rtl="0">
              <a:spcBef>
                <a:spcPts val="0"/>
              </a:spcBef>
              <a:spcAft>
                <a:spcPts val="0"/>
              </a:spcAft>
              <a:buNone/>
              <a:defRPr sz="1600" b="1">
                <a:solidFill>
                  <a:schemeClr val="accent3"/>
                </a:solidFill>
              </a:defRPr>
            </a:lvl7pPr>
            <a:lvl8pPr lvl="7" algn="ctr" rtl="0">
              <a:spcBef>
                <a:spcPts val="0"/>
              </a:spcBef>
              <a:spcAft>
                <a:spcPts val="0"/>
              </a:spcAft>
              <a:buNone/>
              <a:defRPr sz="1600" b="1">
                <a:solidFill>
                  <a:schemeClr val="accent3"/>
                </a:solidFill>
              </a:defRPr>
            </a:lvl8pPr>
            <a:lvl9pPr lvl="8" algn="ctr" rtl="0">
              <a:spcBef>
                <a:spcPts val="0"/>
              </a:spcBef>
              <a:spcAft>
                <a:spcPts val="0"/>
              </a:spcAft>
              <a:buNone/>
              <a:defRPr sz="1600" b="1">
                <a:solidFill>
                  <a:schemeClr val="accent3"/>
                </a:solidFill>
              </a:defRPr>
            </a:lvl9pPr>
          </a:lstStyle>
          <a:p>
            <a:endParaRPr/>
          </a:p>
        </p:txBody>
      </p:sp>
      <p:sp>
        <p:nvSpPr>
          <p:cNvPr id="165" name="Google Shape;165;p16"/>
          <p:cNvSpPr txBox="1">
            <a:spLocks noGrp="1"/>
          </p:cNvSpPr>
          <p:nvPr>
            <p:ph type="title" idx="7" hasCustomPrompt="1"/>
          </p:nvPr>
        </p:nvSpPr>
        <p:spPr>
          <a:xfrm>
            <a:off x="1450188" y="1625250"/>
            <a:ext cx="980700" cy="60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66" name="Google Shape;166;p16"/>
          <p:cNvSpPr txBox="1">
            <a:spLocks noGrp="1"/>
          </p:cNvSpPr>
          <p:nvPr>
            <p:ph type="title" idx="8" hasCustomPrompt="1"/>
          </p:nvPr>
        </p:nvSpPr>
        <p:spPr>
          <a:xfrm>
            <a:off x="4081650" y="1625250"/>
            <a:ext cx="980700" cy="60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67" name="Google Shape;167;p16"/>
          <p:cNvSpPr txBox="1">
            <a:spLocks noGrp="1"/>
          </p:cNvSpPr>
          <p:nvPr>
            <p:ph type="title" idx="9" hasCustomPrompt="1"/>
          </p:nvPr>
        </p:nvSpPr>
        <p:spPr>
          <a:xfrm>
            <a:off x="6713100" y="1625250"/>
            <a:ext cx="980700" cy="60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grpSp>
        <p:nvGrpSpPr>
          <p:cNvPr id="168" name="Google Shape;168;p16"/>
          <p:cNvGrpSpPr/>
          <p:nvPr/>
        </p:nvGrpSpPr>
        <p:grpSpPr>
          <a:xfrm>
            <a:off x="-2168835" y="-1791568"/>
            <a:ext cx="12694999" cy="8775632"/>
            <a:chOff x="-2168835" y="-1791568"/>
            <a:chExt cx="12694999" cy="8775632"/>
          </a:xfrm>
        </p:grpSpPr>
        <p:pic>
          <p:nvPicPr>
            <p:cNvPr id="169" name="Google Shape;169;p16"/>
            <p:cNvPicPr preferRelativeResize="0"/>
            <p:nvPr/>
          </p:nvPicPr>
          <p:blipFill>
            <a:blip r:embed="rId2">
              <a:alphaModFix/>
            </a:blip>
            <a:stretch>
              <a:fillRect/>
            </a:stretch>
          </p:blipFill>
          <p:spPr>
            <a:xfrm rot="3550003" flipH="1">
              <a:off x="-420581" y="2624336"/>
              <a:ext cx="1094281" cy="1282844"/>
            </a:xfrm>
            <a:prstGeom prst="rect">
              <a:avLst/>
            </a:prstGeom>
            <a:noFill/>
            <a:ln>
              <a:noFill/>
            </a:ln>
          </p:spPr>
        </p:pic>
        <p:pic>
          <p:nvPicPr>
            <p:cNvPr id="170" name="Google Shape;170;p16"/>
            <p:cNvPicPr preferRelativeResize="0"/>
            <p:nvPr/>
          </p:nvPicPr>
          <p:blipFill>
            <a:blip r:embed="rId3">
              <a:alphaModFix/>
            </a:blip>
            <a:stretch>
              <a:fillRect/>
            </a:stretch>
          </p:blipFill>
          <p:spPr>
            <a:xfrm rot="7155886" flipH="1">
              <a:off x="7068518" y="-1221197"/>
              <a:ext cx="2726349" cy="2421263"/>
            </a:xfrm>
            <a:prstGeom prst="rect">
              <a:avLst/>
            </a:prstGeom>
            <a:noFill/>
            <a:ln>
              <a:noFill/>
            </a:ln>
          </p:spPr>
        </p:pic>
        <p:pic>
          <p:nvPicPr>
            <p:cNvPr id="171" name="Google Shape;171;p16"/>
            <p:cNvPicPr preferRelativeResize="0"/>
            <p:nvPr/>
          </p:nvPicPr>
          <p:blipFill>
            <a:blip r:embed="rId2">
              <a:alphaModFix/>
            </a:blip>
            <a:stretch>
              <a:fillRect/>
            </a:stretch>
          </p:blipFill>
          <p:spPr>
            <a:xfrm rot="-8653970">
              <a:off x="6114019" y="-1032514"/>
              <a:ext cx="1480484" cy="1735598"/>
            </a:xfrm>
            <a:prstGeom prst="rect">
              <a:avLst/>
            </a:prstGeom>
            <a:noFill/>
            <a:ln>
              <a:noFill/>
            </a:ln>
          </p:spPr>
        </p:pic>
        <p:pic>
          <p:nvPicPr>
            <p:cNvPr id="172" name="Google Shape;172;p16"/>
            <p:cNvPicPr preferRelativeResize="0"/>
            <p:nvPr/>
          </p:nvPicPr>
          <p:blipFill>
            <a:blip r:embed="rId4">
              <a:alphaModFix/>
            </a:blip>
            <a:stretch>
              <a:fillRect/>
            </a:stretch>
          </p:blipFill>
          <p:spPr>
            <a:xfrm rot="10800000" flipH="1">
              <a:off x="-704650" y="4263388"/>
              <a:ext cx="3237624" cy="2720675"/>
            </a:xfrm>
            <a:prstGeom prst="rect">
              <a:avLst/>
            </a:prstGeom>
            <a:noFill/>
            <a:ln>
              <a:noFill/>
            </a:ln>
          </p:spPr>
        </p:pic>
        <p:pic>
          <p:nvPicPr>
            <p:cNvPr id="173" name="Google Shape;173;p16"/>
            <p:cNvPicPr preferRelativeResize="0"/>
            <p:nvPr/>
          </p:nvPicPr>
          <p:blipFill>
            <a:blip r:embed="rId3">
              <a:alphaModFix/>
            </a:blip>
            <a:stretch>
              <a:fillRect/>
            </a:stretch>
          </p:blipFill>
          <p:spPr>
            <a:xfrm rot="7155886" flipH="1">
              <a:off x="-1809507" y="3205232"/>
              <a:ext cx="2726349" cy="2421263"/>
            </a:xfrm>
            <a:prstGeom prst="rect">
              <a:avLst/>
            </a:prstGeom>
            <a:noFill/>
            <a:ln>
              <a:noFill/>
            </a:ln>
          </p:spPr>
        </p:pic>
        <p:pic>
          <p:nvPicPr>
            <p:cNvPr id="174" name="Google Shape;174;p16"/>
            <p:cNvPicPr preferRelativeResize="0"/>
            <p:nvPr/>
          </p:nvPicPr>
          <p:blipFill>
            <a:blip r:embed="rId4">
              <a:alphaModFix/>
            </a:blip>
            <a:stretch>
              <a:fillRect/>
            </a:stretch>
          </p:blipFill>
          <p:spPr>
            <a:xfrm rot="-4822062" flipH="1">
              <a:off x="7956721" y="102712"/>
              <a:ext cx="2574835" cy="2163721"/>
            </a:xfrm>
            <a:prstGeom prst="rect">
              <a:avLst/>
            </a:prstGeom>
            <a:noFill/>
            <a:ln>
              <a:noFill/>
            </a:ln>
          </p:spPr>
        </p:pic>
      </p:grpSp>
      <p:pic>
        <p:nvPicPr>
          <p:cNvPr id="175" name="Google Shape;175;p16"/>
          <p:cNvPicPr preferRelativeResize="0"/>
          <p:nvPr/>
        </p:nvPicPr>
        <p:blipFill>
          <a:blip r:embed="rId5">
            <a:alphaModFix/>
          </a:blip>
          <a:stretch>
            <a:fillRect/>
          </a:stretch>
        </p:blipFill>
        <p:spPr>
          <a:xfrm rot="4578014" flipH="1">
            <a:off x="-25130" y="-180127"/>
            <a:ext cx="850431" cy="1197753"/>
          </a:xfrm>
          <a:prstGeom prst="rect">
            <a:avLst/>
          </a:prstGeom>
          <a:noFill/>
          <a:ln>
            <a:noFill/>
          </a:ln>
        </p:spPr>
      </p:pic>
    </p:spTree>
    <p:extLst>
      <p:ext uri="{BB962C8B-B14F-4D97-AF65-F5344CB8AC3E}">
        <p14:creationId xmlns:p14="http://schemas.microsoft.com/office/powerpoint/2010/main" val="642660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213"/>
        <p:cNvGrpSpPr/>
        <p:nvPr/>
      </p:nvGrpSpPr>
      <p:grpSpPr>
        <a:xfrm>
          <a:off x="0" y="0"/>
          <a:ext cx="0" cy="0"/>
          <a:chOff x="0" y="0"/>
          <a:chExt cx="0" cy="0"/>
        </a:xfrm>
      </p:grpSpPr>
      <p:sp>
        <p:nvSpPr>
          <p:cNvPr id="214" name="Google Shape;214;p19"/>
          <p:cNvSpPr txBox="1">
            <a:spLocks noGrp="1"/>
          </p:cNvSpPr>
          <p:nvPr>
            <p:ph type="subTitle" idx="1"/>
          </p:nvPr>
        </p:nvSpPr>
        <p:spPr>
          <a:xfrm>
            <a:off x="1894200" y="17074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5" name="Google Shape;215;p19"/>
          <p:cNvSpPr txBox="1">
            <a:spLocks noGrp="1"/>
          </p:cNvSpPr>
          <p:nvPr>
            <p:ph type="subTitle" idx="2"/>
          </p:nvPr>
        </p:nvSpPr>
        <p:spPr>
          <a:xfrm>
            <a:off x="1894202" y="2011030"/>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16" name="Google Shape;216;p19"/>
          <p:cNvSpPr txBox="1">
            <a:spLocks noGrp="1"/>
          </p:cNvSpPr>
          <p:nvPr>
            <p:ph type="subTitle" idx="3"/>
          </p:nvPr>
        </p:nvSpPr>
        <p:spPr>
          <a:xfrm>
            <a:off x="5568359" y="17074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7" name="Google Shape;217;p19"/>
          <p:cNvSpPr txBox="1">
            <a:spLocks noGrp="1"/>
          </p:cNvSpPr>
          <p:nvPr>
            <p:ph type="subTitle" idx="4"/>
          </p:nvPr>
        </p:nvSpPr>
        <p:spPr>
          <a:xfrm>
            <a:off x="5568359" y="2011023"/>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atin typeface="Muli"/>
                <a:ea typeface="Muli"/>
                <a:cs typeface="Muli"/>
                <a:sym typeface="Muli"/>
              </a:defRPr>
            </a:lvl1pPr>
            <a:lvl2pPr lvl="1" rtl="0">
              <a:spcBef>
                <a:spcPts val="0"/>
              </a:spcBef>
              <a:spcAft>
                <a:spcPts val="0"/>
              </a:spcAft>
              <a:buNone/>
              <a:defRPr sz="1600" b="1">
                <a:latin typeface="Muli"/>
                <a:ea typeface="Muli"/>
                <a:cs typeface="Muli"/>
                <a:sym typeface="Muli"/>
              </a:defRPr>
            </a:lvl2pPr>
            <a:lvl3pPr lvl="2" rtl="0">
              <a:spcBef>
                <a:spcPts val="0"/>
              </a:spcBef>
              <a:spcAft>
                <a:spcPts val="0"/>
              </a:spcAft>
              <a:buNone/>
              <a:defRPr sz="1600" b="1">
                <a:latin typeface="Muli"/>
                <a:ea typeface="Muli"/>
                <a:cs typeface="Muli"/>
                <a:sym typeface="Muli"/>
              </a:defRPr>
            </a:lvl3pPr>
            <a:lvl4pPr lvl="3" rtl="0">
              <a:spcBef>
                <a:spcPts val="0"/>
              </a:spcBef>
              <a:spcAft>
                <a:spcPts val="0"/>
              </a:spcAft>
              <a:buNone/>
              <a:defRPr sz="1600" b="1">
                <a:latin typeface="Muli"/>
                <a:ea typeface="Muli"/>
                <a:cs typeface="Muli"/>
                <a:sym typeface="Muli"/>
              </a:defRPr>
            </a:lvl4pPr>
            <a:lvl5pPr lvl="4" rtl="0">
              <a:spcBef>
                <a:spcPts val="0"/>
              </a:spcBef>
              <a:spcAft>
                <a:spcPts val="0"/>
              </a:spcAft>
              <a:buNone/>
              <a:defRPr sz="1600" b="1">
                <a:latin typeface="Muli"/>
                <a:ea typeface="Muli"/>
                <a:cs typeface="Muli"/>
                <a:sym typeface="Muli"/>
              </a:defRPr>
            </a:lvl5pPr>
            <a:lvl6pPr lvl="5" rtl="0">
              <a:spcBef>
                <a:spcPts val="0"/>
              </a:spcBef>
              <a:spcAft>
                <a:spcPts val="0"/>
              </a:spcAft>
              <a:buNone/>
              <a:defRPr sz="1600" b="1">
                <a:latin typeface="Muli"/>
                <a:ea typeface="Muli"/>
                <a:cs typeface="Muli"/>
                <a:sym typeface="Muli"/>
              </a:defRPr>
            </a:lvl6pPr>
            <a:lvl7pPr lvl="6" rtl="0">
              <a:spcBef>
                <a:spcPts val="0"/>
              </a:spcBef>
              <a:spcAft>
                <a:spcPts val="0"/>
              </a:spcAft>
              <a:buNone/>
              <a:defRPr sz="1600" b="1">
                <a:latin typeface="Muli"/>
                <a:ea typeface="Muli"/>
                <a:cs typeface="Muli"/>
                <a:sym typeface="Muli"/>
              </a:defRPr>
            </a:lvl7pPr>
            <a:lvl8pPr lvl="7" rtl="0">
              <a:spcBef>
                <a:spcPts val="0"/>
              </a:spcBef>
              <a:spcAft>
                <a:spcPts val="0"/>
              </a:spcAft>
              <a:buNone/>
              <a:defRPr sz="1600" b="1">
                <a:latin typeface="Muli"/>
                <a:ea typeface="Muli"/>
                <a:cs typeface="Muli"/>
                <a:sym typeface="Muli"/>
              </a:defRPr>
            </a:lvl8pPr>
            <a:lvl9pPr lvl="8" rtl="0">
              <a:spcBef>
                <a:spcPts val="0"/>
              </a:spcBef>
              <a:spcAft>
                <a:spcPts val="0"/>
              </a:spcAft>
              <a:buNone/>
              <a:defRPr sz="1600" b="1">
                <a:latin typeface="Muli"/>
                <a:ea typeface="Muli"/>
                <a:cs typeface="Muli"/>
                <a:sym typeface="Muli"/>
              </a:defRPr>
            </a:lvl9pPr>
          </a:lstStyle>
          <a:p>
            <a:endParaRPr/>
          </a:p>
        </p:txBody>
      </p:sp>
      <p:sp>
        <p:nvSpPr>
          <p:cNvPr id="218" name="Google Shape;218;p19"/>
          <p:cNvSpPr txBox="1">
            <a:spLocks noGrp="1"/>
          </p:cNvSpPr>
          <p:nvPr>
            <p:ph type="subTitle" idx="5"/>
          </p:nvPr>
        </p:nvSpPr>
        <p:spPr>
          <a:xfrm>
            <a:off x="1894200" y="31199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9" name="Google Shape;219;p19"/>
          <p:cNvSpPr txBox="1">
            <a:spLocks noGrp="1"/>
          </p:cNvSpPr>
          <p:nvPr>
            <p:ph type="subTitle" idx="6"/>
          </p:nvPr>
        </p:nvSpPr>
        <p:spPr>
          <a:xfrm>
            <a:off x="1894202" y="3423530"/>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20" name="Google Shape;220;p19"/>
          <p:cNvSpPr txBox="1">
            <a:spLocks noGrp="1"/>
          </p:cNvSpPr>
          <p:nvPr>
            <p:ph type="subTitle" idx="7"/>
          </p:nvPr>
        </p:nvSpPr>
        <p:spPr>
          <a:xfrm>
            <a:off x="5568359" y="3119924"/>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21" name="Google Shape;221;p19"/>
          <p:cNvSpPr txBox="1">
            <a:spLocks noGrp="1"/>
          </p:cNvSpPr>
          <p:nvPr>
            <p:ph type="subTitle" idx="8"/>
          </p:nvPr>
        </p:nvSpPr>
        <p:spPr>
          <a:xfrm>
            <a:off x="5568370" y="3423529"/>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22" name="Google Shape;222;p19"/>
          <p:cNvSpPr txBox="1">
            <a:spLocks noGrp="1"/>
          </p:cNvSpPr>
          <p:nvPr>
            <p:ph type="title"/>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19"/>
          <p:cNvSpPr/>
          <p:nvPr/>
        </p:nvSpPr>
        <p:spPr>
          <a:xfrm flipH="1">
            <a:off x="50" y="4741200"/>
            <a:ext cx="9144142" cy="402307"/>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 name="Google Shape;224;p19"/>
          <p:cNvGrpSpPr/>
          <p:nvPr/>
        </p:nvGrpSpPr>
        <p:grpSpPr>
          <a:xfrm rot="10800000">
            <a:off x="6520089" y="1110300"/>
            <a:ext cx="4560798" cy="5340275"/>
            <a:chOff x="-1320398" y="-1131675"/>
            <a:chExt cx="4560798" cy="5340275"/>
          </a:xfrm>
        </p:grpSpPr>
        <p:pic>
          <p:nvPicPr>
            <p:cNvPr id="225" name="Google Shape;225;p19"/>
            <p:cNvPicPr preferRelativeResize="0"/>
            <p:nvPr/>
          </p:nvPicPr>
          <p:blipFill>
            <a:blip r:embed="rId2">
              <a:alphaModFix/>
            </a:blip>
            <a:stretch>
              <a:fillRect/>
            </a:stretch>
          </p:blipFill>
          <p:spPr>
            <a:xfrm rot="10800000" flipH="1">
              <a:off x="-54324" y="2539975"/>
              <a:ext cx="1184750" cy="1668625"/>
            </a:xfrm>
            <a:prstGeom prst="rect">
              <a:avLst/>
            </a:prstGeom>
            <a:noFill/>
            <a:ln>
              <a:noFill/>
            </a:ln>
          </p:spPr>
        </p:pic>
        <p:pic>
          <p:nvPicPr>
            <p:cNvPr id="226" name="Google Shape;226;p19"/>
            <p:cNvPicPr preferRelativeResize="0"/>
            <p:nvPr/>
          </p:nvPicPr>
          <p:blipFill>
            <a:blip r:embed="rId3">
              <a:alphaModFix/>
            </a:blip>
            <a:stretch>
              <a:fillRect/>
            </a:stretch>
          </p:blipFill>
          <p:spPr>
            <a:xfrm rot="4065820">
              <a:off x="1802577" y="-593946"/>
              <a:ext cx="1167272" cy="1368418"/>
            </a:xfrm>
            <a:prstGeom prst="rect">
              <a:avLst/>
            </a:prstGeom>
            <a:noFill/>
            <a:ln>
              <a:noFill/>
            </a:ln>
          </p:spPr>
        </p:pic>
        <p:pic>
          <p:nvPicPr>
            <p:cNvPr id="227" name="Google Shape;227;p19"/>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228" name="Google Shape;228;p19"/>
            <p:cNvPicPr preferRelativeResize="0"/>
            <p:nvPr/>
          </p:nvPicPr>
          <p:blipFill>
            <a:blip r:embed="rId5">
              <a:alphaModFix/>
            </a:blip>
            <a:stretch>
              <a:fillRect/>
            </a:stretch>
          </p:blipFill>
          <p:spPr>
            <a:xfrm rot="1392348">
              <a:off x="-953652" y="939595"/>
              <a:ext cx="2726349" cy="2421263"/>
            </a:xfrm>
            <a:prstGeom prst="rect">
              <a:avLst/>
            </a:prstGeom>
            <a:noFill/>
            <a:ln>
              <a:noFill/>
            </a:ln>
          </p:spPr>
        </p:pic>
      </p:grpSp>
      <p:pic>
        <p:nvPicPr>
          <p:cNvPr id="229" name="Google Shape;229;p19"/>
          <p:cNvPicPr preferRelativeResize="0"/>
          <p:nvPr/>
        </p:nvPicPr>
        <p:blipFill>
          <a:blip r:embed="rId6">
            <a:alphaModFix/>
          </a:blip>
          <a:stretch>
            <a:fillRect/>
          </a:stretch>
        </p:blipFill>
        <p:spPr>
          <a:xfrm rot="-2699975">
            <a:off x="-490986" y="978528"/>
            <a:ext cx="1003216" cy="326241"/>
          </a:xfrm>
          <a:prstGeom prst="rect">
            <a:avLst/>
          </a:prstGeom>
          <a:noFill/>
          <a:ln>
            <a:noFill/>
          </a:ln>
        </p:spPr>
      </p:pic>
      <p:pic>
        <p:nvPicPr>
          <p:cNvPr id="230" name="Google Shape;230;p19"/>
          <p:cNvPicPr preferRelativeResize="0"/>
          <p:nvPr/>
        </p:nvPicPr>
        <p:blipFill>
          <a:blip r:embed="rId6">
            <a:alphaModFix/>
          </a:blip>
          <a:stretch>
            <a:fillRect/>
          </a:stretch>
        </p:blipFill>
        <p:spPr>
          <a:xfrm rot="9823372">
            <a:off x="-287152" y="-94067"/>
            <a:ext cx="1380599" cy="448964"/>
          </a:xfrm>
          <a:prstGeom prst="rect">
            <a:avLst/>
          </a:prstGeom>
          <a:noFill/>
          <a:ln>
            <a:noFill/>
          </a:ln>
        </p:spPr>
      </p:pic>
    </p:spTree>
    <p:extLst>
      <p:ext uri="{BB962C8B-B14F-4D97-AF65-F5344CB8AC3E}">
        <p14:creationId xmlns:p14="http://schemas.microsoft.com/office/powerpoint/2010/main" val="3350194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31"/>
        <p:cNvGrpSpPr/>
        <p:nvPr/>
      </p:nvGrpSpPr>
      <p:grpSpPr>
        <a:xfrm>
          <a:off x="0" y="0"/>
          <a:ext cx="0" cy="0"/>
          <a:chOff x="0" y="0"/>
          <a:chExt cx="0" cy="0"/>
        </a:xfrm>
      </p:grpSpPr>
      <p:sp>
        <p:nvSpPr>
          <p:cNvPr id="232" name="Google Shape;232;p20"/>
          <p:cNvSpPr txBox="1">
            <a:spLocks noGrp="1"/>
          </p:cNvSpPr>
          <p:nvPr>
            <p:ph type="body" idx="1"/>
          </p:nvPr>
        </p:nvSpPr>
        <p:spPr>
          <a:xfrm>
            <a:off x="1687050" y="1759501"/>
            <a:ext cx="5769900" cy="23190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Font typeface="Karla"/>
              <a:buChar char="●"/>
              <a:defRPr sz="1600"/>
            </a:lvl1pPr>
            <a:lvl2pPr marL="914400" lvl="1" indent="-317500" rtl="0">
              <a:spcBef>
                <a:spcPts val="1600"/>
              </a:spcBef>
              <a:spcAft>
                <a:spcPts val="0"/>
              </a:spcAft>
              <a:buSzPts val="1400"/>
              <a:buFont typeface="Karla"/>
              <a:buChar char="○"/>
              <a:defRPr/>
            </a:lvl2pPr>
            <a:lvl3pPr marL="1371600" lvl="2" indent="-317500" rtl="0">
              <a:spcBef>
                <a:spcPts val="0"/>
              </a:spcBef>
              <a:spcAft>
                <a:spcPts val="0"/>
              </a:spcAft>
              <a:buSzPts val="1400"/>
              <a:buFont typeface="Karla"/>
              <a:buChar char="■"/>
              <a:defRPr/>
            </a:lvl3pPr>
            <a:lvl4pPr marL="1828800" lvl="3" indent="-317500" rtl="0">
              <a:spcBef>
                <a:spcPts val="0"/>
              </a:spcBef>
              <a:spcAft>
                <a:spcPts val="0"/>
              </a:spcAft>
              <a:buSzPts val="1400"/>
              <a:buFont typeface="Karla"/>
              <a:buChar char="●"/>
              <a:defRPr/>
            </a:lvl4pPr>
            <a:lvl5pPr marL="2286000" lvl="4" indent="-317500" rtl="0">
              <a:spcBef>
                <a:spcPts val="0"/>
              </a:spcBef>
              <a:spcAft>
                <a:spcPts val="0"/>
              </a:spcAft>
              <a:buSzPts val="1400"/>
              <a:buFont typeface="Karla"/>
              <a:buChar char="○"/>
              <a:defRPr/>
            </a:lvl5pPr>
            <a:lvl6pPr marL="2743200" lvl="5" indent="-317500" rtl="0">
              <a:spcBef>
                <a:spcPts val="0"/>
              </a:spcBef>
              <a:spcAft>
                <a:spcPts val="0"/>
              </a:spcAft>
              <a:buSzPts val="1400"/>
              <a:buFont typeface="Karla"/>
              <a:buChar char="■"/>
              <a:defRPr/>
            </a:lvl6pPr>
            <a:lvl7pPr marL="3200400" lvl="6" indent="-317500" rtl="0">
              <a:spcBef>
                <a:spcPts val="0"/>
              </a:spcBef>
              <a:spcAft>
                <a:spcPts val="0"/>
              </a:spcAft>
              <a:buSzPts val="1400"/>
              <a:buFont typeface="Karla"/>
              <a:buChar char="●"/>
              <a:defRPr/>
            </a:lvl7pPr>
            <a:lvl8pPr marL="3657600" lvl="7" indent="-317500" rtl="0">
              <a:spcBef>
                <a:spcPts val="0"/>
              </a:spcBef>
              <a:spcAft>
                <a:spcPts val="0"/>
              </a:spcAft>
              <a:buSzPts val="1400"/>
              <a:buFont typeface="Karla"/>
              <a:buChar char="○"/>
              <a:defRPr/>
            </a:lvl8pPr>
            <a:lvl9pPr marL="4114800" lvl="8" indent="-317500" rtl="0">
              <a:spcBef>
                <a:spcPts val="0"/>
              </a:spcBef>
              <a:spcAft>
                <a:spcPts val="0"/>
              </a:spcAft>
              <a:buSzPts val="1400"/>
              <a:buFont typeface="Karla"/>
              <a:buChar char="■"/>
              <a:defRPr/>
            </a:lvl9pPr>
          </a:lstStyle>
          <a:p>
            <a:endParaRPr/>
          </a:p>
        </p:txBody>
      </p:sp>
      <p:sp>
        <p:nvSpPr>
          <p:cNvPr id="233" name="Google Shape;233;p20"/>
          <p:cNvSpPr txBox="1">
            <a:spLocks noGrp="1"/>
          </p:cNvSpPr>
          <p:nvPr>
            <p:ph type="title"/>
          </p:nvPr>
        </p:nvSpPr>
        <p:spPr>
          <a:xfrm>
            <a:off x="1687050" y="1065000"/>
            <a:ext cx="5769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34" name="Google Shape;234;p20"/>
          <p:cNvPicPr preferRelativeResize="0"/>
          <p:nvPr/>
        </p:nvPicPr>
        <p:blipFill>
          <a:blip r:embed="rId2">
            <a:alphaModFix/>
          </a:blip>
          <a:stretch>
            <a:fillRect/>
          </a:stretch>
        </p:blipFill>
        <p:spPr>
          <a:xfrm rot="10800000" flipH="1">
            <a:off x="-159100" y="774575"/>
            <a:ext cx="1044925" cy="1471700"/>
          </a:xfrm>
          <a:prstGeom prst="rect">
            <a:avLst/>
          </a:prstGeom>
          <a:noFill/>
          <a:ln>
            <a:noFill/>
          </a:ln>
        </p:spPr>
      </p:pic>
      <p:sp>
        <p:nvSpPr>
          <p:cNvPr id="235" name="Google Shape;235;p20"/>
          <p:cNvSpPr/>
          <p:nvPr/>
        </p:nvSpPr>
        <p:spPr>
          <a:xfrm>
            <a:off x="58" y="4543416"/>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6" name="Google Shape;236;p20"/>
          <p:cNvPicPr preferRelativeResize="0"/>
          <p:nvPr/>
        </p:nvPicPr>
        <p:blipFill>
          <a:blip r:embed="rId3">
            <a:alphaModFix/>
          </a:blip>
          <a:stretch>
            <a:fillRect/>
          </a:stretch>
        </p:blipFill>
        <p:spPr>
          <a:xfrm rot="-287318" flipH="1">
            <a:off x="8405604" y="3946618"/>
            <a:ext cx="849397" cy="995768"/>
          </a:xfrm>
          <a:prstGeom prst="rect">
            <a:avLst/>
          </a:prstGeom>
          <a:noFill/>
          <a:ln>
            <a:noFill/>
          </a:ln>
        </p:spPr>
      </p:pic>
      <p:sp>
        <p:nvSpPr>
          <p:cNvPr id="237" name="Google Shape;237;p20"/>
          <p:cNvSpPr/>
          <p:nvPr/>
        </p:nvSpPr>
        <p:spPr>
          <a:xfrm rot="10800000">
            <a:off x="58" y="-9"/>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8" name="Google Shape;238;p20"/>
          <p:cNvPicPr preferRelativeResize="0"/>
          <p:nvPr/>
        </p:nvPicPr>
        <p:blipFill>
          <a:blip r:embed="rId4">
            <a:alphaModFix/>
          </a:blip>
          <a:stretch>
            <a:fillRect/>
          </a:stretch>
        </p:blipFill>
        <p:spPr>
          <a:xfrm rot="9407652" flipH="1">
            <a:off x="-1328552" y="-985583"/>
            <a:ext cx="2726349" cy="2421263"/>
          </a:xfrm>
          <a:prstGeom prst="rect">
            <a:avLst/>
          </a:prstGeom>
          <a:noFill/>
          <a:ln>
            <a:noFill/>
          </a:ln>
        </p:spPr>
      </p:pic>
      <p:pic>
        <p:nvPicPr>
          <p:cNvPr id="239" name="Google Shape;239;p20"/>
          <p:cNvPicPr preferRelativeResize="0"/>
          <p:nvPr/>
        </p:nvPicPr>
        <p:blipFill>
          <a:blip r:embed="rId5">
            <a:alphaModFix/>
          </a:blip>
          <a:stretch>
            <a:fillRect/>
          </a:stretch>
        </p:blipFill>
        <p:spPr>
          <a:xfrm rot="-847278">
            <a:off x="1242905" y="331925"/>
            <a:ext cx="871684" cy="283469"/>
          </a:xfrm>
          <a:prstGeom prst="rect">
            <a:avLst/>
          </a:prstGeom>
          <a:noFill/>
          <a:ln>
            <a:noFill/>
          </a:ln>
        </p:spPr>
      </p:pic>
      <p:pic>
        <p:nvPicPr>
          <p:cNvPr id="240" name="Google Shape;240;p20"/>
          <p:cNvPicPr preferRelativeResize="0"/>
          <p:nvPr/>
        </p:nvPicPr>
        <p:blipFill>
          <a:blip r:embed="rId5">
            <a:alphaModFix/>
          </a:blip>
          <a:stretch>
            <a:fillRect/>
          </a:stretch>
        </p:blipFill>
        <p:spPr>
          <a:xfrm rot="721009">
            <a:off x="7539081" y="4408626"/>
            <a:ext cx="871684" cy="283469"/>
          </a:xfrm>
          <a:prstGeom prst="rect">
            <a:avLst/>
          </a:prstGeom>
          <a:noFill/>
          <a:ln>
            <a:noFill/>
          </a:ln>
        </p:spPr>
      </p:pic>
      <p:pic>
        <p:nvPicPr>
          <p:cNvPr id="241" name="Google Shape;241;p20"/>
          <p:cNvPicPr preferRelativeResize="0"/>
          <p:nvPr/>
        </p:nvPicPr>
        <p:blipFill>
          <a:blip r:embed="rId5">
            <a:alphaModFix/>
          </a:blip>
          <a:stretch>
            <a:fillRect/>
          </a:stretch>
        </p:blipFill>
        <p:spPr>
          <a:xfrm rot="-1427564">
            <a:off x="8681931" y="4772402"/>
            <a:ext cx="871682" cy="283470"/>
          </a:xfrm>
          <a:prstGeom prst="rect">
            <a:avLst/>
          </a:prstGeom>
          <a:noFill/>
          <a:ln>
            <a:noFill/>
          </a:ln>
        </p:spPr>
      </p:pic>
    </p:spTree>
    <p:extLst>
      <p:ext uri="{BB962C8B-B14F-4D97-AF65-F5344CB8AC3E}">
        <p14:creationId xmlns:p14="http://schemas.microsoft.com/office/powerpoint/2010/main" val="4067756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286"/>
        <p:cNvGrpSpPr/>
        <p:nvPr/>
      </p:nvGrpSpPr>
      <p:grpSpPr>
        <a:xfrm>
          <a:off x="0" y="0"/>
          <a:ext cx="0" cy="0"/>
          <a:chOff x="0" y="0"/>
          <a:chExt cx="0" cy="0"/>
        </a:xfrm>
      </p:grpSpPr>
      <p:sp>
        <p:nvSpPr>
          <p:cNvPr id="287" name="Google Shape;287;p24"/>
          <p:cNvSpPr txBox="1">
            <a:spLocks noGrp="1"/>
          </p:cNvSpPr>
          <p:nvPr>
            <p:ph type="title"/>
          </p:nvPr>
        </p:nvSpPr>
        <p:spPr>
          <a:xfrm>
            <a:off x="2697630" y="957188"/>
            <a:ext cx="3748800" cy="166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96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288" name="Google Shape;288;p24"/>
          <p:cNvSpPr txBox="1">
            <a:spLocks noGrp="1"/>
          </p:cNvSpPr>
          <p:nvPr>
            <p:ph type="subTitle" idx="1"/>
          </p:nvPr>
        </p:nvSpPr>
        <p:spPr>
          <a:xfrm>
            <a:off x="3114675" y="2529913"/>
            <a:ext cx="2914800" cy="116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3917283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txBox="1">
            <a:spLocks noGrp="1"/>
          </p:cNvSpPr>
          <p:nvPr>
            <p:ph type="subTitle" idx="1"/>
          </p:nvPr>
        </p:nvSpPr>
        <p:spPr>
          <a:xfrm>
            <a:off x="1458776" y="3030100"/>
            <a:ext cx="29559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31" name="Google Shape;31;p5"/>
          <p:cNvSpPr txBox="1">
            <a:spLocks noGrp="1"/>
          </p:cNvSpPr>
          <p:nvPr>
            <p:ph type="subTitle" idx="2"/>
          </p:nvPr>
        </p:nvSpPr>
        <p:spPr>
          <a:xfrm>
            <a:off x="1461275" y="3356450"/>
            <a:ext cx="2953500" cy="9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2" name="Google Shape;32;p5"/>
          <p:cNvSpPr txBox="1">
            <a:spLocks noGrp="1"/>
          </p:cNvSpPr>
          <p:nvPr>
            <p:ph type="subTitle" idx="3"/>
          </p:nvPr>
        </p:nvSpPr>
        <p:spPr>
          <a:xfrm>
            <a:off x="4729337" y="3030100"/>
            <a:ext cx="29559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33" name="Google Shape;33;p5"/>
          <p:cNvSpPr txBox="1">
            <a:spLocks noGrp="1"/>
          </p:cNvSpPr>
          <p:nvPr>
            <p:ph type="subTitle" idx="4"/>
          </p:nvPr>
        </p:nvSpPr>
        <p:spPr>
          <a:xfrm>
            <a:off x="4732425" y="3356450"/>
            <a:ext cx="2949600" cy="9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4" name="Google Shape;34;p5"/>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5" name="Google Shape;35;p5"/>
          <p:cNvPicPr preferRelativeResize="0"/>
          <p:nvPr/>
        </p:nvPicPr>
        <p:blipFill>
          <a:blip r:embed="rId2">
            <a:alphaModFix/>
          </a:blip>
          <a:stretch>
            <a:fillRect/>
          </a:stretch>
        </p:blipFill>
        <p:spPr>
          <a:xfrm rot="1058409">
            <a:off x="-114981" y="3001735"/>
            <a:ext cx="681780" cy="799265"/>
          </a:xfrm>
          <a:prstGeom prst="rect">
            <a:avLst/>
          </a:prstGeom>
          <a:noFill/>
          <a:ln>
            <a:noFill/>
          </a:ln>
        </p:spPr>
      </p:pic>
      <p:sp>
        <p:nvSpPr>
          <p:cNvPr id="36" name="Google Shape;36;p5"/>
          <p:cNvSpPr/>
          <p:nvPr/>
        </p:nvSpPr>
        <p:spPr>
          <a:xfrm flipH="1">
            <a:off x="58" y="4684902"/>
            <a:ext cx="9144142" cy="458624"/>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 name="Google Shape;37;p5"/>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38" name="Google Shape;38;p5"/>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39" name="Google Shape;39;p5"/>
          <p:cNvPicPr preferRelativeResize="0"/>
          <p:nvPr/>
        </p:nvPicPr>
        <p:blipFill>
          <a:blip r:embed="rId4">
            <a:alphaModFix/>
          </a:blip>
          <a:stretch>
            <a:fillRect/>
          </a:stretch>
        </p:blipFill>
        <p:spPr>
          <a:xfrm rot="4468951">
            <a:off x="-24600" y="4349228"/>
            <a:ext cx="1215509" cy="1401968"/>
          </a:xfrm>
          <a:prstGeom prst="rect">
            <a:avLst/>
          </a:prstGeom>
          <a:noFill/>
          <a:ln>
            <a:noFill/>
          </a:ln>
        </p:spPr>
      </p:pic>
      <p:pic>
        <p:nvPicPr>
          <p:cNvPr id="40" name="Google Shape;40;p5"/>
          <p:cNvPicPr preferRelativeResize="0"/>
          <p:nvPr/>
        </p:nvPicPr>
        <p:blipFill>
          <a:blip r:embed="rId5">
            <a:alphaModFix/>
          </a:blip>
          <a:stretch>
            <a:fillRect/>
          </a:stretch>
        </p:blipFill>
        <p:spPr>
          <a:xfrm rot="2335978">
            <a:off x="128568" y="953580"/>
            <a:ext cx="996762" cy="324152"/>
          </a:xfrm>
          <a:prstGeom prst="rect">
            <a:avLst/>
          </a:prstGeom>
          <a:noFill/>
          <a:ln>
            <a:noFill/>
          </a:ln>
        </p:spPr>
      </p:pic>
      <p:pic>
        <p:nvPicPr>
          <p:cNvPr id="41" name="Google Shape;41;p5"/>
          <p:cNvPicPr preferRelativeResize="0"/>
          <p:nvPr/>
        </p:nvPicPr>
        <p:blipFill>
          <a:blip r:embed="rId5">
            <a:alphaModFix/>
          </a:blip>
          <a:stretch>
            <a:fillRect/>
          </a:stretch>
        </p:blipFill>
        <p:spPr>
          <a:xfrm rot="-949908">
            <a:off x="8111254" y="4097984"/>
            <a:ext cx="747372" cy="243053"/>
          </a:xfrm>
          <a:prstGeom prst="rect">
            <a:avLst/>
          </a:prstGeom>
          <a:noFill/>
          <a:ln>
            <a:noFill/>
          </a:ln>
        </p:spPr>
      </p:pic>
      <p:pic>
        <p:nvPicPr>
          <p:cNvPr id="42" name="Google Shape;42;p5"/>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pic>
        <p:nvPicPr>
          <p:cNvPr id="43" name="Google Shape;43;p5"/>
          <p:cNvPicPr preferRelativeResize="0"/>
          <p:nvPr/>
        </p:nvPicPr>
        <p:blipFill>
          <a:blip r:embed="rId5">
            <a:alphaModFix/>
          </a:blip>
          <a:stretch>
            <a:fillRect/>
          </a:stretch>
        </p:blipFill>
        <p:spPr>
          <a:xfrm rot="-949908">
            <a:off x="-284846" y="245634"/>
            <a:ext cx="747372" cy="243053"/>
          </a:xfrm>
          <a:prstGeom prst="rect">
            <a:avLst/>
          </a:prstGeom>
          <a:noFill/>
          <a:ln>
            <a:noFill/>
          </a:ln>
        </p:spPr>
      </p:pic>
      <p:pic>
        <p:nvPicPr>
          <p:cNvPr id="44" name="Google Shape;44;p5"/>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28"/>
        <p:cNvGrpSpPr/>
        <p:nvPr/>
      </p:nvGrpSpPr>
      <p:grpSpPr>
        <a:xfrm>
          <a:off x="0" y="0"/>
          <a:ext cx="0" cy="0"/>
          <a:chOff x="0" y="0"/>
          <a:chExt cx="0" cy="0"/>
        </a:xfrm>
      </p:grpSpPr>
      <p:sp>
        <p:nvSpPr>
          <p:cNvPr id="329" name="Google Shape;329;p27"/>
          <p:cNvSpPr txBox="1">
            <a:spLocks noGrp="1"/>
          </p:cNvSpPr>
          <p:nvPr>
            <p:ph type="title"/>
          </p:nvPr>
        </p:nvSpPr>
        <p:spPr>
          <a:xfrm>
            <a:off x="1522150" y="2094600"/>
            <a:ext cx="2945400" cy="954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5000"/>
            </a:lvl1pPr>
            <a:lvl2pPr lvl="1" algn="ctr" rtl="0">
              <a:spcBef>
                <a:spcPts val="0"/>
              </a:spcBef>
              <a:spcAft>
                <a:spcPts val="0"/>
              </a:spcAft>
              <a:buNone/>
              <a:defRPr sz="5000"/>
            </a:lvl2pPr>
            <a:lvl3pPr lvl="2" algn="ctr" rtl="0">
              <a:spcBef>
                <a:spcPts val="0"/>
              </a:spcBef>
              <a:spcAft>
                <a:spcPts val="0"/>
              </a:spcAft>
              <a:buNone/>
              <a:defRPr sz="5000"/>
            </a:lvl3pPr>
            <a:lvl4pPr lvl="3" algn="ctr" rtl="0">
              <a:spcBef>
                <a:spcPts val="0"/>
              </a:spcBef>
              <a:spcAft>
                <a:spcPts val="0"/>
              </a:spcAft>
              <a:buNone/>
              <a:defRPr sz="5000"/>
            </a:lvl4pPr>
            <a:lvl5pPr lvl="4" algn="ctr" rtl="0">
              <a:spcBef>
                <a:spcPts val="0"/>
              </a:spcBef>
              <a:spcAft>
                <a:spcPts val="0"/>
              </a:spcAft>
              <a:buNone/>
              <a:defRPr sz="5000"/>
            </a:lvl5pPr>
            <a:lvl6pPr lvl="5" algn="ctr" rtl="0">
              <a:spcBef>
                <a:spcPts val="0"/>
              </a:spcBef>
              <a:spcAft>
                <a:spcPts val="0"/>
              </a:spcAft>
              <a:buNone/>
              <a:defRPr sz="5000"/>
            </a:lvl6pPr>
            <a:lvl7pPr lvl="6" algn="ctr" rtl="0">
              <a:spcBef>
                <a:spcPts val="0"/>
              </a:spcBef>
              <a:spcAft>
                <a:spcPts val="0"/>
              </a:spcAft>
              <a:buNone/>
              <a:defRPr sz="5000"/>
            </a:lvl7pPr>
            <a:lvl8pPr lvl="7" algn="ctr" rtl="0">
              <a:spcBef>
                <a:spcPts val="0"/>
              </a:spcBef>
              <a:spcAft>
                <a:spcPts val="0"/>
              </a:spcAft>
              <a:buNone/>
              <a:defRPr sz="5000"/>
            </a:lvl8pPr>
            <a:lvl9pPr lvl="8" algn="ctr" rtl="0">
              <a:spcBef>
                <a:spcPts val="0"/>
              </a:spcBef>
              <a:spcAft>
                <a:spcPts val="0"/>
              </a:spcAft>
              <a:buNone/>
              <a:defRPr sz="5000"/>
            </a:lvl9pPr>
          </a:lstStyle>
          <a:p>
            <a:endParaRPr/>
          </a:p>
        </p:txBody>
      </p:sp>
      <p:sp>
        <p:nvSpPr>
          <p:cNvPr id="330" name="Google Shape;330;p27"/>
          <p:cNvSpPr txBox="1">
            <a:spLocks noGrp="1"/>
          </p:cNvSpPr>
          <p:nvPr>
            <p:ph type="subTitle" idx="1"/>
          </p:nvPr>
        </p:nvSpPr>
        <p:spPr>
          <a:xfrm>
            <a:off x="5580575" y="662075"/>
            <a:ext cx="2945400" cy="677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331" name="Google Shape;331;p27"/>
          <p:cNvSpPr txBox="1">
            <a:spLocks noGrp="1"/>
          </p:cNvSpPr>
          <p:nvPr>
            <p:ph type="subTitle" idx="2"/>
          </p:nvPr>
        </p:nvSpPr>
        <p:spPr>
          <a:xfrm>
            <a:off x="5580575" y="1390725"/>
            <a:ext cx="2945400" cy="831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332" name="Google Shape;332;p27"/>
          <p:cNvSpPr txBox="1"/>
          <p:nvPr/>
        </p:nvSpPr>
        <p:spPr>
          <a:xfrm>
            <a:off x="5580575" y="3319900"/>
            <a:ext cx="2945400" cy="923400"/>
          </a:xfrm>
          <a:prstGeom prst="rect">
            <a:avLst/>
          </a:prstGeom>
          <a:noFill/>
          <a:ln>
            <a:noFill/>
          </a:ln>
        </p:spPr>
        <p:txBody>
          <a:bodyPr spcFirstLastPara="1" wrap="square" lIns="91425" tIns="91425" rIns="91425" bIns="91425" anchor="t" anchorCtr="0">
            <a:spAutoFit/>
          </a:bodyPr>
          <a:lstStyle/>
          <a:p>
            <a:pPr marL="0" lvl="0" indent="0" algn="l" rtl="0">
              <a:spcBef>
                <a:spcPts val="300"/>
              </a:spcBef>
              <a:spcAft>
                <a:spcPts val="0"/>
              </a:spcAft>
              <a:buNone/>
            </a:pPr>
            <a:r>
              <a:rPr lang="en" sz="1200">
                <a:solidFill>
                  <a:schemeClr val="accent3"/>
                </a:solidFill>
                <a:latin typeface="Open Sans"/>
                <a:ea typeface="Open Sans"/>
                <a:cs typeface="Open Sans"/>
                <a:sym typeface="Open Sans"/>
              </a:rPr>
              <a:t>CREDITS: This presentation template was created by </a:t>
            </a:r>
            <a:r>
              <a:rPr lang="en" sz="1200" b="1">
                <a:solidFill>
                  <a:schemeClr val="accent3"/>
                </a:solidFill>
                <a:uFill>
                  <a:noFill/>
                </a:uFill>
                <a:latin typeface="Open Sans"/>
                <a:ea typeface="Open Sans"/>
                <a:cs typeface="Open Sans"/>
                <a:sym typeface="Open Sans"/>
                <a:hlinkClick r:id="rId2">
                  <a:extLst>
                    <a:ext uri="{A12FA001-AC4F-418D-AE19-62706E023703}">
                      <ahyp:hlinkClr xmlns="" xmlns:ahyp="http://schemas.microsoft.com/office/drawing/2018/hyperlinkcolor" val="tx"/>
                    </a:ext>
                  </a:extLst>
                </a:hlinkClick>
              </a:rPr>
              <a:t>Slidesgo</a:t>
            </a:r>
            <a:r>
              <a:rPr lang="en" sz="1200">
                <a:solidFill>
                  <a:schemeClr val="accent3"/>
                </a:solidFill>
                <a:latin typeface="Open Sans"/>
                <a:ea typeface="Open Sans"/>
                <a:cs typeface="Open Sans"/>
                <a:sym typeface="Open Sans"/>
              </a:rPr>
              <a:t>, including icons by </a:t>
            </a:r>
            <a:r>
              <a:rPr lang="en" sz="1200" b="1">
                <a:solidFill>
                  <a:schemeClr val="accent3"/>
                </a:solidFill>
                <a:uFill>
                  <a:noFill/>
                </a:uFill>
                <a:latin typeface="Open Sans"/>
                <a:ea typeface="Open Sans"/>
                <a:cs typeface="Open Sans"/>
                <a:sym typeface="Open Sans"/>
                <a:hlinkClick r:id="rId3">
                  <a:extLst>
                    <a:ext uri="{A12FA001-AC4F-418D-AE19-62706E023703}">
                      <ahyp:hlinkClr xmlns="" xmlns:ahyp="http://schemas.microsoft.com/office/drawing/2018/hyperlinkcolor" val="tx"/>
                    </a:ext>
                  </a:extLst>
                </a:hlinkClick>
              </a:rPr>
              <a:t>Flaticon</a:t>
            </a:r>
            <a:r>
              <a:rPr lang="en" sz="1200">
                <a:solidFill>
                  <a:schemeClr val="accent3"/>
                </a:solidFill>
                <a:latin typeface="Open Sans"/>
                <a:ea typeface="Open Sans"/>
                <a:cs typeface="Open Sans"/>
                <a:sym typeface="Open Sans"/>
              </a:rPr>
              <a:t>, and infographics &amp; images by </a:t>
            </a:r>
            <a:r>
              <a:rPr lang="en" sz="1200" b="1">
                <a:solidFill>
                  <a:schemeClr val="accent3"/>
                </a:solidFill>
                <a:uFill>
                  <a:noFill/>
                </a:uFill>
                <a:latin typeface="Open Sans"/>
                <a:ea typeface="Open Sans"/>
                <a:cs typeface="Open Sans"/>
                <a:sym typeface="Open Sans"/>
                <a:hlinkClick r:id="rId4">
                  <a:extLst>
                    <a:ext uri="{A12FA001-AC4F-418D-AE19-62706E023703}">
                      <ahyp:hlinkClr xmlns="" xmlns:ahyp="http://schemas.microsoft.com/office/drawing/2018/hyperlinkcolor" val="tx"/>
                    </a:ext>
                  </a:extLst>
                </a:hlinkClick>
              </a:rPr>
              <a:t>Freepik</a:t>
            </a:r>
            <a:r>
              <a:rPr lang="en" sz="1200" b="1">
                <a:solidFill>
                  <a:schemeClr val="accent3"/>
                </a:solidFill>
                <a:latin typeface="Open Sans"/>
                <a:ea typeface="Open Sans"/>
                <a:cs typeface="Open Sans"/>
                <a:sym typeface="Open Sans"/>
              </a:rPr>
              <a:t> </a:t>
            </a:r>
            <a:endParaRPr sz="1200" b="1">
              <a:solidFill>
                <a:schemeClr val="accent3"/>
              </a:solidFill>
              <a:latin typeface="Open Sans"/>
              <a:ea typeface="Open Sans"/>
              <a:cs typeface="Open Sans"/>
              <a:sym typeface="Open Sans"/>
            </a:endParaRPr>
          </a:p>
        </p:txBody>
      </p:sp>
    </p:spTree>
    <p:extLst>
      <p:ext uri="{BB962C8B-B14F-4D97-AF65-F5344CB8AC3E}">
        <p14:creationId xmlns:p14="http://schemas.microsoft.com/office/powerpoint/2010/main" val="2218525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3"/>
        <p:cNvGrpSpPr/>
        <p:nvPr/>
      </p:nvGrpSpPr>
      <p:grpSpPr>
        <a:xfrm>
          <a:off x="0" y="0"/>
          <a:ext cx="0" cy="0"/>
          <a:chOff x="0" y="0"/>
          <a:chExt cx="0" cy="0"/>
        </a:xfrm>
      </p:grpSpPr>
      <p:sp>
        <p:nvSpPr>
          <p:cNvPr id="334" name="Google Shape;334;p28"/>
          <p:cNvSpPr/>
          <p:nvPr/>
        </p:nvSpPr>
        <p:spPr>
          <a:xfrm>
            <a:off x="58" y="4543416"/>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5" name="Google Shape;335;p28"/>
          <p:cNvPicPr preferRelativeResize="0"/>
          <p:nvPr/>
        </p:nvPicPr>
        <p:blipFill>
          <a:blip r:embed="rId2">
            <a:alphaModFix/>
          </a:blip>
          <a:stretch>
            <a:fillRect/>
          </a:stretch>
        </p:blipFill>
        <p:spPr>
          <a:xfrm rot="-287318" flipH="1">
            <a:off x="8405604" y="3946618"/>
            <a:ext cx="849397" cy="995768"/>
          </a:xfrm>
          <a:prstGeom prst="rect">
            <a:avLst/>
          </a:prstGeom>
          <a:noFill/>
          <a:ln>
            <a:noFill/>
          </a:ln>
        </p:spPr>
      </p:pic>
      <p:sp>
        <p:nvSpPr>
          <p:cNvPr id="336" name="Google Shape;336;p28"/>
          <p:cNvSpPr/>
          <p:nvPr/>
        </p:nvSpPr>
        <p:spPr>
          <a:xfrm rot="10800000">
            <a:off x="58" y="-9"/>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7" name="Google Shape;337;p28"/>
          <p:cNvPicPr preferRelativeResize="0"/>
          <p:nvPr/>
        </p:nvPicPr>
        <p:blipFill>
          <a:blip r:embed="rId3">
            <a:alphaModFix/>
          </a:blip>
          <a:stretch>
            <a:fillRect/>
          </a:stretch>
        </p:blipFill>
        <p:spPr>
          <a:xfrm rot="9407652" flipH="1">
            <a:off x="-1328552" y="-985583"/>
            <a:ext cx="2726349" cy="2421263"/>
          </a:xfrm>
          <a:prstGeom prst="rect">
            <a:avLst/>
          </a:prstGeom>
          <a:noFill/>
          <a:ln>
            <a:noFill/>
          </a:ln>
        </p:spPr>
      </p:pic>
      <p:pic>
        <p:nvPicPr>
          <p:cNvPr id="338" name="Google Shape;338;p28"/>
          <p:cNvPicPr preferRelativeResize="0"/>
          <p:nvPr/>
        </p:nvPicPr>
        <p:blipFill>
          <a:blip r:embed="rId4">
            <a:alphaModFix/>
          </a:blip>
          <a:stretch>
            <a:fillRect/>
          </a:stretch>
        </p:blipFill>
        <p:spPr>
          <a:xfrm rot="721009">
            <a:off x="7539081" y="4408626"/>
            <a:ext cx="871684" cy="283469"/>
          </a:xfrm>
          <a:prstGeom prst="rect">
            <a:avLst/>
          </a:prstGeom>
          <a:noFill/>
          <a:ln>
            <a:noFill/>
          </a:ln>
        </p:spPr>
      </p:pic>
      <p:pic>
        <p:nvPicPr>
          <p:cNvPr id="339" name="Google Shape;339;p28"/>
          <p:cNvPicPr preferRelativeResize="0"/>
          <p:nvPr/>
        </p:nvPicPr>
        <p:blipFill>
          <a:blip r:embed="rId4">
            <a:alphaModFix/>
          </a:blip>
          <a:stretch>
            <a:fillRect/>
          </a:stretch>
        </p:blipFill>
        <p:spPr>
          <a:xfrm rot="-1427564">
            <a:off x="8681931" y="4772402"/>
            <a:ext cx="871682" cy="283470"/>
          </a:xfrm>
          <a:prstGeom prst="rect">
            <a:avLst/>
          </a:prstGeom>
          <a:noFill/>
          <a:ln>
            <a:noFill/>
          </a:ln>
        </p:spPr>
      </p:pic>
    </p:spTree>
    <p:extLst>
      <p:ext uri="{BB962C8B-B14F-4D97-AF65-F5344CB8AC3E}">
        <p14:creationId xmlns:p14="http://schemas.microsoft.com/office/powerpoint/2010/main" val="635500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82F9DD-12E4-4220-8799-F49C16EFD14E}" type="datetimeFigureOut">
              <a:rPr lang="en-US" smtClean="0"/>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ADEBA4-3F6C-4368-8D04-F9BC89F016B3}" type="slidenum">
              <a:rPr lang="en-US" smtClean="0"/>
              <a:t>‹#›</a:t>
            </a:fld>
            <a:endParaRPr lang="en-US"/>
          </a:p>
        </p:txBody>
      </p:sp>
    </p:spTree>
    <p:extLst>
      <p:ext uri="{BB962C8B-B14F-4D97-AF65-F5344CB8AC3E}">
        <p14:creationId xmlns:p14="http://schemas.microsoft.com/office/powerpoint/2010/main" val="344305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35756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559707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6485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218480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163979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8320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883513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7"/>
        <p:cNvGrpSpPr/>
        <p:nvPr/>
      </p:nvGrpSpPr>
      <p:grpSpPr>
        <a:xfrm>
          <a:off x="0" y="0"/>
          <a:ext cx="0" cy="0"/>
          <a:chOff x="0" y="0"/>
          <a:chExt cx="0" cy="0"/>
        </a:xfrm>
      </p:grpSpPr>
      <p:sp>
        <p:nvSpPr>
          <p:cNvPr id="68" name="Google Shape;68;p8"/>
          <p:cNvSpPr txBox="1">
            <a:spLocks noGrp="1"/>
          </p:cNvSpPr>
          <p:nvPr>
            <p:ph type="title"/>
          </p:nvPr>
        </p:nvSpPr>
        <p:spPr>
          <a:xfrm>
            <a:off x="2324700" y="1476375"/>
            <a:ext cx="4495200" cy="220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69" name="Google Shape;69;p8"/>
          <p:cNvGrpSpPr/>
          <p:nvPr/>
        </p:nvGrpSpPr>
        <p:grpSpPr>
          <a:xfrm>
            <a:off x="-1874485" y="-2028824"/>
            <a:ext cx="12390986" cy="8960275"/>
            <a:chOff x="-1874485" y="-2028824"/>
            <a:chExt cx="12390986" cy="8960275"/>
          </a:xfrm>
        </p:grpSpPr>
        <p:pic>
          <p:nvPicPr>
            <p:cNvPr id="70" name="Google Shape;70;p8"/>
            <p:cNvPicPr preferRelativeResize="0"/>
            <p:nvPr/>
          </p:nvPicPr>
          <p:blipFill>
            <a:blip r:embed="rId2">
              <a:alphaModFix/>
            </a:blip>
            <a:stretch>
              <a:fillRect/>
            </a:stretch>
          </p:blipFill>
          <p:spPr>
            <a:xfrm rot="3644114">
              <a:off x="6600143" y="3683219"/>
              <a:ext cx="2726349" cy="2421263"/>
            </a:xfrm>
            <a:prstGeom prst="rect">
              <a:avLst/>
            </a:prstGeom>
            <a:noFill/>
            <a:ln>
              <a:noFill/>
            </a:ln>
          </p:spPr>
        </p:pic>
        <p:pic>
          <p:nvPicPr>
            <p:cNvPr id="71" name="Google Shape;71;p8"/>
            <p:cNvPicPr preferRelativeResize="0"/>
            <p:nvPr/>
          </p:nvPicPr>
          <p:blipFill>
            <a:blip r:embed="rId3">
              <a:alphaModFix/>
            </a:blip>
            <a:stretch>
              <a:fillRect/>
            </a:stretch>
          </p:blipFill>
          <p:spPr>
            <a:xfrm rot="10799995" flipH="1">
              <a:off x="-410290" y="745942"/>
              <a:ext cx="1184750" cy="1668625"/>
            </a:xfrm>
            <a:prstGeom prst="rect">
              <a:avLst/>
            </a:prstGeom>
            <a:noFill/>
            <a:ln>
              <a:noFill/>
            </a:ln>
          </p:spPr>
        </p:pic>
        <p:pic>
          <p:nvPicPr>
            <p:cNvPr id="72" name="Google Shape;72;p8"/>
            <p:cNvPicPr preferRelativeResize="0"/>
            <p:nvPr/>
          </p:nvPicPr>
          <p:blipFill>
            <a:blip r:embed="rId4">
              <a:alphaModFix/>
            </a:blip>
            <a:stretch>
              <a:fillRect/>
            </a:stretch>
          </p:blipFill>
          <p:spPr>
            <a:xfrm rot="-2146030" flipH="1">
              <a:off x="5984582" y="4265175"/>
              <a:ext cx="1480484" cy="1735598"/>
            </a:xfrm>
            <a:prstGeom prst="rect">
              <a:avLst/>
            </a:prstGeom>
            <a:noFill/>
            <a:ln>
              <a:noFill/>
            </a:ln>
          </p:spPr>
        </p:pic>
        <p:pic>
          <p:nvPicPr>
            <p:cNvPr id="73" name="Google Shape;73;p8"/>
            <p:cNvPicPr preferRelativeResize="0"/>
            <p:nvPr/>
          </p:nvPicPr>
          <p:blipFill>
            <a:blip r:embed="rId5">
              <a:alphaModFix/>
            </a:blip>
            <a:stretch>
              <a:fillRect/>
            </a:stretch>
          </p:blipFill>
          <p:spPr>
            <a:xfrm rot="10800000" flipH="1">
              <a:off x="-410300" y="4210776"/>
              <a:ext cx="3237624" cy="2720675"/>
            </a:xfrm>
            <a:prstGeom prst="rect">
              <a:avLst/>
            </a:prstGeom>
            <a:noFill/>
            <a:ln>
              <a:noFill/>
            </a:ln>
          </p:spPr>
        </p:pic>
        <p:pic>
          <p:nvPicPr>
            <p:cNvPr id="74" name="Google Shape;74;p8"/>
            <p:cNvPicPr preferRelativeResize="0"/>
            <p:nvPr/>
          </p:nvPicPr>
          <p:blipFill>
            <a:blip r:embed="rId2">
              <a:alphaModFix/>
            </a:blip>
            <a:stretch>
              <a:fillRect/>
            </a:stretch>
          </p:blipFill>
          <p:spPr>
            <a:xfrm rot="7155886" flipH="1">
              <a:off x="-1515157" y="3152620"/>
              <a:ext cx="2726349" cy="2421263"/>
            </a:xfrm>
            <a:prstGeom prst="rect">
              <a:avLst/>
            </a:prstGeom>
            <a:noFill/>
            <a:ln>
              <a:noFill/>
            </a:ln>
          </p:spPr>
        </p:pic>
        <p:pic>
          <p:nvPicPr>
            <p:cNvPr id="75" name="Google Shape;75;p8"/>
            <p:cNvPicPr preferRelativeResize="0"/>
            <p:nvPr/>
          </p:nvPicPr>
          <p:blipFill>
            <a:blip r:embed="rId5">
              <a:alphaModFix/>
            </a:blip>
            <a:stretch>
              <a:fillRect/>
            </a:stretch>
          </p:blipFill>
          <p:spPr>
            <a:xfrm rot="-4822065" flipH="1">
              <a:off x="-1107394" y="-1441475"/>
              <a:ext cx="3641590" cy="3060142"/>
            </a:xfrm>
            <a:prstGeom prst="rect">
              <a:avLst/>
            </a:prstGeom>
            <a:noFill/>
            <a:ln>
              <a:noFill/>
            </a:ln>
          </p:spPr>
        </p:pic>
        <p:pic>
          <p:nvPicPr>
            <p:cNvPr id="76" name="Google Shape;76;p8"/>
            <p:cNvPicPr preferRelativeResize="0"/>
            <p:nvPr/>
          </p:nvPicPr>
          <p:blipFill>
            <a:blip r:embed="rId6">
              <a:alphaModFix/>
            </a:blip>
            <a:stretch>
              <a:fillRect/>
            </a:stretch>
          </p:blipFill>
          <p:spPr>
            <a:xfrm rot="8406173" flipH="1">
              <a:off x="1605199" y="-1681245"/>
              <a:ext cx="1864251" cy="2150239"/>
            </a:xfrm>
            <a:prstGeom prst="rect">
              <a:avLst/>
            </a:prstGeom>
            <a:noFill/>
            <a:ln>
              <a:noFill/>
            </a:ln>
          </p:spPr>
        </p:pic>
        <p:pic>
          <p:nvPicPr>
            <p:cNvPr id="77" name="Google Shape;77;p8"/>
            <p:cNvPicPr preferRelativeResize="0"/>
            <p:nvPr/>
          </p:nvPicPr>
          <p:blipFill>
            <a:blip r:embed="rId5">
              <a:alphaModFix/>
            </a:blip>
            <a:stretch>
              <a:fillRect/>
            </a:stretch>
          </p:blipFill>
          <p:spPr>
            <a:xfrm rot="-5977938">
              <a:off x="7947059" y="2454176"/>
              <a:ext cx="2574835" cy="2163721"/>
            </a:xfrm>
            <a:prstGeom prst="rect">
              <a:avLst/>
            </a:prstGeom>
            <a:noFill/>
            <a:ln>
              <a:noFill/>
            </a:ln>
          </p:spPr>
        </p:pic>
        <p:pic>
          <p:nvPicPr>
            <p:cNvPr id="78" name="Google Shape;78;p8"/>
            <p:cNvPicPr preferRelativeResize="0"/>
            <p:nvPr/>
          </p:nvPicPr>
          <p:blipFill>
            <a:blip r:embed="rId6">
              <a:alphaModFix/>
            </a:blip>
            <a:stretch>
              <a:fillRect/>
            </a:stretch>
          </p:blipFill>
          <p:spPr>
            <a:xfrm rot="-7910329" flipH="1">
              <a:off x="8161624" y="-624731"/>
              <a:ext cx="1864251" cy="2150240"/>
            </a:xfrm>
            <a:prstGeom prst="rect">
              <a:avLst/>
            </a:prstGeom>
            <a:noFill/>
            <a:ln>
              <a:noFill/>
            </a:ln>
          </p:spPr>
        </p:pic>
        <p:pic>
          <p:nvPicPr>
            <p:cNvPr id="79" name="Google Shape;79;p8"/>
            <p:cNvPicPr preferRelativeResize="0"/>
            <p:nvPr/>
          </p:nvPicPr>
          <p:blipFill>
            <a:blip r:embed="rId3">
              <a:alphaModFix/>
            </a:blip>
            <a:stretch>
              <a:fillRect/>
            </a:stretch>
          </p:blipFill>
          <p:spPr>
            <a:xfrm rot="-5219239" flipH="1">
              <a:off x="7417688" y="-683442"/>
              <a:ext cx="1184749" cy="1668629"/>
            </a:xfrm>
            <a:prstGeom prst="rect">
              <a:avLst/>
            </a:prstGeom>
            <a:noFill/>
            <a:ln>
              <a:noFill/>
            </a:ln>
          </p:spPr>
        </p:pic>
        <p:pic>
          <p:nvPicPr>
            <p:cNvPr id="80" name="Google Shape;80;p8"/>
            <p:cNvPicPr preferRelativeResize="0"/>
            <p:nvPr/>
          </p:nvPicPr>
          <p:blipFill>
            <a:blip r:embed="rId4">
              <a:alphaModFix/>
            </a:blip>
            <a:stretch>
              <a:fillRect/>
            </a:stretch>
          </p:blipFill>
          <p:spPr>
            <a:xfrm rot="3550003" flipH="1">
              <a:off x="166269" y="2486299"/>
              <a:ext cx="1094281" cy="1282844"/>
            </a:xfrm>
            <a:prstGeom prst="rect">
              <a:avLst/>
            </a:prstGeom>
            <a:noFill/>
            <a:ln>
              <a:noFill/>
            </a:ln>
          </p:spPr>
        </p:pic>
        <p:pic>
          <p:nvPicPr>
            <p:cNvPr id="81" name="Google Shape;81;p8"/>
            <p:cNvPicPr preferRelativeResize="0"/>
            <p:nvPr/>
          </p:nvPicPr>
          <p:blipFill>
            <a:blip r:embed="rId4">
              <a:alphaModFix/>
            </a:blip>
            <a:stretch>
              <a:fillRect/>
            </a:stretch>
          </p:blipFill>
          <p:spPr>
            <a:xfrm rot="-7249997" flipH="1">
              <a:off x="6376569" y="-428351"/>
              <a:ext cx="1094281" cy="1282844"/>
            </a:xfrm>
            <a:prstGeom prst="rect">
              <a:avLst/>
            </a:prstGeom>
            <a:noFill/>
            <a:ln>
              <a:noFill/>
            </a:ln>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355773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28469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093946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6/16/2024</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0443690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10"/>
            <a:ext cx="9144000" cy="5143520"/>
            <a:chOff x="238125" y="846675"/>
            <a:chExt cx="7143750" cy="4018375"/>
          </a:xfrm>
        </p:grpSpPr>
        <p:sp>
          <p:nvSpPr>
            <p:cNvPr id="10" name="Google Shape;10;p2"/>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38125" y="846675"/>
              <a:ext cx="7143750" cy="4018375"/>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75925" y="10550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713400" y="691800"/>
            <a:ext cx="7717200" cy="10905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9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6" name="Google Shape;16;p2"/>
          <p:cNvSpPr txBox="1">
            <a:spLocks noGrp="1"/>
          </p:cNvSpPr>
          <p:nvPr>
            <p:ph type="subTitle" idx="1"/>
          </p:nvPr>
        </p:nvSpPr>
        <p:spPr>
          <a:xfrm>
            <a:off x="2248775" y="1742975"/>
            <a:ext cx="4646400" cy="398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742523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grpSp>
        <p:nvGrpSpPr>
          <p:cNvPr id="52" name="Google Shape;52;p7"/>
          <p:cNvGrpSpPr/>
          <p:nvPr/>
        </p:nvGrpSpPr>
        <p:grpSpPr>
          <a:xfrm>
            <a:off x="-416332" y="0"/>
            <a:ext cx="9560338" cy="5143524"/>
            <a:chOff x="-416332" y="0"/>
            <a:chExt cx="9560338" cy="5143524"/>
          </a:xfrm>
        </p:grpSpPr>
        <p:sp>
          <p:nvSpPr>
            <p:cNvPr id="53" name="Google Shape;53;p7"/>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7"/>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p:nvPr/>
          </p:nvSpPr>
          <p:spPr>
            <a:xfrm flipH="1">
              <a:off x="176384" y="266678"/>
              <a:ext cx="8791616" cy="846592"/>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7"/>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7"/>
          <p:cNvSpPr txBox="1">
            <a:spLocks noGrp="1"/>
          </p:cNvSpPr>
          <p:nvPr>
            <p:ph type="body" idx="1"/>
          </p:nvPr>
        </p:nvSpPr>
        <p:spPr>
          <a:xfrm>
            <a:off x="1099875" y="1466400"/>
            <a:ext cx="5007300" cy="2327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3"/>
              </a:buClr>
              <a:buSzPts val="1200"/>
              <a:buChar char="●"/>
              <a:defRPr/>
            </a:lvl1pPr>
            <a:lvl2pPr marL="914400" lvl="1" indent="-304800">
              <a:spcBef>
                <a:spcPts val="100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8" name="Google Shape;58;p7"/>
          <p:cNvSpPr txBox="1">
            <a:spLocks noGrp="1"/>
          </p:cNvSpPr>
          <p:nvPr>
            <p:ph type="title"/>
          </p:nvPr>
        </p:nvSpPr>
        <p:spPr>
          <a:xfrm>
            <a:off x="808775" y="503450"/>
            <a:ext cx="75264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00799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4"/>
        </a:solidFill>
        <a:effectLst/>
      </p:bgPr>
    </p:bg>
    <p:spTree>
      <p:nvGrpSpPr>
        <p:cNvPr id="1" name="Shape 65"/>
        <p:cNvGrpSpPr/>
        <p:nvPr/>
      </p:nvGrpSpPr>
      <p:grpSpPr>
        <a:xfrm>
          <a:off x="0" y="0"/>
          <a:ext cx="0" cy="0"/>
          <a:chOff x="0" y="0"/>
          <a:chExt cx="0" cy="0"/>
        </a:xfrm>
      </p:grpSpPr>
      <p:grpSp>
        <p:nvGrpSpPr>
          <p:cNvPr id="66" name="Google Shape;66;p9"/>
          <p:cNvGrpSpPr/>
          <p:nvPr/>
        </p:nvGrpSpPr>
        <p:grpSpPr>
          <a:xfrm>
            <a:off x="1" y="1"/>
            <a:ext cx="9144000" cy="5143520"/>
            <a:chOff x="238125" y="846675"/>
            <a:chExt cx="7143750" cy="4018375"/>
          </a:xfrm>
        </p:grpSpPr>
        <p:sp>
          <p:nvSpPr>
            <p:cNvPr id="67" name="Google Shape;67;p9"/>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9"/>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9"/>
            <p:cNvSpPr/>
            <p:nvPr/>
          </p:nvSpPr>
          <p:spPr>
            <a:xfrm>
              <a:off x="375925" y="10553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003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9"/>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9"/>
          <p:cNvSpPr txBox="1">
            <a:spLocks noGrp="1"/>
          </p:cNvSpPr>
          <p:nvPr>
            <p:ph type="title"/>
          </p:nvPr>
        </p:nvSpPr>
        <p:spPr>
          <a:xfrm>
            <a:off x="620325" y="1517025"/>
            <a:ext cx="4045200" cy="138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9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2" name="Google Shape;72;p9"/>
          <p:cNvSpPr txBox="1">
            <a:spLocks noGrp="1"/>
          </p:cNvSpPr>
          <p:nvPr>
            <p:ph type="subTitle" idx="1"/>
          </p:nvPr>
        </p:nvSpPr>
        <p:spPr>
          <a:xfrm>
            <a:off x="752250" y="2798175"/>
            <a:ext cx="3781200" cy="904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285302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grpSp>
        <p:nvGrpSpPr>
          <p:cNvPr id="74" name="Google Shape;74;p10"/>
          <p:cNvGrpSpPr/>
          <p:nvPr/>
        </p:nvGrpSpPr>
        <p:grpSpPr>
          <a:xfrm>
            <a:off x="-9863" y="0"/>
            <a:ext cx="9163913" cy="5150381"/>
            <a:chOff x="-9863" y="0"/>
            <a:chExt cx="9163913" cy="5150381"/>
          </a:xfrm>
        </p:grpSpPr>
        <p:sp>
          <p:nvSpPr>
            <p:cNvPr id="75" name="Google Shape;75;p10"/>
            <p:cNvSpPr/>
            <p:nvPr/>
          </p:nvSpPr>
          <p:spPr>
            <a:xfrm rot="5400000" flipH="1">
              <a:off x="4465656" y="461986"/>
              <a:ext cx="212884" cy="9163904"/>
            </a:xfrm>
            <a:custGeom>
              <a:avLst/>
              <a:gdLst/>
              <a:ahLst/>
              <a:cxnLst/>
              <a:rect l="l" t="t" r="r" b="b"/>
              <a:pathLst>
                <a:path w="285750" h="160735" extrusionOk="0">
                  <a:moveTo>
                    <a:pt x="0" y="0"/>
                  </a:moveTo>
                  <a:lnTo>
                    <a:pt x="0" y="160734"/>
                  </a:lnTo>
                  <a:lnTo>
                    <a:pt x="285750" y="16073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0"/>
            <p:cNvSpPr/>
            <p:nvPr/>
          </p:nvSpPr>
          <p:spPr>
            <a:xfrm rot="-5400000" flipH="1">
              <a:off x="4385811" y="-4385812"/>
              <a:ext cx="372189" cy="9143812"/>
            </a:xfrm>
            <a:custGeom>
              <a:avLst/>
              <a:gdLst/>
              <a:ahLst/>
              <a:cxnLst/>
              <a:rect l="l" t="t" r="r" b="b"/>
              <a:pathLst>
                <a:path w="285750" h="160735" extrusionOk="0">
                  <a:moveTo>
                    <a:pt x="0" y="0"/>
                  </a:moveTo>
                  <a:lnTo>
                    <a:pt x="0" y="160734"/>
                  </a:lnTo>
                  <a:lnTo>
                    <a:pt x="285750" y="16073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0"/>
            <p:cNvSpPr/>
            <p:nvPr/>
          </p:nvSpPr>
          <p:spPr>
            <a:xfrm rot="5400000">
              <a:off x="4370640" y="-4370452"/>
              <a:ext cx="402908" cy="9143812"/>
            </a:xfrm>
            <a:custGeom>
              <a:avLst/>
              <a:gdLst/>
              <a:ahLst/>
              <a:cxnLst/>
              <a:rect l="l" t="t" r="r" b="b"/>
              <a:pathLst>
                <a:path w="285750" h="160735" extrusionOk="0">
                  <a:moveTo>
                    <a:pt x="0" y="0"/>
                  </a:moveTo>
                  <a:lnTo>
                    <a:pt x="0" y="160734"/>
                  </a:lnTo>
                  <a:lnTo>
                    <a:pt x="285750" y="16073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0"/>
            <p:cNvSpPr/>
            <p:nvPr/>
          </p:nvSpPr>
          <p:spPr>
            <a:xfrm rot="-5400000">
              <a:off x="4410284" y="406622"/>
              <a:ext cx="323612" cy="9163904"/>
            </a:xfrm>
            <a:custGeom>
              <a:avLst/>
              <a:gdLst/>
              <a:ahLst/>
              <a:cxnLst/>
              <a:rect l="l" t="t" r="r" b="b"/>
              <a:pathLst>
                <a:path w="285750" h="160735" extrusionOk="0">
                  <a:moveTo>
                    <a:pt x="0" y="0"/>
                  </a:moveTo>
                  <a:lnTo>
                    <a:pt x="0" y="160734"/>
                  </a:lnTo>
                  <a:lnTo>
                    <a:pt x="285750" y="16073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10"/>
          <p:cNvSpPr txBox="1">
            <a:spLocks noGrp="1"/>
          </p:cNvSpPr>
          <p:nvPr>
            <p:ph type="title"/>
          </p:nvPr>
        </p:nvSpPr>
        <p:spPr>
          <a:xfrm>
            <a:off x="2601575" y="473373"/>
            <a:ext cx="3940800" cy="906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46173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4"/>
        </a:solidFill>
        <a:effectLst/>
      </p:bgPr>
    </p:bg>
    <p:spTree>
      <p:nvGrpSpPr>
        <p:cNvPr id="1" name="Shape 89"/>
        <p:cNvGrpSpPr/>
        <p:nvPr/>
      </p:nvGrpSpPr>
      <p:grpSpPr>
        <a:xfrm>
          <a:off x="0" y="0"/>
          <a:ext cx="0" cy="0"/>
          <a:chOff x="0" y="0"/>
          <a:chExt cx="0" cy="0"/>
        </a:xfrm>
      </p:grpSpPr>
      <p:grpSp>
        <p:nvGrpSpPr>
          <p:cNvPr id="90" name="Google Shape;90;p13"/>
          <p:cNvGrpSpPr/>
          <p:nvPr/>
        </p:nvGrpSpPr>
        <p:grpSpPr>
          <a:xfrm>
            <a:off x="492918" y="545275"/>
            <a:ext cx="8060214" cy="4052924"/>
            <a:chOff x="492918" y="545275"/>
            <a:chExt cx="8060214" cy="4052924"/>
          </a:xfrm>
        </p:grpSpPr>
        <p:sp>
          <p:nvSpPr>
            <p:cNvPr id="91" name="Google Shape;91;p13"/>
            <p:cNvSpPr/>
            <p:nvPr/>
          </p:nvSpPr>
          <p:spPr>
            <a:xfrm flipH="1">
              <a:off x="492918" y="545275"/>
              <a:ext cx="97957" cy="4052858"/>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13"/>
            <p:cNvGrpSpPr/>
            <p:nvPr/>
          </p:nvGrpSpPr>
          <p:grpSpPr>
            <a:xfrm>
              <a:off x="590863" y="545300"/>
              <a:ext cx="7962269" cy="4052899"/>
              <a:chOff x="238010" y="1159200"/>
              <a:chExt cx="6972825" cy="3542125"/>
            </a:xfrm>
          </p:grpSpPr>
          <p:sp>
            <p:nvSpPr>
              <p:cNvPr id="93" name="Google Shape;93;p13"/>
              <p:cNvSpPr/>
              <p:nvPr/>
            </p:nvSpPr>
            <p:spPr>
              <a:xfrm>
                <a:off x="238010" y="3682666"/>
                <a:ext cx="6972825" cy="1004771"/>
              </a:xfrm>
              <a:custGeom>
                <a:avLst/>
                <a:gdLst/>
                <a:ahLst/>
                <a:cxnLst/>
                <a:rect l="l" t="t" r="r" b="b"/>
                <a:pathLst>
                  <a:path w="274737" h="26457" extrusionOk="0">
                    <a:moveTo>
                      <a:pt x="274737" y="0"/>
                    </a:moveTo>
                    <a:lnTo>
                      <a:pt x="0" y="26456"/>
                    </a:lnTo>
                    <a:lnTo>
                      <a:pt x="274737" y="26456"/>
                    </a:lnTo>
                    <a:lnTo>
                      <a:pt x="274737"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p:nvPr/>
            </p:nvSpPr>
            <p:spPr>
              <a:xfrm>
                <a:off x="238125" y="1159200"/>
                <a:ext cx="6972600" cy="3542125"/>
              </a:xfrm>
              <a:custGeom>
                <a:avLst/>
                <a:gdLst/>
                <a:ahLst/>
                <a:cxnLst/>
                <a:rect l="l" t="t" r="r" b="b"/>
                <a:pathLst>
                  <a:path w="278904" h="141685" extrusionOk="0">
                    <a:moveTo>
                      <a:pt x="0" y="1"/>
                    </a:moveTo>
                    <a:lnTo>
                      <a:pt x="0" y="141685"/>
                    </a:lnTo>
                    <a:lnTo>
                      <a:pt x="278904" y="132755"/>
                    </a:lnTo>
                    <a:lnTo>
                      <a:pt x="2789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13"/>
            <p:cNvSpPr/>
            <p:nvPr/>
          </p:nvSpPr>
          <p:spPr>
            <a:xfrm flipH="1">
              <a:off x="590593" y="545300"/>
              <a:ext cx="7961907" cy="207944"/>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13"/>
          <p:cNvSpPr txBox="1">
            <a:spLocks noGrp="1"/>
          </p:cNvSpPr>
          <p:nvPr>
            <p:ph type="title"/>
          </p:nvPr>
        </p:nvSpPr>
        <p:spPr>
          <a:xfrm>
            <a:off x="1444525" y="3050350"/>
            <a:ext cx="5962200" cy="572700"/>
          </a:xfrm>
          <a:prstGeom prst="rect">
            <a:avLst/>
          </a:prstGeom>
        </p:spPr>
        <p:txBody>
          <a:bodyPr spcFirstLastPara="1" wrap="square" lIns="91425" tIns="91425" rIns="91425" bIns="91425" anchor="t" anchorCtr="0">
            <a:noAutofit/>
          </a:bodyPr>
          <a:lstStyle>
            <a:lvl1pPr lvl="0" algn="r">
              <a:spcBef>
                <a:spcPts val="0"/>
              </a:spcBef>
              <a:spcAft>
                <a:spcPts val="0"/>
              </a:spcAft>
              <a:buSzPts val="3000"/>
              <a:buNone/>
              <a:defRPr sz="2000"/>
            </a:lvl1pPr>
            <a:lvl2pPr lvl="1">
              <a:spcBef>
                <a:spcPts val="0"/>
              </a:spcBef>
              <a:spcAft>
                <a:spcPts val="0"/>
              </a:spcAft>
              <a:buSzPts val="3000"/>
              <a:buNone/>
              <a:defRPr>
                <a:latin typeface="ABeeZee"/>
                <a:ea typeface="ABeeZee"/>
                <a:cs typeface="ABeeZee"/>
                <a:sym typeface="ABeeZee"/>
              </a:defRPr>
            </a:lvl2pPr>
            <a:lvl3pPr lvl="2">
              <a:spcBef>
                <a:spcPts val="0"/>
              </a:spcBef>
              <a:spcAft>
                <a:spcPts val="0"/>
              </a:spcAft>
              <a:buSzPts val="3000"/>
              <a:buNone/>
              <a:defRPr>
                <a:latin typeface="ABeeZee"/>
                <a:ea typeface="ABeeZee"/>
                <a:cs typeface="ABeeZee"/>
                <a:sym typeface="ABeeZee"/>
              </a:defRPr>
            </a:lvl3pPr>
            <a:lvl4pPr lvl="3">
              <a:spcBef>
                <a:spcPts val="0"/>
              </a:spcBef>
              <a:spcAft>
                <a:spcPts val="0"/>
              </a:spcAft>
              <a:buSzPts val="3000"/>
              <a:buNone/>
              <a:defRPr>
                <a:latin typeface="ABeeZee"/>
                <a:ea typeface="ABeeZee"/>
                <a:cs typeface="ABeeZee"/>
                <a:sym typeface="ABeeZee"/>
              </a:defRPr>
            </a:lvl4pPr>
            <a:lvl5pPr lvl="4">
              <a:spcBef>
                <a:spcPts val="0"/>
              </a:spcBef>
              <a:spcAft>
                <a:spcPts val="0"/>
              </a:spcAft>
              <a:buSzPts val="3000"/>
              <a:buNone/>
              <a:defRPr>
                <a:latin typeface="ABeeZee"/>
                <a:ea typeface="ABeeZee"/>
                <a:cs typeface="ABeeZee"/>
                <a:sym typeface="ABeeZee"/>
              </a:defRPr>
            </a:lvl5pPr>
            <a:lvl6pPr lvl="5">
              <a:spcBef>
                <a:spcPts val="0"/>
              </a:spcBef>
              <a:spcAft>
                <a:spcPts val="0"/>
              </a:spcAft>
              <a:buSzPts val="3000"/>
              <a:buNone/>
              <a:defRPr>
                <a:latin typeface="ABeeZee"/>
                <a:ea typeface="ABeeZee"/>
                <a:cs typeface="ABeeZee"/>
                <a:sym typeface="ABeeZee"/>
              </a:defRPr>
            </a:lvl6pPr>
            <a:lvl7pPr lvl="6">
              <a:spcBef>
                <a:spcPts val="0"/>
              </a:spcBef>
              <a:spcAft>
                <a:spcPts val="0"/>
              </a:spcAft>
              <a:buSzPts val="3000"/>
              <a:buNone/>
              <a:defRPr>
                <a:latin typeface="ABeeZee"/>
                <a:ea typeface="ABeeZee"/>
                <a:cs typeface="ABeeZee"/>
                <a:sym typeface="ABeeZee"/>
              </a:defRPr>
            </a:lvl7pPr>
            <a:lvl8pPr lvl="7">
              <a:spcBef>
                <a:spcPts val="0"/>
              </a:spcBef>
              <a:spcAft>
                <a:spcPts val="0"/>
              </a:spcAft>
              <a:buSzPts val="3000"/>
              <a:buNone/>
              <a:defRPr>
                <a:latin typeface="ABeeZee"/>
                <a:ea typeface="ABeeZee"/>
                <a:cs typeface="ABeeZee"/>
                <a:sym typeface="ABeeZee"/>
              </a:defRPr>
            </a:lvl8pPr>
            <a:lvl9pPr lvl="8">
              <a:spcBef>
                <a:spcPts val="0"/>
              </a:spcBef>
              <a:spcAft>
                <a:spcPts val="0"/>
              </a:spcAft>
              <a:buSzPts val="3000"/>
              <a:buNone/>
              <a:defRPr>
                <a:latin typeface="ABeeZee"/>
                <a:ea typeface="ABeeZee"/>
                <a:cs typeface="ABeeZee"/>
                <a:sym typeface="ABeeZee"/>
              </a:defRPr>
            </a:lvl9pPr>
          </a:lstStyle>
          <a:p>
            <a:endParaRPr/>
          </a:p>
        </p:txBody>
      </p:sp>
      <p:sp>
        <p:nvSpPr>
          <p:cNvPr id="97" name="Google Shape;97;p13"/>
          <p:cNvSpPr txBox="1">
            <a:spLocks noGrp="1"/>
          </p:cNvSpPr>
          <p:nvPr>
            <p:ph type="subTitle" idx="1"/>
          </p:nvPr>
        </p:nvSpPr>
        <p:spPr>
          <a:xfrm>
            <a:off x="1444375" y="1819450"/>
            <a:ext cx="5962500" cy="1230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500"/>
              <a:buNone/>
              <a:defRPr sz="24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Tree>
    <p:extLst>
      <p:ext uri="{BB962C8B-B14F-4D97-AF65-F5344CB8AC3E}">
        <p14:creationId xmlns:p14="http://schemas.microsoft.com/office/powerpoint/2010/main" val="608520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98"/>
        <p:cNvGrpSpPr/>
        <p:nvPr/>
      </p:nvGrpSpPr>
      <p:grpSpPr>
        <a:xfrm>
          <a:off x="0" y="0"/>
          <a:ext cx="0" cy="0"/>
          <a:chOff x="0" y="0"/>
          <a:chExt cx="0" cy="0"/>
        </a:xfrm>
      </p:grpSpPr>
      <p:grpSp>
        <p:nvGrpSpPr>
          <p:cNvPr id="99" name="Google Shape;99;p14"/>
          <p:cNvGrpSpPr/>
          <p:nvPr/>
        </p:nvGrpSpPr>
        <p:grpSpPr>
          <a:xfrm>
            <a:off x="-416332" y="0"/>
            <a:ext cx="9560338" cy="5143524"/>
            <a:chOff x="-416332" y="0"/>
            <a:chExt cx="9560338" cy="5143524"/>
          </a:xfrm>
        </p:grpSpPr>
        <p:sp>
          <p:nvSpPr>
            <p:cNvPr id="100" name="Google Shape;100;p14"/>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4"/>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4"/>
            <p:cNvSpPr/>
            <p:nvPr/>
          </p:nvSpPr>
          <p:spPr>
            <a:xfrm flipH="1">
              <a:off x="176384" y="266678"/>
              <a:ext cx="8791616" cy="846592"/>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4"/>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14"/>
          <p:cNvSpPr txBox="1">
            <a:spLocks noGrp="1"/>
          </p:cNvSpPr>
          <p:nvPr>
            <p:ph type="title"/>
          </p:nvPr>
        </p:nvSpPr>
        <p:spPr>
          <a:xfrm>
            <a:off x="765900" y="881350"/>
            <a:ext cx="4384500" cy="966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5" name="Google Shape;105;p14"/>
          <p:cNvSpPr txBox="1">
            <a:spLocks noGrp="1"/>
          </p:cNvSpPr>
          <p:nvPr>
            <p:ph type="body" idx="1"/>
          </p:nvPr>
        </p:nvSpPr>
        <p:spPr>
          <a:xfrm>
            <a:off x="765900" y="1924550"/>
            <a:ext cx="4589400" cy="2337600"/>
          </a:xfrm>
          <a:prstGeom prst="rect">
            <a:avLst/>
          </a:prstGeom>
        </p:spPr>
        <p:txBody>
          <a:bodyPr spcFirstLastPara="1" wrap="square" lIns="91425" tIns="91425" rIns="91425" bIns="91425" anchor="t" anchorCtr="0">
            <a:noAutofit/>
          </a:bodyPr>
          <a:lstStyle>
            <a:lvl1pPr marL="457200" lvl="0" indent="-323850" rtl="0">
              <a:spcBef>
                <a:spcPts val="0"/>
              </a:spcBef>
              <a:spcAft>
                <a:spcPts val="0"/>
              </a:spcAft>
              <a:buClr>
                <a:schemeClr val="accent3"/>
              </a:buClr>
              <a:buSzPts val="1500"/>
              <a:buChar char="●"/>
              <a:defRPr sz="1200"/>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Tree>
    <p:extLst>
      <p:ext uri="{BB962C8B-B14F-4D97-AF65-F5344CB8AC3E}">
        <p14:creationId xmlns:p14="http://schemas.microsoft.com/office/powerpoint/2010/main" val="2653333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14"/>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106"/>
        <p:cNvGrpSpPr/>
        <p:nvPr/>
      </p:nvGrpSpPr>
      <p:grpSpPr>
        <a:xfrm>
          <a:off x="0" y="0"/>
          <a:ext cx="0" cy="0"/>
          <a:chOff x="0" y="0"/>
          <a:chExt cx="0" cy="0"/>
        </a:xfrm>
      </p:grpSpPr>
      <p:grpSp>
        <p:nvGrpSpPr>
          <p:cNvPr id="107" name="Google Shape;107;p15"/>
          <p:cNvGrpSpPr/>
          <p:nvPr/>
        </p:nvGrpSpPr>
        <p:grpSpPr>
          <a:xfrm>
            <a:off x="-416332" y="0"/>
            <a:ext cx="9560338" cy="5143524"/>
            <a:chOff x="-416332" y="0"/>
            <a:chExt cx="9560338" cy="5143524"/>
          </a:xfrm>
        </p:grpSpPr>
        <p:sp>
          <p:nvSpPr>
            <p:cNvPr id="108" name="Google Shape;108;p15"/>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rot="5400000">
              <a:off x="7000300" y="2979647"/>
              <a:ext cx="3460325" cy="333213"/>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15"/>
          <p:cNvSpPr txBox="1">
            <a:spLocks noGrp="1"/>
          </p:cNvSpPr>
          <p:nvPr>
            <p:ph type="body" idx="1"/>
          </p:nvPr>
        </p:nvSpPr>
        <p:spPr>
          <a:xfrm>
            <a:off x="4514100" y="1838800"/>
            <a:ext cx="3411900" cy="2197800"/>
          </a:xfrm>
          <a:prstGeom prst="rect">
            <a:avLst/>
          </a:prstGeom>
        </p:spPr>
        <p:txBody>
          <a:bodyPr spcFirstLastPara="1" wrap="square" lIns="91425" tIns="91425" rIns="91425" bIns="91425" anchor="t" anchorCtr="0">
            <a:noAutofit/>
          </a:bodyPr>
          <a:lstStyle>
            <a:lvl1pPr marL="457200" lvl="0" indent="-323850" rtl="0">
              <a:spcBef>
                <a:spcPts val="0"/>
              </a:spcBef>
              <a:spcAft>
                <a:spcPts val="0"/>
              </a:spcAft>
              <a:buClr>
                <a:schemeClr val="accent3"/>
              </a:buClr>
              <a:buSzPts val="1500"/>
              <a:buChar char="●"/>
              <a:defRPr/>
            </a:lvl1pPr>
            <a:lvl2pPr marL="914400" lvl="1" indent="-323850" rtl="0">
              <a:spcBef>
                <a:spcPts val="100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113" name="Google Shape;113;p15"/>
          <p:cNvSpPr txBox="1">
            <a:spLocks noGrp="1"/>
          </p:cNvSpPr>
          <p:nvPr>
            <p:ph type="subTitle" idx="2"/>
          </p:nvPr>
        </p:nvSpPr>
        <p:spPr>
          <a:xfrm>
            <a:off x="4514100" y="1449500"/>
            <a:ext cx="3916500" cy="3759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000">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14" name="Google Shape;114;p15"/>
          <p:cNvSpPr txBox="1">
            <a:spLocks noGrp="1"/>
          </p:cNvSpPr>
          <p:nvPr>
            <p:ph type="title"/>
          </p:nvPr>
        </p:nvSpPr>
        <p:spPr>
          <a:xfrm>
            <a:off x="808775" y="476403"/>
            <a:ext cx="7526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644969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7"/>
        <p:cNvGrpSpPr/>
        <p:nvPr/>
      </p:nvGrpSpPr>
      <p:grpSpPr>
        <a:xfrm>
          <a:off x="0" y="0"/>
          <a:ext cx="0" cy="0"/>
          <a:chOff x="0" y="0"/>
          <a:chExt cx="0" cy="0"/>
        </a:xfrm>
      </p:grpSpPr>
      <p:grpSp>
        <p:nvGrpSpPr>
          <p:cNvPr id="368" name="Google Shape;368;p35"/>
          <p:cNvGrpSpPr/>
          <p:nvPr/>
        </p:nvGrpSpPr>
        <p:grpSpPr>
          <a:xfrm>
            <a:off x="-416332" y="0"/>
            <a:ext cx="9560338" cy="5143524"/>
            <a:chOff x="-416332" y="0"/>
            <a:chExt cx="9560338" cy="5143524"/>
          </a:xfrm>
        </p:grpSpPr>
        <p:sp>
          <p:nvSpPr>
            <p:cNvPr id="369" name="Google Shape;369;p35"/>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5"/>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5"/>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5"/>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23100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73"/>
        <p:cNvGrpSpPr/>
        <p:nvPr/>
      </p:nvGrpSpPr>
      <p:grpSpPr>
        <a:xfrm>
          <a:off x="0" y="0"/>
          <a:ext cx="0" cy="0"/>
          <a:chOff x="0" y="0"/>
          <a:chExt cx="0" cy="0"/>
        </a:xfrm>
      </p:grpSpPr>
      <p:grpSp>
        <p:nvGrpSpPr>
          <p:cNvPr id="374" name="Google Shape;374;p36"/>
          <p:cNvGrpSpPr/>
          <p:nvPr/>
        </p:nvGrpSpPr>
        <p:grpSpPr>
          <a:xfrm>
            <a:off x="0" y="-10"/>
            <a:ext cx="9144000" cy="5143520"/>
            <a:chOff x="238125" y="846675"/>
            <a:chExt cx="7143750" cy="4018375"/>
          </a:xfrm>
        </p:grpSpPr>
        <p:sp>
          <p:nvSpPr>
            <p:cNvPr id="375" name="Google Shape;375;p36"/>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6"/>
            <p:cNvSpPr/>
            <p:nvPr/>
          </p:nvSpPr>
          <p:spPr>
            <a:xfrm>
              <a:off x="238125" y="846675"/>
              <a:ext cx="7143750" cy="4018375"/>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6"/>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6"/>
            <p:cNvSpPr/>
            <p:nvPr/>
          </p:nvSpPr>
          <p:spPr>
            <a:xfrm>
              <a:off x="375925" y="10550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6"/>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180957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295150" y="1863498"/>
            <a:ext cx="4553700" cy="19461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7000" b="1">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2562900" y="3751396"/>
            <a:ext cx="4018200" cy="5229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3408000" y="1008450"/>
            <a:ext cx="2328000" cy="772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80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grpSp>
        <p:nvGrpSpPr>
          <p:cNvPr id="15" name="Google Shape;15;p3"/>
          <p:cNvGrpSpPr/>
          <p:nvPr/>
        </p:nvGrpSpPr>
        <p:grpSpPr>
          <a:xfrm>
            <a:off x="-2711292" y="-592228"/>
            <a:ext cx="13355634" cy="7734619"/>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759287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2823343" y="-465836"/>
            <a:ext cx="14575842" cy="6924864"/>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75" name="Google Shape;75;p5"/>
          <p:cNvSpPr txBox="1">
            <a:spLocks noGrp="1"/>
          </p:cNvSpPr>
          <p:nvPr>
            <p:ph type="body" idx="1"/>
          </p:nvPr>
        </p:nvSpPr>
        <p:spPr>
          <a:xfrm>
            <a:off x="1323325" y="2763411"/>
            <a:ext cx="2633700" cy="1052700"/>
          </a:xfrm>
          <a:prstGeom prst="rect">
            <a:avLst/>
          </a:prstGeom>
        </p:spPr>
        <p:txBody>
          <a:bodyPr spcFirstLastPara="1" wrap="square" lIns="91425" tIns="91425" rIns="91425" bIns="91425" anchor="t" anchorCtr="0">
            <a:noAutofit/>
          </a:bodyPr>
          <a:lstStyle>
            <a:lvl1pPr marL="457178" lvl="0" indent="-317484" algn="ctr">
              <a:spcBef>
                <a:spcPts val="0"/>
              </a:spcBef>
              <a:spcAft>
                <a:spcPts val="0"/>
              </a:spcAft>
              <a:buSzPts val="1400"/>
              <a:buChar char="●"/>
              <a:defRPr sz="1600"/>
            </a:lvl1pPr>
            <a:lvl2pPr marL="914355" lvl="1" indent="-304786">
              <a:spcBef>
                <a:spcPts val="0"/>
              </a:spcBef>
              <a:spcAft>
                <a:spcPts val="0"/>
              </a:spcAft>
              <a:buSzPts val="1200"/>
              <a:buChar char="○"/>
              <a:defRPr sz="1200"/>
            </a:lvl2pPr>
            <a:lvl3pPr marL="1371532" lvl="2" indent="-304786">
              <a:spcBef>
                <a:spcPts val="0"/>
              </a:spcBef>
              <a:spcAft>
                <a:spcPts val="0"/>
              </a:spcAft>
              <a:buSzPts val="1200"/>
              <a:buChar char="■"/>
              <a:defRPr sz="1200"/>
            </a:lvl3pPr>
            <a:lvl4pPr marL="1828709" lvl="3" indent="-304786">
              <a:spcBef>
                <a:spcPts val="0"/>
              </a:spcBef>
              <a:spcAft>
                <a:spcPts val="0"/>
              </a:spcAft>
              <a:buSzPts val="1200"/>
              <a:buChar char="●"/>
              <a:defRPr sz="1200"/>
            </a:lvl4pPr>
            <a:lvl5pPr marL="2285886" lvl="4" indent="-304786">
              <a:spcBef>
                <a:spcPts val="0"/>
              </a:spcBef>
              <a:spcAft>
                <a:spcPts val="0"/>
              </a:spcAft>
              <a:buSzPts val="1200"/>
              <a:buChar char="○"/>
              <a:defRPr sz="1200"/>
            </a:lvl5pPr>
            <a:lvl6pPr marL="2743064" lvl="5" indent="-304786">
              <a:spcBef>
                <a:spcPts val="0"/>
              </a:spcBef>
              <a:spcAft>
                <a:spcPts val="0"/>
              </a:spcAft>
              <a:buSzPts val="1200"/>
              <a:buChar char="■"/>
              <a:defRPr sz="1200"/>
            </a:lvl6pPr>
            <a:lvl7pPr marL="3200240" lvl="6" indent="-304786">
              <a:spcBef>
                <a:spcPts val="0"/>
              </a:spcBef>
              <a:spcAft>
                <a:spcPts val="0"/>
              </a:spcAft>
              <a:buSzPts val="1200"/>
              <a:buChar char="●"/>
              <a:defRPr sz="1200"/>
            </a:lvl7pPr>
            <a:lvl8pPr marL="3657418" lvl="7" indent="-304786">
              <a:spcBef>
                <a:spcPts val="0"/>
              </a:spcBef>
              <a:spcAft>
                <a:spcPts val="0"/>
              </a:spcAft>
              <a:buSzPts val="1200"/>
              <a:buChar char="○"/>
              <a:defRPr sz="1200"/>
            </a:lvl8pPr>
            <a:lvl9pPr marL="4114595" lvl="8" indent="-304786">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5187100" y="2763411"/>
            <a:ext cx="2633700" cy="1052700"/>
          </a:xfrm>
          <a:prstGeom prst="rect">
            <a:avLst/>
          </a:prstGeom>
        </p:spPr>
        <p:txBody>
          <a:bodyPr spcFirstLastPara="1" wrap="square" lIns="91425" tIns="91425" rIns="91425" bIns="91425" anchor="t" anchorCtr="0">
            <a:noAutofit/>
          </a:bodyPr>
          <a:lstStyle>
            <a:lvl1pPr marL="457178" lvl="0" indent="-317484" algn="ctr">
              <a:spcBef>
                <a:spcPts val="0"/>
              </a:spcBef>
              <a:spcAft>
                <a:spcPts val="0"/>
              </a:spcAft>
              <a:buSzPts val="1400"/>
              <a:buChar char="●"/>
              <a:defRPr sz="1600"/>
            </a:lvl1pPr>
            <a:lvl2pPr marL="914355" lvl="1" indent="-304786">
              <a:spcBef>
                <a:spcPts val="0"/>
              </a:spcBef>
              <a:spcAft>
                <a:spcPts val="0"/>
              </a:spcAft>
              <a:buSzPts val="1200"/>
              <a:buChar char="○"/>
              <a:defRPr sz="1200"/>
            </a:lvl2pPr>
            <a:lvl3pPr marL="1371532" lvl="2" indent="-304786">
              <a:spcBef>
                <a:spcPts val="0"/>
              </a:spcBef>
              <a:spcAft>
                <a:spcPts val="0"/>
              </a:spcAft>
              <a:buSzPts val="1200"/>
              <a:buChar char="■"/>
              <a:defRPr sz="1200"/>
            </a:lvl3pPr>
            <a:lvl4pPr marL="1828709" lvl="3" indent="-304786">
              <a:spcBef>
                <a:spcPts val="0"/>
              </a:spcBef>
              <a:spcAft>
                <a:spcPts val="0"/>
              </a:spcAft>
              <a:buSzPts val="1200"/>
              <a:buChar char="●"/>
              <a:defRPr sz="1200"/>
            </a:lvl4pPr>
            <a:lvl5pPr marL="2285886" lvl="4" indent="-304786">
              <a:spcBef>
                <a:spcPts val="0"/>
              </a:spcBef>
              <a:spcAft>
                <a:spcPts val="0"/>
              </a:spcAft>
              <a:buSzPts val="1200"/>
              <a:buChar char="○"/>
              <a:defRPr sz="1200"/>
            </a:lvl5pPr>
            <a:lvl6pPr marL="2743064" lvl="5" indent="-304786">
              <a:spcBef>
                <a:spcPts val="0"/>
              </a:spcBef>
              <a:spcAft>
                <a:spcPts val="0"/>
              </a:spcAft>
              <a:buSzPts val="1200"/>
              <a:buChar char="■"/>
              <a:defRPr sz="1200"/>
            </a:lvl6pPr>
            <a:lvl7pPr marL="3200240" lvl="6" indent="-304786">
              <a:spcBef>
                <a:spcPts val="0"/>
              </a:spcBef>
              <a:spcAft>
                <a:spcPts val="0"/>
              </a:spcAft>
              <a:buSzPts val="1200"/>
              <a:buChar char="●"/>
              <a:defRPr sz="1200"/>
            </a:lvl7pPr>
            <a:lvl8pPr marL="3657418" lvl="7" indent="-304786">
              <a:spcBef>
                <a:spcPts val="0"/>
              </a:spcBef>
              <a:spcAft>
                <a:spcPts val="0"/>
              </a:spcAft>
              <a:buSzPts val="1200"/>
              <a:buChar char="○"/>
              <a:defRPr sz="1200"/>
            </a:lvl8pPr>
            <a:lvl9pPr marL="4114595" lvl="8" indent="-304786">
              <a:spcBef>
                <a:spcPts val="0"/>
              </a:spcBef>
              <a:spcAft>
                <a:spcPts val="0"/>
              </a:spcAft>
              <a:buSzPts val="1200"/>
              <a:buChar char="■"/>
              <a:defRPr sz="1200"/>
            </a:lvl9pPr>
          </a:lstStyle>
          <a:p>
            <a:endParaRPr/>
          </a:p>
        </p:txBody>
      </p:sp>
      <p:sp>
        <p:nvSpPr>
          <p:cNvPr id="77" name="Google Shape;77;p5"/>
          <p:cNvSpPr txBox="1">
            <a:spLocks noGrp="1"/>
          </p:cNvSpPr>
          <p:nvPr>
            <p:ph type="title"/>
          </p:nvPr>
        </p:nvSpPr>
        <p:spPr>
          <a:xfrm>
            <a:off x="1323325"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3"/>
          </p:nvPr>
        </p:nvSpPr>
        <p:spPr>
          <a:xfrm>
            <a:off x="5187100"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 name="Google Shape;79;p5"/>
          <p:cNvSpPr txBox="1">
            <a:spLocks noGrp="1"/>
          </p:cNvSpPr>
          <p:nvPr>
            <p:ph type="title" idx="4"/>
          </p:nvPr>
        </p:nvSpPr>
        <p:spPr>
          <a:xfrm>
            <a:off x="713250" y="39122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586387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767750" y="320575"/>
            <a:ext cx="5608500" cy="1138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267975" y="1825534"/>
            <a:ext cx="4897500" cy="2300400"/>
          </a:xfrm>
          <a:prstGeom prst="rect">
            <a:avLst/>
          </a:prstGeom>
        </p:spPr>
        <p:txBody>
          <a:bodyPr spcFirstLastPara="1" wrap="square" lIns="91425" tIns="91425" rIns="91425" bIns="91425" anchor="t" anchorCtr="0">
            <a:noAutofit/>
          </a:bodyPr>
          <a:lstStyle>
            <a:lvl1pPr marL="457178" lvl="0" indent="-304786">
              <a:lnSpc>
                <a:spcPct val="115000"/>
              </a:lnSpc>
              <a:spcBef>
                <a:spcPts val="0"/>
              </a:spcBef>
              <a:spcAft>
                <a:spcPts val="0"/>
              </a:spcAft>
              <a:buClr>
                <a:schemeClr val="accent6"/>
              </a:buClr>
              <a:buSzPts val="1200"/>
              <a:buChar char="■"/>
              <a:defRPr sz="1600"/>
            </a:lvl1pPr>
            <a:lvl2pPr marL="914355" lvl="1" indent="-304786">
              <a:spcBef>
                <a:spcPts val="0"/>
              </a:spcBef>
              <a:spcAft>
                <a:spcPts val="0"/>
              </a:spcAft>
              <a:buSzPts val="1200"/>
              <a:buChar char="○"/>
              <a:defRPr sz="1200"/>
            </a:lvl2pPr>
            <a:lvl3pPr marL="1371532" lvl="2" indent="-304786">
              <a:spcBef>
                <a:spcPts val="0"/>
              </a:spcBef>
              <a:spcAft>
                <a:spcPts val="0"/>
              </a:spcAft>
              <a:buSzPts val="1200"/>
              <a:buChar char="■"/>
              <a:defRPr sz="1200"/>
            </a:lvl3pPr>
            <a:lvl4pPr marL="1828709" lvl="3" indent="-304786">
              <a:spcBef>
                <a:spcPts val="0"/>
              </a:spcBef>
              <a:spcAft>
                <a:spcPts val="0"/>
              </a:spcAft>
              <a:buSzPts val="1200"/>
              <a:buChar char="●"/>
              <a:defRPr sz="1200"/>
            </a:lvl4pPr>
            <a:lvl5pPr marL="2285886" lvl="4" indent="-304786">
              <a:spcBef>
                <a:spcPts val="0"/>
              </a:spcBef>
              <a:spcAft>
                <a:spcPts val="0"/>
              </a:spcAft>
              <a:buSzPts val="1200"/>
              <a:buChar char="○"/>
              <a:defRPr sz="1200"/>
            </a:lvl5pPr>
            <a:lvl6pPr marL="2743064" lvl="5" indent="-304786">
              <a:spcBef>
                <a:spcPts val="0"/>
              </a:spcBef>
              <a:spcAft>
                <a:spcPts val="0"/>
              </a:spcAft>
              <a:buSzPts val="1200"/>
              <a:buChar char="■"/>
              <a:defRPr sz="1200"/>
            </a:lvl6pPr>
            <a:lvl7pPr marL="3200240" lvl="6" indent="-304786">
              <a:spcBef>
                <a:spcPts val="0"/>
              </a:spcBef>
              <a:spcAft>
                <a:spcPts val="0"/>
              </a:spcAft>
              <a:buSzPts val="1200"/>
              <a:buChar char="●"/>
              <a:defRPr sz="1200"/>
            </a:lvl7pPr>
            <a:lvl8pPr marL="3657418" lvl="7" indent="-304786">
              <a:spcBef>
                <a:spcPts val="0"/>
              </a:spcBef>
              <a:spcAft>
                <a:spcPts val="0"/>
              </a:spcAft>
              <a:buSzPts val="1200"/>
              <a:buChar char="○"/>
              <a:defRPr sz="1200"/>
            </a:lvl8pPr>
            <a:lvl9pPr marL="4114595" lvl="8" indent="-304786">
              <a:spcBef>
                <a:spcPts val="0"/>
              </a:spcBef>
              <a:spcAft>
                <a:spcPts val="0"/>
              </a:spcAft>
              <a:buSzPts val="1200"/>
              <a:buChar char="■"/>
              <a:defRPr sz="1200"/>
            </a:lvl9pPr>
          </a:lstStyle>
          <a:p>
            <a:endParaRPr/>
          </a:p>
        </p:txBody>
      </p:sp>
      <p:grpSp>
        <p:nvGrpSpPr>
          <p:cNvPr id="113" name="Google Shape;113;p7"/>
          <p:cNvGrpSpPr/>
          <p:nvPr/>
        </p:nvGrpSpPr>
        <p:grpSpPr>
          <a:xfrm>
            <a:off x="-2829688" y="-532311"/>
            <a:ext cx="14937395" cy="7674702"/>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0375429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2417677" y="-1408483"/>
            <a:ext cx="14301206" cy="8637760"/>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
        <p:nvSpPr>
          <p:cNvPr id="217" name="Google Shape;217;p9"/>
          <p:cNvSpPr txBox="1">
            <a:spLocks noGrp="1"/>
          </p:cNvSpPr>
          <p:nvPr>
            <p:ph type="title"/>
          </p:nvPr>
        </p:nvSpPr>
        <p:spPr>
          <a:xfrm>
            <a:off x="886975" y="1500025"/>
            <a:ext cx="4284900" cy="17553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1500">
                <a:solidFill>
                  <a:schemeClr val="accent6"/>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8" name="Google Shape;218;p9"/>
          <p:cNvSpPr txBox="1">
            <a:spLocks noGrp="1"/>
          </p:cNvSpPr>
          <p:nvPr>
            <p:ph type="subTitle" idx="1"/>
          </p:nvPr>
        </p:nvSpPr>
        <p:spPr>
          <a:xfrm>
            <a:off x="886975" y="3021950"/>
            <a:ext cx="4332900" cy="678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3273009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13691327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020550" y="-785874"/>
            <a:ext cx="14015605" cy="8884664"/>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78414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1567387" y="-1940025"/>
            <a:ext cx="13400538" cy="7633056"/>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96" name="Google Shape;396;p15"/>
          <p:cNvSpPr txBox="1">
            <a:spLocks noGrp="1"/>
          </p:cNvSpPr>
          <p:nvPr>
            <p:ph type="title"/>
          </p:nvPr>
        </p:nvSpPr>
        <p:spPr>
          <a:xfrm>
            <a:off x="4248200" y="1177913"/>
            <a:ext cx="3732000" cy="16467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397" name="Google Shape;397;p15"/>
          <p:cNvSpPr txBox="1">
            <a:spLocks noGrp="1"/>
          </p:cNvSpPr>
          <p:nvPr>
            <p:ph type="subTitle" idx="1"/>
          </p:nvPr>
        </p:nvSpPr>
        <p:spPr>
          <a:xfrm>
            <a:off x="4808725" y="2836100"/>
            <a:ext cx="3171600" cy="112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600"/>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97735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CUSTOM_11">
    <p:spTree>
      <p:nvGrpSpPr>
        <p:cNvPr id="1" name="Shape 157"/>
        <p:cNvGrpSpPr/>
        <p:nvPr/>
      </p:nvGrpSpPr>
      <p:grpSpPr>
        <a:xfrm>
          <a:off x="0" y="0"/>
          <a:ext cx="0" cy="0"/>
          <a:chOff x="0" y="0"/>
          <a:chExt cx="0" cy="0"/>
        </a:xfrm>
      </p:grpSpPr>
      <p:sp>
        <p:nvSpPr>
          <p:cNvPr id="158" name="Google Shape;158;p16"/>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9" name="Google Shape;159;p16"/>
          <p:cNvSpPr txBox="1">
            <a:spLocks noGrp="1"/>
          </p:cNvSpPr>
          <p:nvPr>
            <p:ph type="subTitle" idx="1"/>
          </p:nvPr>
        </p:nvSpPr>
        <p:spPr>
          <a:xfrm>
            <a:off x="878812" y="3041775"/>
            <a:ext cx="21234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160" name="Google Shape;160;p16"/>
          <p:cNvSpPr txBox="1">
            <a:spLocks noGrp="1"/>
          </p:cNvSpPr>
          <p:nvPr>
            <p:ph type="subTitle" idx="2"/>
          </p:nvPr>
        </p:nvSpPr>
        <p:spPr>
          <a:xfrm>
            <a:off x="878888" y="3345400"/>
            <a:ext cx="2123400" cy="93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accent3"/>
                </a:solidFill>
              </a:defRPr>
            </a:lvl1pPr>
            <a:lvl2pPr lvl="1" algn="ctr" rtl="0">
              <a:spcBef>
                <a:spcPts val="0"/>
              </a:spcBef>
              <a:spcAft>
                <a:spcPts val="0"/>
              </a:spcAft>
              <a:buNone/>
              <a:defRPr sz="1600" b="1">
                <a:solidFill>
                  <a:schemeClr val="accent3"/>
                </a:solidFill>
              </a:defRPr>
            </a:lvl2pPr>
            <a:lvl3pPr lvl="2" algn="ctr" rtl="0">
              <a:spcBef>
                <a:spcPts val="0"/>
              </a:spcBef>
              <a:spcAft>
                <a:spcPts val="0"/>
              </a:spcAft>
              <a:buNone/>
              <a:defRPr sz="1600" b="1">
                <a:solidFill>
                  <a:schemeClr val="accent3"/>
                </a:solidFill>
              </a:defRPr>
            </a:lvl3pPr>
            <a:lvl4pPr lvl="3" algn="ctr" rtl="0">
              <a:spcBef>
                <a:spcPts val="0"/>
              </a:spcBef>
              <a:spcAft>
                <a:spcPts val="0"/>
              </a:spcAft>
              <a:buNone/>
              <a:defRPr sz="1600" b="1">
                <a:solidFill>
                  <a:schemeClr val="accent3"/>
                </a:solidFill>
              </a:defRPr>
            </a:lvl4pPr>
            <a:lvl5pPr lvl="4" algn="ctr" rtl="0">
              <a:spcBef>
                <a:spcPts val="0"/>
              </a:spcBef>
              <a:spcAft>
                <a:spcPts val="0"/>
              </a:spcAft>
              <a:buNone/>
              <a:defRPr sz="1600" b="1">
                <a:solidFill>
                  <a:schemeClr val="accent3"/>
                </a:solidFill>
              </a:defRPr>
            </a:lvl5pPr>
            <a:lvl6pPr lvl="5" algn="ctr" rtl="0">
              <a:spcBef>
                <a:spcPts val="0"/>
              </a:spcBef>
              <a:spcAft>
                <a:spcPts val="0"/>
              </a:spcAft>
              <a:buNone/>
              <a:defRPr sz="1600" b="1">
                <a:solidFill>
                  <a:schemeClr val="accent3"/>
                </a:solidFill>
              </a:defRPr>
            </a:lvl6pPr>
            <a:lvl7pPr lvl="6" algn="ctr" rtl="0">
              <a:spcBef>
                <a:spcPts val="0"/>
              </a:spcBef>
              <a:spcAft>
                <a:spcPts val="0"/>
              </a:spcAft>
              <a:buNone/>
              <a:defRPr sz="1600" b="1">
                <a:solidFill>
                  <a:schemeClr val="accent3"/>
                </a:solidFill>
              </a:defRPr>
            </a:lvl7pPr>
            <a:lvl8pPr lvl="7" algn="ctr" rtl="0">
              <a:spcBef>
                <a:spcPts val="0"/>
              </a:spcBef>
              <a:spcAft>
                <a:spcPts val="0"/>
              </a:spcAft>
              <a:buNone/>
              <a:defRPr sz="1600" b="1">
                <a:solidFill>
                  <a:schemeClr val="accent3"/>
                </a:solidFill>
              </a:defRPr>
            </a:lvl8pPr>
            <a:lvl9pPr lvl="8" algn="ctr" rtl="0">
              <a:spcBef>
                <a:spcPts val="0"/>
              </a:spcBef>
              <a:spcAft>
                <a:spcPts val="0"/>
              </a:spcAft>
              <a:buNone/>
              <a:defRPr sz="1600" b="1">
                <a:solidFill>
                  <a:schemeClr val="accent3"/>
                </a:solidFill>
              </a:defRPr>
            </a:lvl9pPr>
          </a:lstStyle>
          <a:p>
            <a:endParaRPr/>
          </a:p>
        </p:txBody>
      </p:sp>
      <p:sp>
        <p:nvSpPr>
          <p:cNvPr id="161" name="Google Shape;161;p16"/>
          <p:cNvSpPr txBox="1">
            <a:spLocks noGrp="1"/>
          </p:cNvSpPr>
          <p:nvPr>
            <p:ph type="subTitle" idx="3"/>
          </p:nvPr>
        </p:nvSpPr>
        <p:spPr>
          <a:xfrm>
            <a:off x="3510300" y="3041775"/>
            <a:ext cx="21234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162" name="Google Shape;162;p16"/>
          <p:cNvSpPr txBox="1">
            <a:spLocks noGrp="1"/>
          </p:cNvSpPr>
          <p:nvPr>
            <p:ph type="subTitle" idx="4"/>
          </p:nvPr>
        </p:nvSpPr>
        <p:spPr>
          <a:xfrm>
            <a:off x="3510300" y="3345400"/>
            <a:ext cx="2123400" cy="93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accent3"/>
                </a:solidFill>
              </a:defRPr>
            </a:lvl1pPr>
            <a:lvl2pPr lvl="1" algn="ctr" rtl="0">
              <a:spcBef>
                <a:spcPts val="0"/>
              </a:spcBef>
              <a:spcAft>
                <a:spcPts val="0"/>
              </a:spcAft>
              <a:buNone/>
              <a:defRPr sz="1600" b="1">
                <a:solidFill>
                  <a:schemeClr val="accent3"/>
                </a:solidFill>
              </a:defRPr>
            </a:lvl2pPr>
            <a:lvl3pPr lvl="2" algn="ctr" rtl="0">
              <a:spcBef>
                <a:spcPts val="0"/>
              </a:spcBef>
              <a:spcAft>
                <a:spcPts val="0"/>
              </a:spcAft>
              <a:buNone/>
              <a:defRPr sz="1600" b="1">
                <a:solidFill>
                  <a:schemeClr val="accent3"/>
                </a:solidFill>
              </a:defRPr>
            </a:lvl3pPr>
            <a:lvl4pPr lvl="3" algn="ctr" rtl="0">
              <a:spcBef>
                <a:spcPts val="0"/>
              </a:spcBef>
              <a:spcAft>
                <a:spcPts val="0"/>
              </a:spcAft>
              <a:buNone/>
              <a:defRPr sz="1600" b="1">
                <a:solidFill>
                  <a:schemeClr val="accent3"/>
                </a:solidFill>
              </a:defRPr>
            </a:lvl4pPr>
            <a:lvl5pPr lvl="4" algn="ctr" rtl="0">
              <a:spcBef>
                <a:spcPts val="0"/>
              </a:spcBef>
              <a:spcAft>
                <a:spcPts val="0"/>
              </a:spcAft>
              <a:buNone/>
              <a:defRPr sz="1600" b="1">
                <a:solidFill>
                  <a:schemeClr val="accent3"/>
                </a:solidFill>
              </a:defRPr>
            </a:lvl5pPr>
            <a:lvl6pPr lvl="5" algn="ctr" rtl="0">
              <a:spcBef>
                <a:spcPts val="0"/>
              </a:spcBef>
              <a:spcAft>
                <a:spcPts val="0"/>
              </a:spcAft>
              <a:buNone/>
              <a:defRPr sz="1600" b="1">
                <a:solidFill>
                  <a:schemeClr val="accent3"/>
                </a:solidFill>
              </a:defRPr>
            </a:lvl6pPr>
            <a:lvl7pPr lvl="6" algn="ctr" rtl="0">
              <a:spcBef>
                <a:spcPts val="0"/>
              </a:spcBef>
              <a:spcAft>
                <a:spcPts val="0"/>
              </a:spcAft>
              <a:buNone/>
              <a:defRPr sz="1600" b="1">
                <a:solidFill>
                  <a:schemeClr val="accent3"/>
                </a:solidFill>
              </a:defRPr>
            </a:lvl7pPr>
            <a:lvl8pPr lvl="7" algn="ctr" rtl="0">
              <a:spcBef>
                <a:spcPts val="0"/>
              </a:spcBef>
              <a:spcAft>
                <a:spcPts val="0"/>
              </a:spcAft>
              <a:buNone/>
              <a:defRPr sz="1600" b="1">
                <a:solidFill>
                  <a:schemeClr val="accent3"/>
                </a:solidFill>
              </a:defRPr>
            </a:lvl8pPr>
            <a:lvl9pPr lvl="8" algn="ctr" rtl="0">
              <a:spcBef>
                <a:spcPts val="0"/>
              </a:spcBef>
              <a:spcAft>
                <a:spcPts val="0"/>
              </a:spcAft>
              <a:buNone/>
              <a:defRPr sz="1600" b="1">
                <a:solidFill>
                  <a:schemeClr val="accent3"/>
                </a:solidFill>
              </a:defRPr>
            </a:lvl9pPr>
          </a:lstStyle>
          <a:p>
            <a:endParaRPr/>
          </a:p>
        </p:txBody>
      </p:sp>
      <p:sp>
        <p:nvSpPr>
          <p:cNvPr id="163" name="Google Shape;163;p16"/>
          <p:cNvSpPr txBox="1">
            <a:spLocks noGrp="1"/>
          </p:cNvSpPr>
          <p:nvPr>
            <p:ph type="subTitle" idx="5"/>
          </p:nvPr>
        </p:nvSpPr>
        <p:spPr>
          <a:xfrm>
            <a:off x="6141750" y="3041775"/>
            <a:ext cx="21234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164" name="Google Shape;164;p16"/>
          <p:cNvSpPr txBox="1">
            <a:spLocks noGrp="1"/>
          </p:cNvSpPr>
          <p:nvPr>
            <p:ph type="subTitle" idx="6"/>
          </p:nvPr>
        </p:nvSpPr>
        <p:spPr>
          <a:xfrm>
            <a:off x="6141750" y="3345400"/>
            <a:ext cx="2123400" cy="93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accent3"/>
                </a:solidFill>
              </a:defRPr>
            </a:lvl1pPr>
            <a:lvl2pPr lvl="1" algn="ctr" rtl="0">
              <a:spcBef>
                <a:spcPts val="0"/>
              </a:spcBef>
              <a:spcAft>
                <a:spcPts val="0"/>
              </a:spcAft>
              <a:buNone/>
              <a:defRPr sz="1600" b="1">
                <a:solidFill>
                  <a:schemeClr val="accent3"/>
                </a:solidFill>
              </a:defRPr>
            </a:lvl2pPr>
            <a:lvl3pPr lvl="2" algn="ctr" rtl="0">
              <a:spcBef>
                <a:spcPts val="0"/>
              </a:spcBef>
              <a:spcAft>
                <a:spcPts val="0"/>
              </a:spcAft>
              <a:buNone/>
              <a:defRPr sz="1600" b="1">
                <a:solidFill>
                  <a:schemeClr val="accent3"/>
                </a:solidFill>
              </a:defRPr>
            </a:lvl3pPr>
            <a:lvl4pPr lvl="3" algn="ctr" rtl="0">
              <a:spcBef>
                <a:spcPts val="0"/>
              </a:spcBef>
              <a:spcAft>
                <a:spcPts val="0"/>
              </a:spcAft>
              <a:buNone/>
              <a:defRPr sz="1600" b="1">
                <a:solidFill>
                  <a:schemeClr val="accent3"/>
                </a:solidFill>
              </a:defRPr>
            </a:lvl4pPr>
            <a:lvl5pPr lvl="4" algn="ctr" rtl="0">
              <a:spcBef>
                <a:spcPts val="0"/>
              </a:spcBef>
              <a:spcAft>
                <a:spcPts val="0"/>
              </a:spcAft>
              <a:buNone/>
              <a:defRPr sz="1600" b="1">
                <a:solidFill>
                  <a:schemeClr val="accent3"/>
                </a:solidFill>
              </a:defRPr>
            </a:lvl5pPr>
            <a:lvl6pPr lvl="5" algn="ctr" rtl="0">
              <a:spcBef>
                <a:spcPts val="0"/>
              </a:spcBef>
              <a:spcAft>
                <a:spcPts val="0"/>
              </a:spcAft>
              <a:buNone/>
              <a:defRPr sz="1600" b="1">
                <a:solidFill>
                  <a:schemeClr val="accent3"/>
                </a:solidFill>
              </a:defRPr>
            </a:lvl6pPr>
            <a:lvl7pPr lvl="6" algn="ctr" rtl="0">
              <a:spcBef>
                <a:spcPts val="0"/>
              </a:spcBef>
              <a:spcAft>
                <a:spcPts val="0"/>
              </a:spcAft>
              <a:buNone/>
              <a:defRPr sz="1600" b="1">
                <a:solidFill>
                  <a:schemeClr val="accent3"/>
                </a:solidFill>
              </a:defRPr>
            </a:lvl7pPr>
            <a:lvl8pPr lvl="7" algn="ctr" rtl="0">
              <a:spcBef>
                <a:spcPts val="0"/>
              </a:spcBef>
              <a:spcAft>
                <a:spcPts val="0"/>
              </a:spcAft>
              <a:buNone/>
              <a:defRPr sz="1600" b="1">
                <a:solidFill>
                  <a:schemeClr val="accent3"/>
                </a:solidFill>
              </a:defRPr>
            </a:lvl8pPr>
            <a:lvl9pPr lvl="8" algn="ctr" rtl="0">
              <a:spcBef>
                <a:spcPts val="0"/>
              </a:spcBef>
              <a:spcAft>
                <a:spcPts val="0"/>
              </a:spcAft>
              <a:buNone/>
              <a:defRPr sz="1600" b="1">
                <a:solidFill>
                  <a:schemeClr val="accent3"/>
                </a:solidFill>
              </a:defRPr>
            </a:lvl9pPr>
          </a:lstStyle>
          <a:p>
            <a:endParaRPr/>
          </a:p>
        </p:txBody>
      </p:sp>
      <p:sp>
        <p:nvSpPr>
          <p:cNvPr id="165" name="Google Shape;165;p16"/>
          <p:cNvSpPr txBox="1">
            <a:spLocks noGrp="1"/>
          </p:cNvSpPr>
          <p:nvPr>
            <p:ph type="title" idx="7" hasCustomPrompt="1"/>
          </p:nvPr>
        </p:nvSpPr>
        <p:spPr>
          <a:xfrm>
            <a:off x="1450188" y="1625250"/>
            <a:ext cx="980700" cy="60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66" name="Google Shape;166;p16"/>
          <p:cNvSpPr txBox="1">
            <a:spLocks noGrp="1"/>
          </p:cNvSpPr>
          <p:nvPr>
            <p:ph type="title" idx="8" hasCustomPrompt="1"/>
          </p:nvPr>
        </p:nvSpPr>
        <p:spPr>
          <a:xfrm>
            <a:off x="4081650" y="1625250"/>
            <a:ext cx="980700" cy="60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67" name="Google Shape;167;p16"/>
          <p:cNvSpPr txBox="1">
            <a:spLocks noGrp="1"/>
          </p:cNvSpPr>
          <p:nvPr>
            <p:ph type="title" idx="9" hasCustomPrompt="1"/>
          </p:nvPr>
        </p:nvSpPr>
        <p:spPr>
          <a:xfrm>
            <a:off x="6713100" y="1625250"/>
            <a:ext cx="980700" cy="60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grpSp>
        <p:nvGrpSpPr>
          <p:cNvPr id="168" name="Google Shape;168;p16"/>
          <p:cNvGrpSpPr/>
          <p:nvPr/>
        </p:nvGrpSpPr>
        <p:grpSpPr>
          <a:xfrm>
            <a:off x="-2168835" y="-1791568"/>
            <a:ext cx="12694999" cy="8775632"/>
            <a:chOff x="-2168835" y="-1791568"/>
            <a:chExt cx="12694999" cy="8775632"/>
          </a:xfrm>
        </p:grpSpPr>
        <p:pic>
          <p:nvPicPr>
            <p:cNvPr id="169" name="Google Shape;169;p16"/>
            <p:cNvPicPr preferRelativeResize="0"/>
            <p:nvPr/>
          </p:nvPicPr>
          <p:blipFill>
            <a:blip r:embed="rId2">
              <a:alphaModFix/>
            </a:blip>
            <a:stretch>
              <a:fillRect/>
            </a:stretch>
          </p:blipFill>
          <p:spPr>
            <a:xfrm rot="3550003" flipH="1">
              <a:off x="-420581" y="2624336"/>
              <a:ext cx="1094281" cy="1282844"/>
            </a:xfrm>
            <a:prstGeom prst="rect">
              <a:avLst/>
            </a:prstGeom>
            <a:noFill/>
            <a:ln>
              <a:noFill/>
            </a:ln>
          </p:spPr>
        </p:pic>
        <p:pic>
          <p:nvPicPr>
            <p:cNvPr id="170" name="Google Shape;170;p16"/>
            <p:cNvPicPr preferRelativeResize="0"/>
            <p:nvPr/>
          </p:nvPicPr>
          <p:blipFill>
            <a:blip r:embed="rId3">
              <a:alphaModFix/>
            </a:blip>
            <a:stretch>
              <a:fillRect/>
            </a:stretch>
          </p:blipFill>
          <p:spPr>
            <a:xfrm rot="7155886" flipH="1">
              <a:off x="7068518" y="-1221197"/>
              <a:ext cx="2726349" cy="2421263"/>
            </a:xfrm>
            <a:prstGeom prst="rect">
              <a:avLst/>
            </a:prstGeom>
            <a:noFill/>
            <a:ln>
              <a:noFill/>
            </a:ln>
          </p:spPr>
        </p:pic>
        <p:pic>
          <p:nvPicPr>
            <p:cNvPr id="171" name="Google Shape;171;p16"/>
            <p:cNvPicPr preferRelativeResize="0"/>
            <p:nvPr/>
          </p:nvPicPr>
          <p:blipFill>
            <a:blip r:embed="rId2">
              <a:alphaModFix/>
            </a:blip>
            <a:stretch>
              <a:fillRect/>
            </a:stretch>
          </p:blipFill>
          <p:spPr>
            <a:xfrm rot="-8653970">
              <a:off x="6114019" y="-1032514"/>
              <a:ext cx="1480484" cy="1735598"/>
            </a:xfrm>
            <a:prstGeom prst="rect">
              <a:avLst/>
            </a:prstGeom>
            <a:noFill/>
            <a:ln>
              <a:noFill/>
            </a:ln>
          </p:spPr>
        </p:pic>
        <p:pic>
          <p:nvPicPr>
            <p:cNvPr id="172" name="Google Shape;172;p16"/>
            <p:cNvPicPr preferRelativeResize="0"/>
            <p:nvPr/>
          </p:nvPicPr>
          <p:blipFill>
            <a:blip r:embed="rId4">
              <a:alphaModFix/>
            </a:blip>
            <a:stretch>
              <a:fillRect/>
            </a:stretch>
          </p:blipFill>
          <p:spPr>
            <a:xfrm rot="10800000" flipH="1">
              <a:off x="-704650" y="4263388"/>
              <a:ext cx="3237624" cy="2720675"/>
            </a:xfrm>
            <a:prstGeom prst="rect">
              <a:avLst/>
            </a:prstGeom>
            <a:noFill/>
            <a:ln>
              <a:noFill/>
            </a:ln>
          </p:spPr>
        </p:pic>
        <p:pic>
          <p:nvPicPr>
            <p:cNvPr id="173" name="Google Shape;173;p16"/>
            <p:cNvPicPr preferRelativeResize="0"/>
            <p:nvPr/>
          </p:nvPicPr>
          <p:blipFill>
            <a:blip r:embed="rId3">
              <a:alphaModFix/>
            </a:blip>
            <a:stretch>
              <a:fillRect/>
            </a:stretch>
          </p:blipFill>
          <p:spPr>
            <a:xfrm rot="7155886" flipH="1">
              <a:off x="-1809507" y="3205232"/>
              <a:ext cx="2726349" cy="2421263"/>
            </a:xfrm>
            <a:prstGeom prst="rect">
              <a:avLst/>
            </a:prstGeom>
            <a:noFill/>
            <a:ln>
              <a:noFill/>
            </a:ln>
          </p:spPr>
        </p:pic>
        <p:pic>
          <p:nvPicPr>
            <p:cNvPr id="174" name="Google Shape;174;p16"/>
            <p:cNvPicPr preferRelativeResize="0"/>
            <p:nvPr/>
          </p:nvPicPr>
          <p:blipFill>
            <a:blip r:embed="rId4">
              <a:alphaModFix/>
            </a:blip>
            <a:stretch>
              <a:fillRect/>
            </a:stretch>
          </p:blipFill>
          <p:spPr>
            <a:xfrm rot="-4822062" flipH="1">
              <a:off x="7956721" y="102712"/>
              <a:ext cx="2574835" cy="2163721"/>
            </a:xfrm>
            <a:prstGeom prst="rect">
              <a:avLst/>
            </a:prstGeom>
            <a:noFill/>
            <a:ln>
              <a:noFill/>
            </a:ln>
          </p:spPr>
        </p:pic>
      </p:grpSp>
      <p:pic>
        <p:nvPicPr>
          <p:cNvPr id="175" name="Google Shape;175;p16"/>
          <p:cNvPicPr preferRelativeResize="0"/>
          <p:nvPr/>
        </p:nvPicPr>
        <p:blipFill>
          <a:blip r:embed="rId5">
            <a:alphaModFix/>
          </a:blip>
          <a:stretch>
            <a:fillRect/>
          </a:stretch>
        </p:blipFill>
        <p:spPr>
          <a:xfrm rot="4578014" flipH="1">
            <a:off x="-25130" y="-180127"/>
            <a:ext cx="850431" cy="1197753"/>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1614446" y="-668744"/>
            <a:ext cx="12693753" cy="6889485"/>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0451596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414025" y="2609663"/>
            <a:ext cx="26148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5115173" y="2609682"/>
            <a:ext cx="26148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1414050" y="2905925"/>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5115175" y="2905952"/>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5889867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4470013" y="-668750"/>
            <a:ext cx="15657196" cy="7403078"/>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4178133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1614446" y="-668744"/>
            <a:ext cx="12693753" cy="6889485"/>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465371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5">
  <p:cSld name="CUSTOM_9">
    <p:spTree>
      <p:nvGrpSpPr>
        <p:cNvPr id="1" name="Shape 286"/>
        <p:cNvGrpSpPr/>
        <p:nvPr/>
      </p:nvGrpSpPr>
      <p:grpSpPr>
        <a:xfrm>
          <a:off x="0" y="0"/>
          <a:ext cx="0" cy="0"/>
          <a:chOff x="0" y="0"/>
          <a:chExt cx="0" cy="0"/>
        </a:xfrm>
      </p:grpSpPr>
      <p:sp>
        <p:nvSpPr>
          <p:cNvPr id="287" name="Google Shape;287;p24"/>
          <p:cNvSpPr txBox="1">
            <a:spLocks noGrp="1"/>
          </p:cNvSpPr>
          <p:nvPr>
            <p:ph type="title"/>
          </p:nvPr>
        </p:nvSpPr>
        <p:spPr>
          <a:xfrm>
            <a:off x="2697630" y="957188"/>
            <a:ext cx="3748800" cy="166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96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288" name="Google Shape;288;p24"/>
          <p:cNvSpPr txBox="1">
            <a:spLocks noGrp="1"/>
          </p:cNvSpPr>
          <p:nvPr>
            <p:ph type="subTitle" idx="1"/>
          </p:nvPr>
        </p:nvSpPr>
        <p:spPr>
          <a:xfrm>
            <a:off x="3114675" y="2529913"/>
            <a:ext cx="2914800" cy="116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333"/>
        <p:cNvGrpSpPr/>
        <p:nvPr/>
      </p:nvGrpSpPr>
      <p:grpSpPr>
        <a:xfrm>
          <a:off x="0" y="0"/>
          <a:ext cx="0" cy="0"/>
          <a:chOff x="0" y="0"/>
          <a:chExt cx="0" cy="0"/>
        </a:xfrm>
      </p:grpSpPr>
      <p:sp>
        <p:nvSpPr>
          <p:cNvPr id="334" name="Google Shape;334;p28"/>
          <p:cNvSpPr/>
          <p:nvPr/>
        </p:nvSpPr>
        <p:spPr>
          <a:xfrm>
            <a:off x="58" y="4543416"/>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5" name="Google Shape;335;p28"/>
          <p:cNvPicPr preferRelativeResize="0"/>
          <p:nvPr/>
        </p:nvPicPr>
        <p:blipFill>
          <a:blip r:embed="rId2">
            <a:alphaModFix/>
          </a:blip>
          <a:stretch>
            <a:fillRect/>
          </a:stretch>
        </p:blipFill>
        <p:spPr>
          <a:xfrm rot="-287318" flipH="1">
            <a:off x="8405604" y="3946618"/>
            <a:ext cx="849397" cy="995768"/>
          </a:xfrm>
          <a:prstGeom prst="rect">
            <a:avLst/>
          </a:prstGeom>
          <a:noFill/>
          <a:ln>
            <a:noFill/>
          </a:ln>
        </p:spPr>
      </p:pic>
      <p:sp>
        <p:nvSpPr>
          <p:cNvPr id="336" name="Google Shape;336;p28"/>
          <p:cNvSpPr/>
          <p:nvPr/>
        </p:nvSpPr>
        <p:spPr>
          <a:xfrm rot="10800000">
            <a:off x="58" y="-9"/>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7" name="Google Shape;337;p28"/>
          <p:cNvPicPr preferRelativeResize="0"/>
          <p:nvPr/>
        </p:nvPicPr>
        <p:blipFill>
          <a:blip r:embed="rId3">
            <a:alphaModFix/>
          </a:blip>
          <a:stretch>
            <a:fillRect/>
          </a:stretch>
        </p:blipFill>
        <p:spPr>
          <a:xfrm rot="9407652" flipH="1">
            <a:off x="-1328552" y="-985583"/>
            <a:ext cx="2726349" cy="2421263"/>
          </a:xfrm>
          <a:prstGeom prst="rect">
            <a:avLst/>
          </a:prstGeom>
          <a:noFill/>
          <a:ln>
            <a:noFill/>
          </a:ln>
        </p:spPr>
      </p:pic>
      <p:pic>
        <p:nvPicPr>
          <p:cNvPr id="338" name="Google Shape;338;p28"/>
          <p:cNvPicPr preferRelativeResize="0"/>
          <p:nvPr/>
        </p:nvPicPr>
        <p:blipFill>
          <a:blip r:embed="rId4">
            <a:alphaModFix/>
          </a:blip>
          <a:stretch>
            <a:fillRect/>
          </a:stretch>
        </p:blipFill>
        <p:spPr>
          <a:xfrm rot="721009">
            <a:off x="7539081" y="4408626"/>
            <a:ext cx="871684" cy="283469"/>
          </a:xfrm>
          <a:prstGeom prst="rect">
            <a:avLst/>
          </a:prstGeom>
          <a:noFill/>
          <a:ln>
            <a:noFill/>
          </a:ln>
        </p:spPr>
      </p:pic>
      <p:pic>
        <p:nvPicPr>
          <p:cNvPr id="339" name="Google Shape;339;p28"/>
          <p:cNvPicPr preferRelativeResize="0"/>
          <p:nvPr/>
        </p:nvPicPr>
        <p:blipFill>
          <a:blip r:embed="rId4">
            <a:alphaModFix/>
          </a:blip>
          <a:stretch>
            <a:fillRect/>
          </a:stretch>
        </p:blipFill>
        <p:spPr>
          <a:xfrm rot="-1427564">
            <a:off x="8681931" y="4772402"/>
            <a:ext cx="871682" cy="28347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340"/>
        <p:cNvGrpSpPr/>
        <p:nvPr/>
      </p:nvGrpSpPr>
      <p:grpSpPr>
        <a:xfrm>
          <a:off x="0" y="0"/>
          <a:ext cx="0" cy="0"/>
          <a:chOff x="0" y="0"/>
          <a:chExt cx="0" cy="0"/>
        </a:xfrm>
      </p:grpSpPr>
      <p:sp>
        <p:nvSpPr>
          <p:cNvPr id="341" name="Google Shape;341;p29"/>
          <p:cNvSpPr/>
          <p:nvPr/>
        </p:nvSpPr>
        <p:spPr>
          <a:xfrm>
            <a:off x="50" y="4781551"/>
            <a:ext cx="9144142" cy="36194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2" name="Google Shape;342;p29"/>
          <p:cNvPicPr preferRelativeResize="0"/>
          <p:nvPr/>
        </p:nvPicPr>
        <p:blipFill>
          <a:blip r:embed="rId2">
            <a:alphaModFix/>
          </a:blip>
          <a:stretch>
            <a:fillRect/>
          </a:stretch>
        </p:blipFill>
        <p:spPr>
          <a:xfrm rot="1896921">
            <a:off x="8129043" y="3967095"/>
            <a:ext cx="1523039" cy="1756689"/>
          </a:xfrm>
          <a:prstGeom prst="rect">
            <a:avLst/>
          </a:prstGeom>
          <a:noFill/>
          <a:ln>
            <a:noFill/>
          </a:ln>
        </p:spPr>
      </p:pic>
      <p:pic>
        <p:nvPicPr>
          <p:cNvPr id="343" name="Google Shape;343;p29"/>
          <p:cNvPicPr preferRelativeResize="0"/>
          <p:nvPr/>
        </p:nvPicPr>
        <p:blipFill>
          <a:blip r:embed="rId3">
            <a:alphaModFix/>
          </a:blip>
          <a:stretch>
            <a:fillRect/>
          </a:stretch>
        </p:blipFill>
        <p:spPr>
          <a:xfrm rot="5399993" flipH="1">
            <a:off x="-419424" y="328152"/>
            <a:ext cx="847557" cy="1193720"/>
          </a:xfrm>
          <a:prstGeom prst="rect">
            <a:avLst/>
          </a:prstGeom>
          <a:noFill/>
          <a:ln>
            <a:noFill/>
          </a:ln>
        </p:spPr>
      </p:pic>
      <p:pic>
        <p:nvPicPr>
          <p:cNvPr id="344" name="Google Shape;344;p29"/>
          <p:cNvPicPr preferRelativeResize="0"/>
          <p:nvPr/>
        </p:nvPicPr>
        <p:blipFill>
          <a:blip r:embed="rId4">
            <a:alphaModFix/>
          </a:blip>
          <a:stretch>
            <a:fillRect/>
          </a:stretch>
        </p:blipFill>
        <p:spPr>
          <a:xfrm rot="6387320" flipH="1">
            <a:off x="-26230" y="-223612"/>
            <a:ext cx="782837" cy="91773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82F9DD-12E4-4220-8799-F49C16EFD14E}" type="datetimeFigureOut">
              <a:rPr lang="en-US" smtClean="0"/>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ADEBA4-3F6C-4368-8D04-F9BC89F016B3}" type="slidenum">
              <a:rPr lang="en-US" smtClean="0"/>
              <a:t>‹#›</a:t>
            </a:fld>
            <a:endParaRPr lang="en-US"/>
          </a:p>
        </p:txBody>
      </p:sp>
    </p:spTree>
    <p:extLst>
      <p:ext uri="{BB962C8B-B14F-4D97-AF65-F5344CB8AC3E}">
        <p14:creationId xmlns:p14="http://schemas.microsoft.com/office/powerpoint/2010/main" val="3446271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300" y="452325"/>
            <a:ext cx="7703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1pPr>
            <a:lvl2pPr lvl="1">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2pPr>
            <a:lvl3pPr lvl="2">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3pPr>
            <a:lvl4pPr lvl="3">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4pPr>
            <a:lvl5pPr lvl="4">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5pPr>
            <a:lvl6pPr lvl="5">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6pPr>
            <a:lvl7pPr lvl="6">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7pPr>
            <a:lvl8pPr lvl="7">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8pPr>
            <a:lvl9pPr lvl="8">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9pPr>
          </a:lstStyle>
          <a:p>
            <a:endParaRPr/>
          </a:p>
        </p:txBody>
      </p:sp>
      <p:sp>
        <p:nvSpPr>
          <p:cNvPr id="7" name="Google Shape;7;p1"/>
          <p:cNvSpPr txBox="1">
            <a:spLocks noGrp="1"/>
          </p:cNvSpPr>
          <p:nvPr>
            <p:ph type="body" idx="1"/>
          </p:nvPr>
        </p:nvSpPr>
        <p:spPr>
          <a:xfrm>
            <a:off x="720300" y="1152475"/>
            <a:ext cx="7703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4" r:id="rId3"/>
    <p:sldLayoutId id="2147483658" r:id="rId4"/>
    <p:sldLayoutId id="2147483662" r:id="rId5"/>
    <p:sldLayoutId id="2147483670" r:id="rId6"/>
    <p:sldLayoutId id="2147483674" r:id="rId7"/>
    <p:sldLayoutId id="2147483675" r:id="rId8"/>
    <p:sldLayoutId id="214748367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300" y="452325"/>
            <a:ext cx="7703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1pPr>
            <a:lvl2pPr lvl="1">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2pPr>
            <a:lvl3pPr lvl="2">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3pPr>
            <a:lvl4pPr lvl="3">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4pPr>
            <a:lvl5pPr lvl="4">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5pPr>
            <a:lvl6pPr lvl="5">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6pPr>
            <a:lvl7pPr lvl="6">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7pPr>
            <a:lvl8pPr lvl="7">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8pPr>
            <a:lvl9pPr lvl="8">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9pPr>
          </a:lstStyle>
          <a:p>
            <a:endParaRPr/>
          </a:p>
        </p:txBody>
      </p:sp>
      <p:sp>
        <p:nvSpPr>
          <p:cNvPr id="7" name="Google Shape;7;p1"/>
          <p:cNvSpPr txBox="1">
            <a:spLocks noGrp="1"/>
          </p:cNvSpPr>
          <p:nvPr>
            <p:ph type="body" idx="1"/>
          </p:nvPr>
        </p:nvSpPr>
        <p:spPr>
          <a:xfrm>
            <a:off x="720300" y="1152475"/>
            <a:ext cx="7703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309644593"/>
      </p:ext>
    </p:extLst>
  </p:cSld>
  <p:clrMap bg1="lt1" tx1="dk1" bg2="dk2" tx2="lt2" accent1="accent1" accent2="accent2" accent3="accent3" accent4="accent4" accent5="accent5" accent6="accent6" hlink="hlink" folHlink="folHlink"/>
  <p:sldLayoutIdLst>
    <p:sldLayoutId id="2147483682" r:id="rId1"/>
    <p:sldLayoutId id="2147483684" r:id="rId2"/>
    <p:sldLayoutId id="2147483685" r:id="rId3"/>
    <p:sldLayoutId id="2147483686" r:id="rId4"/>
    <p:sldLayoutId id="2147483687" r:id="rId5"/>
    <p:sldLayoutId id="2147483689" r:id="rId6"/>
    <p:sldLayoutId id="2147483690" r:id="rId7"/>
    <p:sldLayoutId id="2147483692" r:id="rId8"/>
    <p:sldLayoutId id="2147483693" r:id="rId9"/>
    <p:sldLayoutId id="2147483694" r:id="rId10"/>
    <p:sldLayoutId id="2147483695" r:id="rId11"/>
    <p:sldLayoutId id="2147483696" r:id="rId12"/>
    <p:sldLayoutId id="214748369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8C012C-B1B7-47F6-B168-A941E97A73A9}" type="datetimeFigureOut">
              <a:rPr lang="en-US" smtClean="0"/>
              <a:t>6/16/2024</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275761749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08775" y="503450"/>
            <a:ext cx="75264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1pPr>
            <a:lvl2pPr lvl="1"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2pPr>
            <a:lvl3pPr lvl="2"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3pPr>
            <a:lvl4pPr lvl="3"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4pPr>
            <a:lvl5pPr lvl="4"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5pPr>
            <a:lvl6pPr lvl="5"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6pPr>
            <a:lvl7pPr lvl="6"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7pPr>
            <a:lvl8pPr lvl="7"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8pPr>
            <a:lvl9pPr lvl="8"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9pPr>
          </a:lstStyle>
          <a:p>
            <a:endParaRPr/>
          </a:p>
        </p:txBody>
      </p:sp>
      <p:sp>
        <p:nvSpPr>
          <p:cNvPr id="7" name="Google Shape;7;p1"/>
          <p:cNvSpPr txBox="1">
            <a:spLocks noGrp="1"/>
          </p:cNvSpPr>
          <p:nvPr>
            <p:ph type="body" idx="1"/>
          </p:nvPr>
        </p:nvSpPr>
        <p:spPr>
          <a:xfrm>
            <a:off x="808775" y="1484700"/>
            <a:ext cx="7526400" cy="30843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1pPr>
            <a:lvl2pPr marL="914400" lvl="1"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2pPr>
            <a:lvl3pPr marL="1371600" lvl="2"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3pPr>
            <a:lvl4pPr marL="1828800" lvl="3"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4pPr>
            <a:lvl5pPr marL="2286000" lvl="4"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5pPr>
            <a:lvl6pPr marL="2743200" lvl="5"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6pPr>
            <a:lvl7pPr marL="3200400" lvl="6"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7pPr>
            <a:lvl8pPr marL="3657600" lvl="7"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8pPr>
            <a:lvl9pPr marL="4114800" lvl="8"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9pPr>
          </a:lstStyle>
          <a:p>
            <a:endParaRPr/>
          </a:p>
        </p:txBody>
      </p:sp>
    </p:spTree>
    <p:extLst>
      <p:ext uri="{BB962C8B-B14F-4D97-AF65-F5344CB8AC3E}">
        <p14:creationId xmlns:p14="http://schemas.microsoft.com/office/powerpoint/2010/main" val="2336134407"/>
      </p:ext>
    </p:extLst>
  </p:cSld>
  <p:clrMap bg1="lt1" tx1="dk1" bg2="dk2" tx2="lt2" accent1="accent1" accent2="accent2" accent3="accent3" accent4="accent4" accent5="accent5" accent6="accent6" hlink="hlink" folHlink="folHlink"/>
  <p:sldLayoutIdLst>
    <p:sldLayoutId id="2147483711"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58775" y="391234"/>
            <a:ext cx="76263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758775" y="1434450"/>
            <a:ext cx="7626300" cy="3134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94876512"/>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NULL"/><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png"/><Relationship Id="rId5" Type="http://schemas.microsoft.com/office/2007/relationships/media" Target="../media/media3.mp3"/><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png"/><Relationship Id="rId5" Type="http://schemas.microsoft.com/office/2007/relationships/media" Target="../media/media3.mp3"/><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png"/><Relationship Id="rId5" Type="http://schemas.microsoft.com/office/2007/relationships/media" Target="../media/media3.mp3"/><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png"/><Relationship Id="rId5" Type="http://schemas.microsoft.com/office/2007/relationships/media" Target="../media/media3.mp3"/><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ến thắng Như Nguyệt-Bài học về hậu cần">
            <a:extLst>
              <a:ext uri="{FF2B5EF4-FFF2-40B4-BE49-F238E27FC236}">
                <a16:creationId xmlns:a16="http://schemas.microsoft.com/office/drawing/2014/main" id="{0E701ECD-ACDE-3879-AA58-24C7522A7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00047"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922CBA9B-7663-84EF-C2B6-E8E72087DB0B}"/>
              </a:ext>
            </a:extLst>
          </p:cNvPr>
          <p:cNvSpPr/>
          <p:nvPr/>
        </p:nvSpPr>
        <p:spPr>
          <a:xfrm>
            <a:off x="5390866" y="27296"/>
            <a:ext cx="3521121" cy="2947916"/>
          </a:xfrm>
          <a:prstGeom prst="roundRect">
            <a:avLst>
              <a:gd name="adj" fmla="val 3098"/>
            </a:avLst>
          </a:prstGeom>
          <a:solidFill>
            <a:schemeClr val="bg1"/>
          </a:solidFill>
          <a:ln w="38100">
            <a:solidFill>
              <a:srgbClr val="C00000"/>
            </a:solidFill>
            <a:extLst>
              <a:ext uri="{C807C97D-BFC1-408E-A445-0C87EB9F89A2}">
                <ask:lineSketchStyleProps xmlns="" xmlns:ask="http://schemas.microsoft.com/office/drawing/2018/sketchyshapes" sd="1959150775">
                  <a:custGeom>
                    <a:avLst/>
                    <a:gdLst>
                      <a:gd name="connsiteX0" fmla="*/ 0 w 3521121"/>
                      <a:gd name="connsiteY0" fmla="*/ 91326 h 2947916"/>
                      <a:gd name="connsiteX1" fmla="*/ 91326 w 3521121"/>
                      <a:gd name="connsiteY1" fmla="*/ 0 h 2947916"/>
                      <a:gd name="connsiteX2" fmla="*/ 3429795 w 3521121"/>
                      <a:gd name="connsiteY2" fmla="*/ 0 h 2947916"/>
                      <a:gd name="connsiteX3" fmla="*/ 3521121 w 3521121"/>
                      <a:gd name="connsiteY3" fmla="*/ 91326 h 2947916"/>
                      <a:gd name="connsiteX4" fmla="*/ 3521121 w 3521121"/>
                      <a:gd name="connsiteY4" fmla="*/ 2856590 h 2947916"/>
                      <a:gd name="connsiteX5" fmla="*/ 3429795 w 3521121"/>
                      <a:gd name="connsiteY5" fmla="*/ 2947916 h 2947916"/>
                      <a:gd name="connsiteX6" fmla="*/ 91326 w 3521121"/>
                      <a:gd name="connsiteY6" fmla="*/ 2947916 h 2947916"/>
                      <a:gd name="connsiteX7" fmla="*/ 0 w 3521121"/>
                      <a:gd name="connsiteY7" fmla="*/ 2856590 h 2947916"/>
                      <a:gd name="connsiteX8" fmla="*/ 0 w 3521121"/>
                      <a:gd name="connsiteY8" fmla="*/ 91326 h 29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1121" h="2947916" fill="none" extrusionOk="0">
                        <a:moveTo>
                          <a:pt x="0" y="91326"/>
                        </a:moveTo>
                        <a:cubicBezTo>
                          <a:pt x="660" y="42400"/>
                          <a:pt x="50309" y="1949"/>
                          <a:pt x="91326" y="0"/>
                        </a:cubicBezTo>
                        <a:cubicBezTo>
                          <a:pt x="527987" y="-47972"/>
                          <a:pt x="2591830" y="-135018"/>
                          <a:pt x="3429795" y="0"/>
                        </a:cubicBezTo>
                        <a:cubicBezTo>
                          <a:pt x="3478789" y="-6396"/>
                          <a:pt x="3519600" y="44004"/>
                          <a:pt x="3521121" y="91326"/>
                        </a:cubicBezTo>
                        <a:cubicBezTo>
                          <a:pt x="3665412" y="472082"/>
                          <a:pt x="3663201" y="1496586"/>
                          <a:pt x="3521121" y="2856590"/>
                        </a:cubicBezTo>
                        <a:cubicBezTo>
                          <a:pt x="3520132" y="2906430"/>
                          <a:pt x="3484399" y="2943106"/>
                          <a:pt x="3429795" y="2947916"/>
                        </a:cubicBezTo>
                        <a:cubicBezTo>
                          <a:pt x="2287227" y="3028402"/>
                          <a:pt x="539553" y="2854796"/>
                          <a:pt x="91326" y="2947916"/>
                        </a:cubicBezTo>
                        <a:cubicBezTo>
                          <a:pt x="42835" y="2948416"/>
                          <a:pt x="-2554" y="2904621"/>
                          <a:pt x="0" y="2856590"/>
                        </a:cubicBezTo>
                        <a:cubicBezTo>
                          <a:pt x="76170" y="2256622"/>
                          <a:pt x="163780" y="1319869"/>
                          <a:pt x="0" y="91326"/>
                        </a:cubicBezTo>
                        <a:close/>
                      </a:path>
                      <a:path w="3521121" h="2947916" stroke="0" extrusionOk="0">
                        <a:moveTo>
                          <a:pt x="0" y="91326"/>
                        </a:moveTo>
                        <a:cubicBezTo>
                          <a:pt x="623" y="39992"/>
                          <a:pt x="40101" y="5864"/>
                          <a:pt x="91326" y="0"/>
                        </a:cubicBezTo>
                        <a:cubicBezTo>
                          <a:pt x="548966" y="-167747"/>
                          <a:pt x="2989872" y="44969"/>
                          <a:pt x="3429795" y="0"/>
                        </a:cubicBezTo>
                        <a:cubicBezTo>
                          <a:pt x="3486127" y="-147"/>
                          <a:pt x="3524946" y="35239"/>
                          <a:pt x="3521121" y="91326"/>
                        </a:cubicBezTo>
                        <a:cubicBezTo>
                          <a:pt x="3645488" y="1036368"/>
                          <a:pt x="3532841" y="1680059"/>
                          <a:pt x="3521121" y="2856590"/>
                        </a:cubicBezTo>
                        <a:cubicBezTo>
                          <a:pt x="3522469" y="2904245"/>
                          <a:pt x="3482782" y="2939374"/>
                          <a:pt x="3429795" y="2947916"/>
                        </a:cubicBezTo>
                        <a:cubicBezTo>
                          <a:pt x="2354403" y="3072013"/>
                          <a:pt x="887685" y="2900121"/>
                          <a:pt x="91326" y="2947916"/>
                        </a:cubicBezTo>
                        <a:cubicBezTo>
                          <a:pt x="34707" y="2946331"/>
                          <a:pt x="-1785" y="2905705"/>
                          <a:pt x="0" y="2856590"/>
                        </a:cubicBezTo>
                        <a:cubicBezTo>
                          <a:pt x="-2833" y="2299926"/>
                          <a:pt x="-158223" y="474672"/>
                          <a:pt x="0" y="913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a:solidFill>
                  <a:srgbClr val="0070C0"/>
                </a:solidFill>
                <a:latin typeface="Times New Roman" panose="02020603050405020304" pitchFamily="18" charset="0"/>
                <a:cs typeface="Times New Roman" panose="02020603050405020304" pitchFamily="18" charset="0"/>
              </a:rPr>
              <a:t>Em đã từng bao giờ nghe đến sông Như Nguyệt? Hãy nêu sự hiểu biết của em về con sông đó. Em có biết con sông đó gắn liền với sự kiện lịch sử nào hoặc với vị anh hùng dân tộc nào? </a:t>
            </a:r>
          </a:p>
        </p:txBody>
      </p:sp>
      <p:pic>
        <p:nvPicPr>
          <p:cNvPr id="1028" name="Picture 4">
            <a:extLst>
              <a:ext uri="{FF2B5EF4-FFF2-40B4-BE49-F238E27FC236}">
                <a16:creationId xmlns:a16="http://schemas.microsoft.com/office/drawing/2014/main" id="{B416DCC6-861C-167D-267D-9ADDC778C2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46" t="7315" r="24156" b="11111"/>
          <a:stretch/>
        </p:blipFill>
        <p:spPr bwMode="auto">
          <a:xfrm>
            <a:off x="7522954" y="2700551"/>
            <a:ext cx="1621046" cy="2442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96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0.70"/>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Effect transition="in" filter="fade">
                                      <p:cBhvr>
                                        <p:cTn id="9" dur="1000"/>
                                        <p:tgtEl>
                                          <p:spTgt spid="102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1000" fill="hold"/>
                                        <p:tgtEl>
                                          <p:spTgt spid="1028"/>
                                        </p:tgtEl>
                                        <p:attrNameLst>
                                          <p:attrName>ppt_w</p:attrName>
                                        </p:attrNameLst>
                                      </p:cBhvr>
                                      <p:tavLst>
                                        <p:tav tm="0">
                                          <p:val>
                                            <p:strVal val="#ppt_w*0.70"/>
                                          </p:val>
                                        </p:tav>
                                        <p:tav tm="100000">
                                          <p:val>
                                            <p:strVal val="#ppt_w"/>
                                          </p:val>
                                        </p:tav>
                                      </p:tavLst>
                                    </p:anim>
                                    <p:anim calcmode="lin" valueType="num">
                                      <p:cBhvr>
                                        <p:cTn id="18" dur="1000" fill="hold"/>
                                        <p:tgtEl>
                                          <p:spTgt spid="1028"/>
                                        </p:tgtEl>
                                        <p:attrNameLst>
                                          <p:attrName>ppt_h</p:attrName>
                                        </p:attrNameLst>
                                      </p:cBhvr>
                                      <p:tavLst>
                                        <p:tav tm="0">
                                          <p:val>
                                            <p:strVal val="#ppt_h"/>
                                          </p:val>
                                        </p:tav>
                                        <p:tav tm="100000">
                                          <p:val>
                                            <p:strVal val="#ppt_h"/>
                                          </p:val>
                                        </p:tav>
                                      </p:tavLst>
                                    </p:anim>
                                    <p:animEffect transition="in" filter="fade">
                                      <p:cBhvr>
                                        <p:cTn id="19"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pSp>
        <p:nvGrpSpPr>
          <p:cNvPr id="394" name="Google Shape;394;p35"/>
          <p:cNvGrpSpPr/>
          <p:nvPr/>
        </p:nvGrpSpPr>
        <p:grpSpPr>
          <a:xfrm>
            <a:off x="5325298" y="1401875"/>
            <a:ext cx="3029216" cy="3376724"/>
            <a:chOff x="5325298" y="1401875"/>
            <a:chExt cx="3029216" cy="3376724"/>
          </a:xfrm>
        </p:grpSpPr>
        <p:pic>
          <p:nvPicPr>
            <p:cNvPr id="395" name="Google Shape;395;p35"/>
            <p:cNvPicPr preferRelativeResize="0"/>
            <p:nvPr/>
          </p:nvPicPr>
          <p:blipFill>
            <a:blip r:embed="rId3">
              <a:alphaModFix/>
            </a:blip>
            <a:stretch>
              <a:fillRect/>
            </a:stretch>
          </p:blipFill>
          <p:spPr>
            <a:xfrm rot="-3834659">
              <a:off x="6665023" y="2077497"/>
              <a:ext cx="1097961" cy="357055"/>
            </a:xfrm>
            <a:prstGeom prst="rect">
              <a:avLst/>
            </a:prstGeom>
            <a:noFill/>
            <a:ln>
              <a:noFill/>
            </a:ln>
          </p:spPr>
        </p:pic>
        <p:pic>
          <p:nvPicPr>
            <p:cNvPr id="396" name="Google Shape;396;p35"/>
            <p:cNvPicPr preferRelativeResize="0"/>
            <p:nvPr/>
          </p:nvPicPr>
          <p:blipFill>
            <a:blip r:embed="rId3">
              <a:alphaModFix/>
            </a:blip>
            <a:stretch>
              <a:fillRect/>
            </a:stretch>
          </p:blipFill>
          <p:spPr>
            <a:xfrm rot="-5244271">
              <a:off x="6493573" y="1779848"/>
              <a:ext cx="1097958" cy="357056"/>
            </a:xfrm>
            <a:prstGeom prst="rect">
              <a:avLst/>
            </a:prstGeom>
            <a:noFill/>
            <a:ln>
              <a:noFill/>
            </a:ln>
          </p:spPr>
        </p:pic>
        <p:pic>
          <p:nvPicPr>
            <p:cNvPr id="397" name="Google Shape;397;p35"/>
            <p:cNvPicPr preferRelativeResize="0"/>
            <p:nvPr/>
          </p:nvPicPr>
          <p:blipFill>
            <a:blip r:embed="rId4">
              <a:alphaModFix/>
            </a:blip>
            <a:stretch>
              <a:fillRect/>
            </a:stretch>
          </p:blipFill>
          <p:spPr>
            <a:xfrm rot="5172484" flipH="1">
              <a:off x="7130170" y="2170760"/>
              <a:ext cx="990785" cy="1395436"/>
            </a:xfrm>
            <a:prstGeom prst="rect">
              <a:avLst/>
            </a:prstGeom>
            <a:noFill/>
            <a:ln>
              <a:noFill/>
            </a:ln>
          </p:spPr>
        </p:pic>
        <p:pic>
          <p:nvPicPr>
            <p:cNvPr id="398" name="Google Shape;398;p35"/>
            <p:cNvPicPr preferRelativeResize="0"/>
            <p:nvPr/>
          </p:nvPicPr>
          <p:blipFill>
            <a:blip r:embed="rId5">
              <a:alphaModFix/>
            </a:blip>
            <a:stretch>
              <a:fillRect/>
            </a:stretch>
          </p:blipFill>
          <p:spPr>
            <a:xfrm>
              <a:off x="5325298" y="2329184"/>
              <a:ext cx="2914801" cy="2449415"/>
            </a:xfrm>
            <a:prstGeom prst="rect">
              <a:avLst/>
            </a:prstGeom>
            <a:noFill/>
            <a:ln>
              <a:noFill/>
            </a:ln>
          </p:spPr>
        </p:pic>
      </p:grpSp>
      <p:grpSp>
        <p:nvGrpSpPr>
          <p:cNvPr id="399" name="Google Shape;399;p35"/>
          <p:cNvGrpSpPr/>
          <p:nvPr/>
        </p:nvGrpSpPr>
        <p:grpSpPr>
          <a:xfrm>
            <a:off x="395551" y="-262634"/>
            <a:ext cx="3777681" cy="4069091"/>
            <a:chOff x="395551" y="-262634"/>
            <a:chExt cx="3777681" cy="4069091"/>
          </a:xfrm>
        </p:grpSpPr>
        <p:pic>
          <p:nvPicPr>
            <p:cNvPr id="400" name="Google Shape;400;p35"/>
            <p:cNvPicPr preferRelativeResize="0"/>
            <p:nvPr/>
          </p:nvPicPr>
          <p:blipFill>
            <a:blip r:embed="rId3">
              <a:alphaModFix/>
            </a:blip>
            <a:stretch>
              <a:fillRect/>
            </a:stretch>
          </p:blipFill>
          <p:spPr>
            <a:xfrm rot="-4265453" flipH="1">
              <a:off x="1468984" y="2821772"/>
              <a:ext cx="1097963" cy="357054"/>
            </a:xfrm>
            <a:prstGeom prst="rect">
              <a:avLst/>
            </a:prstGeom>
            <a:noFill/>
            <a:ln>
              <a:noFill/>
            </a:ln>
          </p:spPr>
        </p:pic>
        <p:pic>
          <p:nvPicPr>
            <p:cNvPr id="401" name="Google Shape;401;p35"/>
            <p:cNvPicPr preferRelativeResize="0"/>
            <p:nvPr/>
          </p:nvPicPr>
          <p:blipFill>
            <a:blip r:embed="rId3">
              <a:alphaModFix/>
            </a:blip>
            <a:stretch>
              <a:fillRect/>
            </a:stretch>
          </p:blipFill>
          <p:spPr>
            <a:xfrm rot="-5400000" flipH="1">
              <a:off x="1717059" y="3078947"/>
              <a:ext cx="1097964" cy="357054"/>
            </a:xfrm>
            <a:prstGeom prst="rect">
              <a:avLst/>
            </a:prstGeom>
            <a:noFill/>
            <a:ln>
              <a:noFill/>
            </a:ln>
          </p:spPr>
        </p:pic>
        <p:pic>
          <p:nvPicPr>
            <p:cNvPr id="402" name="Google Shape;402;p35"/>
            <p:cNvPicPr preferRelativeResize="0"/>
            <p:nvPr/>
          </p:nvPicPr>
          <p:blipFill>
            <a:blip r:embed="rId6">
              <a:alphaModFix/>
            </a:blip>
            <a:stretch>
              <a:fillRect/>
            </a:stretch>
          </p:blipFill>
          <p:spPr>
            <a:xfrm rot="-1867234" flipH="1">
              <a:off x="665176" y="-4947"/>
              <a:ext cx="1167270" cy="1368416"/>
            </a:xfrm>
            <a:prstGeom prst="rect">
              <a:avLst/>
            </a:prstGeom>
            <a:noFill/>
            <a:ln>
              <a:noFill/>
            </a:ln>
          </p:spPr>
        </p:pic>
        <p:pic>
          <p:nvPicPr>
            <p:cNvPr id="403" name="Google Shape;403;p35"/>
            <p:cNvPicPr preferRelativeResize="0"/>
            <p:nvPr/>
          </p:nvPicPr>
          <p:blipFill>
            <a:blip r:embed="rId4">
              <a:alphaModFix/>
            </a:blip>
            <a:stretch>
              <a:fillRect/>
            </a:stretch>
          </p:blipFill>
          <p:spPr>
            <a:xfrm rot="-6306671" flipH="1">
              <a:off x="1371644" y="1704035"/>
              <a:ext cx="990786" cy="1395435"/>
            </a:xfrm>
            <a:prstGeom prst="rect">
              <a:avLst/>
            </a:prstGeom>
            <a:noFill/>
            <a:ln>
              <a:noFill/>
            </a:ln>
          </p:spPr>
        </p:pic>
        <p:pic>
          <p:nvPicPr>
            <p:cNvPr id="404" name="Google Shape;404;p35"/>
            <p:cNvPicPr preferRelativeResize="0"/>
            <p:nvPr/>
          </p:nvPicPr>
          <p:blipFill>
            <a:blip r:embed="rId7">
              <a:alphaModFix/>
            </a:blip>
            <a:stretch>
              <a:fillRect/>
            </a:stretch>
          </p:blipFill>
          <p:spPr>
            <a:xfrm rot="1392348">
              <a:off x="1080136" y="176558"/>
              <a:ext cx="2726349" cy="2421263"/>
            </a:xfrm>
            <a:prstGeom prst="rect">
              <a:avLst/>
            </a:prstGeom>
            <a:noFill/>
            <a:ln>
              <a:noFill/>
            </a:ln>
          </p:spPr>
        </p:pic>
      </p:grpSp>
      <p:sp>
        <p:nvSpPr>
          <p:cNvPr id="405" name="Google Shape;405;p35"/>
          <p:cNvSpPr/>
          <p:nvPr/>
        </p:nvSpPr>
        <p:spPr>
          <a:xfrm>
            <a:off x="1985925" y="819150"/>
            <a:ext cx="5172300" cy="3505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5"/>
          <p:cNvSpPr txBox="1">
            <a:spLocks noGrp="1"/>
          </p:cNvSpPr>
          <p:nvPr>
            <p:ph type="subTitle" idx="1"/>
          </p:nvPr>
        </p:nvSpPr>
        <p:spPr>
          <a:xfrm>
            <a:off x="2812722" y="1260506"/>
            <a:ext cx="3641810" cy="2621405"/>
          </a:xfrm>
          <a:prstGeom prst="rect">
            <a:avLst/>
          </a:prstGeom>
        </p:spPr>
        <p:txBody>
          <a:bodyPr spcFirstLastPara="1" wrap="square" lIns="91425" tIns="91425" rIns="91425" bIns="91425" anchor="t" anchorCtr="0">
            <a:noAutofit/>
          </a:bodyPr>
          <a:lstStyle/>
          <a:p>
            <a:pPr marL="0" lvl="0" indent="0"/>
            <a:r>
              <a:rPr lang="vi-VN" sz="4000" dirty="0">
                <a:latin typeface="Times New Roman" panose="02020603050405020304" pitchFamily="18" charset="0"/>
                <a:cs typeface="Times New Roman" panose="02020603050405020304" pitchFamily="18" charset="0"/>
              </a:rPr>
              <a:t>Sau thất bại ở Ung Châu, thái độ của nhà Tống thế nào? </a:t>
            </a:r>
            <a:endParaRPr sz="4000" dirty="0">
              <a:latin typeface="Times New Roman" panose="02020603050405020304" pitchFamily="18" charset="0"/>
              <a:cs typeface="Times New Roman" panose="02020603050405020304" pitchFamily="18" charset="0"/>
            </a:endParaRPr>
          </a:p>
        </p:txBody>
      </p:sp>
      <p:pic>
        <p:nvPicPr>
          <p:cNvPr id="408" name="Google Shape;408;p35"/>
          <p:cNvPicPr preferRelativeResize="0"/>
          <p:nvPr/>
        </p:nvPicPr>
        <p:blipFill>
          <a:blip r:embed="rId3">
            <a:alphaModFix/>
          </a:blip>
          <a:stretch>
            <a:fillRect/>
          </a:stretch>
        </p:blipFill>
        <p:spPr>
          <a:xfrm rot="2147771">
            <a:off x="-356346" y="4130431"/>
            <a:ext cx="1645944" cy="535260"/>
          </a:xfrm>
          <a:prstGeom prst="rect">
            <a:avLst/>
          </a:prstGeom>
          <a:noFill/>
          <a:ln>
            <a:noFill/>
          </a:ln>
        </p:spPr>
      </p:pic>
      <p:pic>
        <p:nvPicPr>
          <p:cNvPr id="409" name="Google Shape;409;p35"/>
          <p:cNvPicPr preferRelativeResize="0"/>
          <p:nvPr/>
        </p:nvPicPr>
        <p:blipFill>
          <a:blip r:embed="rId3">
            <a:alphaModFix/>
          </a:blip>
          <a:stretch>
            <a:fillRect/>
          </a:stretch>
        </p:blipFill>
        <p:spPr>
          <a:xfrm rot="10576772">
            <a:off x="5959729" y="183031"/>
            <a:ext cx="1645944" cy="535260"/>
          </a:xfrm>
          <a:prstGeom prst="rect">
            <a:avLst/>
          </a:prstGeom>
          <a:noFill/>
          <a:ln>
            <a:noFill/>
          </a:ln>
        </p:spPr>
      </p:pic>
      <p:pic>
        <p:nvPicPr>
          <p:cNvPr id="410" name="Google Shape;410;p35"/>
          <p:cNvPicPr preferRelativeResize="0"/>
          <p:nvPr/>
        </p:nvPicPr>
        <p:blipFill>
          <a:blip r:embed="rId7">
            <a:alphaModFix/>
          </a:blip>
          <a:stretch>
            <a:fillRect/>
          </a:stretch>
        </p:blipFill>
        <p:spPr>
          <a:xfrm rot="1392363">
            <a:off x="4881344" y="3623793"/>
            <a:ext cx="1333828" cy="1184581"/>
          </a:xfrm>
          <a:prstGeom prst="rect">
            <a:avLst/>
          </a:prstGeom>
          <a:noFill/>
          <a:ln>
            <a:noFill/>
          </a:ln>
        </p:spPr>
      </p:pic>
      <p:pic>
        <p:nvPicPr>
          <p:cNvPr id="411" name="Google Shape;411;p35"/>
          <p:cNvPicPr preferRelativeResize="0"/>
          <p:nvPr/>
        </p:nvPicPr>
        <p:blipFill>
          <a:blip r:embed="rId3">
            <a:alphaModFix/>
          </a:blip>
          <a:stretch>
            <a:fillRect/>
          </a:stretch>
        </p:blipFill>
        <p:spPr>
          <a:xfrm rot="-1280125">
            <a:off x="2456330" y="3738901"/>
            <a:ext cx="1382593" cy="449617"/>
          </a:xfrm>
          <a:prstGeom prst="rect">
            <a:avLst/>
          </a:prstGeom>
          <a:noFill/>
          <a:ln>
            <a:noFill/>
          </a:ln>
        </p:spPr>
      </p:pic>
      <p:pic>
        <p:nvPicPr>
          <p:cNvPr id="412" name="Google Shape;412;p35"/>
          <p:cNvPicPr preferRelativeResize="0"/>
          <p:nvPr/>
        </p:nvPicPr>
        <p:blipFill>
          <a:blip r:embed="rId3">
            <a:alphaModFix/>
          </a:blip>
          <a:stretch>
            <a:fillRect/>
          </a:stretch>
        </p:blipFill>
        <p:spPr>
          <a:xfrm rot="-9584082">
            <a:off x="8208103" y="937857"/>
            <a:ext cx="1645945" cy="535260"/>
          </a:xfrm>
          <a:prstGeom prst="rect">
            <a:avLst/>
          </a:prstGeom>
          <a:noFill/>
          <a:ln>
            <a:noFill/>
          </a:ln>
        </p:spPr>
      </p:pic>
    </p:spTree>
    <p:extLst>
      <p:ext uri="{BB962C8B-B14F-4D97-AF65-F5344CB8AC3E}">
        <p14:creationId xmlns:p14="http://schemas.microsoft.com/office/powerpoint/2010/main" val="187852678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7">
                                            <p:txEl>
                                              <p:pRg st="0" end="0"/>
                                            </p:txEl>
                                          </p:spTgt>
                                        </p:tgtEl>
                                        <p:attrNameLst>
                                          <p:attrName>style.visibility</p:attrName>
                                        </p:attrNameLst>
                                      </p:cBhvr>
                                      <p:to>
                                        <p:strVal val="visible"/>
                                      </p:to>
                                    </p:set>
                                    <p:animEffect transition="in" filter="barn(inVertical)">
                                      <p:cBhvr>
                                        <p:cTn id="7" dur="500"/>
                                        <p:tgtEl>
                                          <p:spTgt spid="4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852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438"/>
        <p:cNvGrpSpPr/>
        <p:nvPr/>
      </p:nvGrpSpPr>
      <p:grpSpPr>
        <a:xfrm>
          <a:off x="0" y="0"/>
          <a:ext cx="0" cy="0"/>
          <a:chOff x="0" y="0"/>
          <a:chExt cx="0" cy="0"/>
        </a:xfrm>
      </p:grpSpPr>
      <p:sp>
        <p:nvSpPr>
          <p:cNvPr id="45" name="Rectangle 2">
            <a:extLst>
              <a:ext uri="{FF2B5EF4-FFF2-40B4-BE49-F238E27FC236}">
                <a16:creationId xmlns:a16="http://schemas.microsoft.com/office/drawing/2014/main" id="{6D7903CA-D383-6148-BC21-D73D6A9B37D5}"/>
              </a:ext>
            </a:extLst>
          </p:cNvPr>
          <p:cNvSpPr>
            <a:spLocks noChangeArrowheads="1"/>
          </p:cNvSpPr>
          <p:nvPr/>
        </p:nvSpPr>
        <p:spPr bwMode="auto">
          <a:xfrm>
            <a:off x="-6039" y="2188920"/>
            <a:ext cx="3967641"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a.  C</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huẩn</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bị</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kháng</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chiến</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a:t>
            </a:r>
            <a:endParaRPr kumimoji="0" lang="en-US" sz="2800" b="0" i="0" u="sng" strike="noStrike" kern="0" cap="none" spc="0" normalizeH="0" baseline="0" noProof="0" dirty="0">
              <a:ln>
                <a:noFill/>
              </a:ln>
              <a:solidFill>
                <a:srgbClr val="462D1D"/>
              </a:solidFill>
              <a:effectLst/>
              <a:uLnTx/>
              <a:uFillTx/>
              <a:latin typeface="Times New Roman" pitchFamily="18" charset="0"/>
              <a:cs typeface="Times New Roman" pitchFamily="18" charset="0"/>
              <a:sym typeface="Arial"/>
            </a:endParaRPr>
          </a:p>
        </p:txBody>
      </p:sp>
      <p:sp>
        <p:nvSpPr>
          <p:cNvPr id="10" name="Rectangle 2">
            <a:extLst>
              <a:ext uri="{FF2B5EF4-FFF2-40B4-BE49-F238E27FC236}">
                <a16:creationId xmlns:a16="http://schemas.microsoft.com/office/drawing/2014/main" id="{0F4AA455-EAC0-D056-FB1F-51490E6FBF50}"/>
              </a:ext>
            </a:extLst>
          </p:cNvPr>
          <p:cNvSpPr>
            <a:spLocks noChangeArrowheads="1"/>
          </p:cNvSpPr>
          <p:nvPr/>
        </p:nvSpPr>
        <p:spPr bwMode="auto">
          <a:xfrm>
            <a:off x="-6039" y="1234813"/>
            <a:ext cx="865872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2.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Cuộc</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kháng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chiến</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chống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Tống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giai</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đoạn</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thứ</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hai</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năm</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1077)</a:t>
            </a:r>
            <a:endPar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itchFamily="18" charset="0"/>
              <a:sym typeface="Arial"/>
            </a:endParaRPr>
          </a:p>
        </p:txBody>
      </p:sp>
      <p:sp>
        <p:nvSpPr>
          <p:cNvPr id="3" name="Google Shape;390;p39">
            <a:extLst>
              <a:ext uri="{FF2B5EF4-FFF2-40B4-BE49-F238E27FC236}">
                <a16:creationId xmlns:a16="http://schemas.microsoft.com/office/drawing/2014/main" id="{593518B8-D739-C9DB-C519-EC1727C36FEB}"/>
              </a:ext>
            </a:extLst>
          </p:cNvPr>
          <p:cNvSpPr txBox="1">
            <a:spLocks/>
          </p:cNvSpPr>
          <p:nvPr/>
        </p:nvSpPr>
        <p:spPr>
          <a:xfrm>
            <a:off x="-217427" y="-100592"/>
            <a:ext cx="9361427" cy="12854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5200"/>
              <a:buFont typeface="Amaranth"/>
              <a:buNone/>
              <a:defRPr sz="59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9pPr>
          </a:lstStyle>
          <a:p>
            <a:pPr marL="0" marR="0" lvl="0" indent="0" algn="ctr" defTabSz="914400" rtl="0" eaLnBrk="1" fontAlgn="auto" latinLnBrk="0" hangingPunct="1">
              <a:lnSpc>
                <a:spcPct val="100000"/>
              </a:lnSpc>
              <a:spcBef>
                <a:spcPts val="0"/>
              </a:spcBef>
              <a:spcAft>
                <a:spcPts val="0"/>
              </a:spcAft>
              <a:buClr>
                <a:srgbClr val="FEC200"/>
              </a:buClr>
              <a:buSzPts val="5200"/>
              <a:buFont typeface="Amaranth"/>
              <a:buNone/>
              <a:tabLst/>
              <a:defRPr/>
            </a:pPr>
            <a:r>
              <a:rPr kumimoji="0" lang="vi-VN"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maranth"/>
              </a:rPr>
              <a:t>BÀI 12: CUỘC KHÁNG CHIẾN CHỐNG QUÂN XÂM LƯỢC TỐNG (1075 – 1077) (t2)</a:t>
            </a:r>
          </a:p>
        </p:txBody>
      </p:sp>
      <p:sp>
        <p:nvSpPr>
          <p:cNvPr id="2" name="Rectangle 2">
            <a:extLst>
              <a:ext uri="{FF2B5EF4-FFF2-40B4-BE49-F238E27FC236}">
                <a16:creationId xmlns:a16="http://schemas.microsoft.com/office/drawing/2014/main" id="{7756A7B6-9C4F-4FC4-B7E1-3A07F216874C}"/>
              </a:ext>
            </a:extLst>
          </p:cNvPr>
          <p:cNvSpPr>
            <a:spLocks noChangeArrowheads="1"/>
          </p:cNvSpPr>
          <p:nvPr/>
        </p:nvSpPr>
        <p:spPr bwMode="auto">
          <a:xfrm>
            <a:off x="57321" y="2692971"/>
            <a:ext cx="859536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b.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Cuộc</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chiến</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đấu</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trên</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phong</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tuyến</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sông</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Như</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Nguyệt</a:t>
            </a:r>
            <a:endParaRPr kumimoji="0" lang="en-US" sz="2800" b="1" i="0" u="sng" strike="noStrike" kern="0" cap="none" spc="0" normalizeH="0" baseline="0" noProof="0" dirty="0">
              <a:ln>
                <a:noFill/>
              </a:ln>
              <a:solidFill>
                <a:srgbClr val="462D1D"/>
              </a:solidFill>
              <a:effectLst/>
              <a:uLnTx/>
              <a:uFillTx/>
              <a:latin typeface="Times New Roman" pitchFamily="18" charset="0"/>
              <a:cs typeface="Times New Roman" pitchFamily="18" charset="0"/>
              <a:sym typeface="Arial"/>
            </a:endParaRPr>
          </a:p>
        </p:txBody>
      </p:sp>
      <p:sp>
        <p:nvSpPr>
          <p:cNvPr id="4" name="Rectangle 3">
            <a:extLst>
              <a:ext uri="{FF2B5EF4-FFF2-40B4-BE49-F238E27FC236}">
                <a16:creationId xmlns:a16="http://schemas.microsoft.com/office/drawing/2014/main" id="{F0A3B447-3754-CE07-3B6A-75CAA24F60EB}"/>
              </a:ext>
            </a:extLst>
          </p:cNvPr>
          <p:cNvSpPr/>
          <p:nvPr/>
        </p:nvSpPr>
        <p:spPr>
          <a:xfrm>
            <a:off x="22939" y="3495659"/>
            <a:ext cx="8985605" cy="1384995"/>
          </a:xfrm>
          <a:prstGeom prst="rect">
            <a:avLst/>
          </a:prstGeom>
          <a:noFill/>
          <a:ln>
            <a:noFill/>
          </a:ln>
        </p:spPr>
        <p:txBody>
          <a:bodyPr wrap="square">
            <a:spAutoFit/>
          </a:bodyPr>
          <a:lstStyle/>
          <a:p>
            <a:pPr algn="just"/>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Năm</a:t>
            </a:r>
            <a:r>
              <a:rPr lang="en-US" sz="2800" dirty="0">
                <a:solidFill>
                  <a:schemeClr val="accent1">
                    <a:lumMod val="10000"/>
                  </a:schemeClr>
                </a:solidFill>
                <a:latin typeface="Times New Roman" panose="02020603050405020304" pitchFamily="18" charset="0"/>
                <a:cs typeface="Times New Roman" panose="02020603050405020304" pitchFamily="18" charset="0"/>
              </a:rPr>
              <a:t> 1077, </a:t>
            </a:r>
            <a:r>
              <a:rPr lang="en-US" sz="2800" dirty="0" err="1">
                <a:solidFill>
                  <a:schemeClr val="accent1">
                    <a:lumMod val="10000"/>
                  </a:schemeClr>
                </a:solidFill>
                <a:latin typeface="Times New Roman" panose="02020603050405020304" pitchFamily="18" charset="0"/>
                <a:cs typeface="Times New Roman" pitchFamily="18" charset="0"/>
              </a:rPr>
              <a:t>quân</a:t>
            </a:r>
            <a:r>
              <a:rPr lang="en-US" sz="2800" dirty="0">
                <a:solidFill>
                  <a:schemeClr val="accent1">
                    <a:lumMod val="10000"/>
                  </a:schemeClr>
                </a:solidFill>
                <a:latin typeface="Times New Roman" panose="02020603050405020304" pitchFamily="18" charset="0"/>
                <a:cs typeface="Times New Roman" pitchFamily="18" charset="0"/>
              </a:rPr>
              <a:t> </a:t>
            </a:r>
            <a:r>
              <a:rPr lang="en-US" sz="2800" dirty="0" err="1">
                <a:solidFill>
                  <a:schemeClr val="accent1">
                    <a:lumMod val="10000"/>
                  </a:schemeClr>
                </a:solidFill>
                <a:latin typeface="Times New Roman" panose="02020603050405020304" pitchFamily="18" charset="0"/>
                <a:cs typeface="Times New Roman" pitchFamily="18" charset="0"/>
              </a:rPr>
              <a:t>Tống</a:t>
            </a:r>
            <a:r>
              <a:rPr lang="en-US" sz="2800" dirty="0">
                <a:solidFill>
                  <a:schemeClr val="accent1">
                    <a:lumMod val="10000"/>
                  </a:schemeClr>
                </a:solidFill>
                <a:latin typeface="Times New Roman" panose="02020603050405020304" pitchFamily="18" charset="0"/>
                <a:cs typeface="Times New Roman" pitchFamily="18" charset="0"/>
              </a:rPr>
              <a:t> chia </a:t>
            </a:r>
            <a:r>
              <a:rPr lang="en-US" sz="2800" dirty="0" err="1">
                <a:solidFill>
                  <a:schemeClr val="accent1">
                    <a:lumMod val="10000"/>
                  </a:schemeClr>
                </a:solidFill>
                <a:latin typeface="Times New Roman" panose="02020603050405020304" pitchFamily="18" charset="0"/>
                <a:cs typeface="Times New Roman" pitchFamily="18" charset="0"/>
              </a:rPr>
              <a:t>làm</a:t>
            </a:r>
            <a:r>
              <a:rPr lang="en-US" sz="2800" dirty="0">
                <a:solidFill>
                  <a:schemeClr val="accent1">
                    <a:lumMod val="10000"/>
                  </a:schemeClr>
                </a:solidFill>
                <a:latin typeface="Times New Roman" panose="02020603050405020304" pitchFamily="18" charset="0"/>
                <a:cs typeface="Times New Roman" pitchFamily="18" charset="0"/>
              </a:rPr>
              <a:t> </a:t>
            </a:r>
            <a:r>
              <a:rPr lang="en-US" sz="2800" dirty="0" err="1">
                <a:solidFill>
                  <a:schemeClr val="accent1">
                    <a:lumMod val="10000"/>
                  </a:schemeClr>
                </a:solidFill>
                <a:latin typeface="Times New Roman" panose="02020603050405020304" pitchFamily="18" charset="0"/>
                <a:cs typeface="Times New Roman" pitchFamily="18" charset="0"/>
              </a:rPr>
              <a:t>hai</a:t>
            </a:r>
            <a:r>
              <a:rPr lang="en-US" sz="2800" dirty="0">
                <a:solidFill>
                  <a:schemeClr val="accent1">
                    <a:lumMod val="10000"/>
                  </a:schemeClr>
                </a:solidFill>
                <a:latin typeface="Times New Roman" panose="02020603050405020304" pitchFamily="18" charset="0"/>
                <a:cs typeface="Times New Roman" pitchFamily="18" charset="0"/>
              </a:rPr>
              <a:t> </a:t>
            </a:r>
            <a:r>
              <a:rPr lang="en-US" sz="2800" dirty="0" err="1">
                <a:solidFill>
                  <a:schemeClr val="accent1">
                    <a:lumMod val="10000"/>
                  </a:schemeClr>
                </a:solidFill>
                <a:latin typeface="Times New Roman" panose="02020603050405020304" pitchFamily="18" charset="0"/>
                <a:cs typeface="Times New Roman" pitchFamily="18" charset="0"/>
              </a:rPr>
              <a:t>đạo</a:t>
            </a:r>
            <a:r>
              <a:rPr lang="en-US" sz="2800" dirty="0">
                <a:solidFill>
                  <a:schemeClr val="accent1">
                    <a:lumMod val="10000"/>
                  </a:schemeClr>
                </a:solidFill>
                <a:latin typeface="Times New Roman" panose="02020603050405020304" pitchFamily="18" charset="0"/>
                <a:cs typeface="Times New Roman" pitchFamily="18" charset="0"/>
              </a:rPr>
              <a:t> </a:t>
            </a:r>
            <a:r>
              <a:rPr lang="en-US" sz="2800" dirty="0" err="1">
                <a:solidFill>
                  <a:schemeClr val="accent1">
                    <a:lumMod val="10000"/>
                  </a:schemeClr>
                </a:solidFill>
                <a:latin typeface="Times New Roman" panose="02020603050405020304" pitchFamily="18" charset="0"/>
                <a:cs typeface="Times New Roman" pitchFamily="18" charset="0"/>
              </a:rPr>
              <a:t>quân</a:t>
            </a:r>
            <a:r>
              <a:rPr lang="en-US" sz="2800" dirty="0">
                <a:solidFill>
                  <a:schemeClr val="accent1">
                    <a:lumMod val="10000"/>
                  </a:schemeClr>
                </a:solidFill>
                <a:latin typeface="Times New Roman" panose="02020603050405020304" pitchFamily="18" charset="0"/>
                <a:cs typeface="Times New Roman" pitchFamily="18" charset="0"/>
              </a:rPr>
              <a:t> </a:t>
            </a:r>
            <a:r>
              <a:rPr lang="en-US" sz="2800" dirty="0" err="1">
                <a:solidFill>
                  <a:schemeClr val="accent1">
                    <a:lumMod val="10000"/>
                  </a:schemeClr>
                </a:solidFill>
                <a:latin typeface="Times New Roman" panose="02020603050405020304" pitchFamily="18" charset="0"/>
                <a:cs typeface="Times New Roman" pitchFamily="18" charset="0"/>
              </a:rPr>
              <a:t>tiến</a:t>
            </a:r>
            <a:r>
              <a:rPr lang="en-US" sz="2800" dirty="0">
                <a:solidFill>
                  <a:schemeClr val="accent1">
                    <a:lumMod val="10000"/>
                  </a:schemeClr>
                </a:solidFill>
                <a:latin typeface="Times New Roman" panose="02020603050405020304" pitchFamily="18" charset="0"/>
                <a:cs typeface="Times New Roman" pitchFamily="18" charset="0"/>
              </a:rPr>
              <a:t> </a:t>
            </a:r>
            <a:r>
              <a:rPr lang="en-US" sz="2800" dirty="0" err="1">
                <a:solidFill>
                  <a:schemeClr val="accent1">
                    <a:lumMod val="10000"/>
                  </a:schemeClr>
                </a:solidFill>
                <a:latin typeface="Times New Roman" panose="02020603050405020304" pitchFamily="18" charset="0"/>
                <a:cs typeface="Times New Roman" pitchFamily="18" charset="0"/>
              </a:rPr>
              <a:t>vào</a:t>
            </a:r>
            <a:r>
              <a:rPr lang="en-US" sz="2800" dirty="0">
                <a:solidFill>
                  <a:schemeClr val="accent1">
                    <a:lumMod val="10000"/>
                  </a:schemeClr>
                </a:solidFill>
                <a:latin typeface="Times New Roman" panose="02020603050405020304" pitchFamily="18" charset="0"/>
                <a:cs typeface="Times New Roman" pitchFamily="18" charset="0"/>
              </a:rPr>
              <a:t> </a:t>
            </a:r>
            <a:r>
              <a:rPr lang="en-US" sz="2800" dirty="0" err="1">
                <a:solidFill>
                  <a:schemeClr val="accent1">
                    <a:lumMod val="10000"/>
                  </a:schemeClr>
                </a:solidFill>
                <a:latin typeface="Times New Roman" panose="02020603050405020304" pitchFamily="18" charset="0"/>
                <a:cs typeface="Times New Roman" pitchFamily="18" charset="0"/>
              </a:rPr>
              <a:t>xâm</a:t>
            </a:r>
            <a:r>
              <a:rPr lang="en-US" sz="2800" dirty="0">
                <a:solidFill>
                  <a:schemeClr val="accent1">
                    <a:lumMod val="10000"/>
                  </a:schemeClr>
                </a:solidFill>
                <a:latin typeface="Times New Roman" pitchFamily="18" charset="0"/>
                <a:cs typeface="Times New Roman" pitchFamily="18" charset="0"/>
              </a:rPr>
              <a:t> l</a:t>
            </a:r>
            <a:r>
              <a:rPr lang="vi-VN" sz="2800" dirty="0">
                <a:solidFill>
                  <a:schemeClr val="accent1">
                    <a:lumMod val="10000"/>
                  </a:schemeClr>
                </a:solidFill>
                <a:latin typeface="Times New Roman" panose="02020603050405020304" pitchFamily="18" charset="0"/>
                <a:cs typeface="Times New Roman" pitchFamily="18" charset="0"/>
              </a:rPr>
              <a:t>ược</a:t>
            </a:r>
            <a:r>
              <a:rPr lang="en-US" sz="2800" dirty="0">
                <a:solidFill>
                  <a:schemeClr val="accent1">
                    <a:lumMod val="10000"/>
                  </a:schemeClr>
                </a:solidFill>
                <a:latin typeface="Times New Roman" panose="02020603050405020304" pitchFamily="18" charset="0"/>
                <a:cs typeface="Times New Roman" pitchFamily="18" charset="0"/>
              </a:rPr>
              <a:t> n</a:t>
            </a:r>
            <a:r>
              <a:rPr lang="vi-VN" sz="2800" dirty="0">
                <a:solidFill>
                  <a:schemeClr val="accent1">
                    <a:lumMod val="10000"/>
                  </a:schemeClr>
                </a:solidFill>
                <a:latin typeface="Times New Roman" panose="02020603050405020304" pitchFamily="18" charset="0"/>
                <a:cs typeface="Times New Roman" pitchFamily="18" charset="0"/>
              </a:rPr>
              <a:t>ước</a:t>
            </a:r>
            <a:r>
              <a:rPr lang="en-US" sz="2800" dirty="0">
                <a:solidFill>
                  <a:schemeClr val="accent1">
                    <a:lumMod val="10000"/>
                  </a:schemeClr>
                </a:solidFill>
                <a:latin typeface="Times New Roman" panose="02020603050405020304" pitchFamily="18" charset="0"/>
                <a:cs typeface="Times New Roman" panose="02020603050405020304" pitchFamily="18" charset="0"/>
              </a:rPr>
              <a:t> ta.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Và</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bị</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quân</a:t>
            </a:r>
            <a:r>
              <a:rPr lang="en-US" sz="2800" dirty="0">
                <a:solidFill>
                  <a:schemeClr val="accent1">
                    <a:lumMod val="10000"/>
                  </a:schemeClr>
                </a:solidFill>
                <a:latin typeface="Times New Roman" panose="02020603050405020304" pitchFamily="18" charset="0"/>
                <a:cs typeface="Times New Roman" panose="02020603050405020304" pitchFamily="18" charset="0"/>
              </a:rPr>
              <a:t> ta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chặn</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đứng</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trước</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phòng</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tuyến</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Như</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Nguyệt</a:t>
            </a:r>
            <a:r>
              <a:rPr lang="en-US" sz="2800" dirty="0">
                <a:solidFill>
                  <a:schemeClr val="accent1">
                    <a:lumMod val="10000"/>
                  </a:schemeClr>
                </a:solidFill>
                <a:latin typeface="Times New Roman" panose="02020603050405020304" pitchFamily="18" charset="0"/>
                <a:cs typeface="Times New Roman" panose="02020603050405020304" pitchFamily="18" charset="0"/>
              </a:rPr>
              <a:t>.</a:t>
            </a:r>
            <a:endParaRPr lang="en-VN" sz="2800" dirty="0">
              <a:solidFill>
                <a:schemeClr val="accent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0538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CF1E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16D4B3-9227-B447-85E9-04680FC08FD7}"/>
              </a:ext>
            </a:extLst>
          </p:cNvPr>
          <p:cNvPicPr>
            <a:picLocks noChangeAspect="1"/>
          </p:cNvPicPr>
          <p:nvPr/>
        </p:nvPicPr>
        <p:blipFill>
          <a:blip r:embed="rId2"/>
          <a:stretch>
            <a:fillRect/>
          </a:stretch>
        </p:blipFill>
        <p:spPr>
          <a:xfrm>
            <a:off x="3009900" y="194196"/>
            <a:ext cx="6301199" cy="5161483"/>
          </a:xfrm>
          <a:prstGeom prst="rect">
            <a:avLst/>
          </a:prstGeom>
        </p:spPr>
      </p:pic>
      <p:pic>
        <p:nvPicPr>
          <p:cNvPr id="5" name="Picture 6">
            <a:extLst>
              <a:ext uri="{FF2B5EF4-FFF2-40B4-BE49-F238E27FC236}">
                <a16:creationId xmlns:a16="http://schemas.microsoft.com/office/drawing/2014/main" id="{0C979178-0B8E-384F-BA79-6629228E3F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217"/>
          <a:stretch/>
        </p:blipFill>
        <p:spPr bwMode="auto">
          <a:xfrm>
            <a:off x="-701720" y="-241300"/>
            <a:ext cx="4455153" cy="5384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1E7FBF2-6CB6-B548-8825-02197C47AC76}"/>
              </a:ext>
            </a:extLst>
          </p:cNvPr>
          <p:cNvSpPr/>
          <p:nvPr/>
        </p:nvSpPr>
        <p:spPr>
          <a:xfrm>
            <a:off x="3648365" y="50800"/>
            <a:ext cx="5184432" cy="769441"/>
          </a:xfrm>
          <a:prstGeom prst="rect">
            <a:avLst/>
          </a:prstGeom>
          <a:noFill/>
        </p:spPr>
        <p:txBody>
          <a:bodyPr wrap="none" lIns="91440" tIns="45720" rIns="91440" bIns="45720">
            <a:spAutoFit/>
          </a:bodyPr>
          <a:lstStyle/>
          <a:p>
            <a:pPr algn="ctr"/>
            <a:r>
              <a:rPr lang="en-US" sz="4400" b="1" cap="none" spc="0" dirty="0">
                <a:ln w="0"/>
                <a:solidFill>
                  <a:srgbClr val="FF0000"/>
                </a:solidFill>
                <a:effectLst>
                  <a:reflection blurRad="6350" stA="53000" endA="300" endPos="35500" dir="5400000" sy="-90000" algn="bl" rotWithShape="0"/>
                </a:effectLst>
                <a:latin typeface="Snell Roundhand Black" panose="02000603080000090004" pitchFamily="2" charset="77"/>
              </a:rPr>
              <a:t>Nam </a:t>
            </a:r>
            <a:r>
              <a:rPr lang="en-US" sz="4400" b="1" cap="none" spc="0" dirty="0" err="1">
                <a:ln w="0"/>
                <a:solidFill>
                  <a:srgbClr val="FF0000"/>
                </a:solidFill>
                <a:effectLst>
                  <a:reflection blurRad="6350" stA="53000" endA="300" endPos="35500" dir="5400000" sy="-90000" algn="bl" rotWithShape="0"/>
                </a:effectLst>
                <a:latin typeface="Snell Roundhand Black" panose="02000603080000090004" pitchFamily="2" charset="77"/>
              </a:rPr>
              <a:t>Quốc</a:t>
            </a:r>
            <a:r>
              <a:rPr lang="en-US" sz="4400" b="1" cap="none" spc="0" dirty="0">
                <a:ln w="0"/>
                <a:solidFill>
                  <a:srgbClr val="FF0000"/>
                </a:solidFill>
                <a:effectLst>
                  <a:reflection blurRad="6350" stA="53000" endA="300" endPos="35500" dir="5400000" sy="-90000" algn="bl" rotWithShape="0"/>
                </a:effectLst>
                <a:latin typeface="Snell Roundhand Black" panose="02000603080000090004" pitchFamily="2" charset="77"/>
              </a:rPr>
              <a:t> </a:t>
            </a:r>
            <a:r>
              <a:rPr lang="en-US" sz="4400" b="1" cap="none" spc="0" dirty="0" err="1">
                <a:ln w="0"/>
                <a:solidFill>
                  <a:srgbClr val="FF0000"/>
                </a:solidFill>
                <a:effectLst>
                  <a:reflection blurRad="6350" stA="53000" endA="300" endPos="35500" dir="5400000" sy="-90000" algn="bl" rotWithShape="0"/>
                </a:effectLst>
                <a:latin typeface="Snell Roundhand Black" panose="02000603080000090004" pitchFamily="2" charset="77"/>
              </a:rPr>
              <a:t>Sơn</a:t>
            </a:r>
            <a:r>
              <a:rPr lang="en-US" sz="4400" b="1" cap="none" spc="0" dirty="0">
                <a:ln w="0"/>
                <a:solidFill>
                  <a:srgbClr val="FF0000"/>
                </a:solidFill>
                <a:effectLst>
                  <a:reflection blurRad="6350" stA="53000" endA="300" endPos="35500" dir="5400000" sy="-90000" algn="bl" rotWithShape="0"/>
                </a:effectLst>
                <a:latin typeface="Snell Roundhand Black" panose="02000603080000090004" pitchFamily="2" charset="77"/>
              </a:rPr>
              <a:t> </a:t>
            </a:r>
            <a:r>
              <a:rPr lang="en-US" sz="4400" b="1" cap="none" spc="0" dirty="0" err="1">
                <a:ln w="0"/>
                <a:solidFill>
                  <a:srgbClr val="FF0000"/>
                </a:solidFill>
                <a:effectLst>
                  <a:reflection blurRad="6350" stA="53000" endA="300" endPos="35500" dir="5400000" sy="-90000" algn="bl" rotWithShape="0"/>
                </a:effectLst>
                <a:latin typeface="Snell Roundhand Black" panose="02000603080000090004" pitchFamily="2" charset="77"/>
              </a:rPr>
              <a:t>Hà</a:t>
            </a:r>
            <a:endParaRPr lang="en-US" sz="4400" b="1" cap="none" spc="0" dirty="0">
              <a:ln w="0"/>
              <a:solidFill>
                <a:srgbClr val="FF0000"/>
              </a:solidFill>
              <a:effectLst>
                <a:reflection blurRad="6350" stA="53000" endA="300" endPos="35500" dir="5400000" sy="-90000" algn="bl" rotWithShape="0"/>
              </a:effectLst>
              <a:latin typeface="Snell Roundhand Black" panose="02000603080000090004" pitchFamily="2" charset="77"/>
            </a:endParaRPr>
          </a:p>
        </p:txBody>
      </p:sp>
    </p:spTree>
    <p:extLst>
      <p:ext uri="{BB962C8B-B14F-4D97-AF65-F5344CB8AC3E}">
        <p14:creationId xmlns:p14="http://schemas.microsoft.com/office/powerpoint/2010/main" val="3815718464"/>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accel="50000" fill="hold"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2" accel="50000"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accel="5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2" accel="5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0" y="7938"/>
            <a:ext cx="9144000" cy="954107"/>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pPr algn="ctr">
              <a:spcBef>
                <a:spcPct val="50000"/>
              </a:spcBef>
            </a:pPr>
            <a:r>
              <a:rPr lang="en-US" sz="2800" b="1" i="1" dirty="0" err="1">
                <a:solidFill>
                  <a:srgbClr val="FF0000"/>
                </a:solidFill>
                <a:latin typeface="Times New Roman" panose="02020603050405020304" pitchFamily="18" charset="0"/>
                <a:cs typeface="Times New Roman" panose="02020603050405020304" pitchFamily="18" charset="0"/>
              </a:rPr>
              <a:t>Sau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nhiều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lần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tấn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công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phòng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tuyến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Như</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Nguyệt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bị</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thất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bại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tình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thế</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quân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giặc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như</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thế</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nào</a:t>
            </a:r>
            <a:r>
              <a:rPr lang="en-US" sz="2800" b="1" i="1" dirty="0">
                <a:solidFill>
                  <a:srgbClr val="FF0000"/>
                </a:solidFill>
                <a:latin typeface="Times New Roman" panose="02020603050405020304" pitchFamily="18" charset="0"/>
                <a:cs typeface="Times New Roman" panose="02020603050405020304" pitchFamily="18" charset="0"/>
              </a:rPr>
              <a:t>?</a:t>
            </a:r>
          </a:p>
        </p:txBody>
      </p:sp>
      <p:sp>
        <p:nvSpPr>
          <p:cNvPr id="7" name="Text Box 5"/>
          <p:cNvSpPr txBox="1">
            <a:spLocks noChangeArrowheads="1"/>
          </p:cNvSpPr>
          <p:nvPr/>
        </p:nvSpPr>
        <p:spPr bwMode="auto">
          <a:xfrm>
            <a:off x="64407" y="1116564"/>
            <a:ext cx="9042400" cy="95410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Địch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chán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nản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mệt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mỏi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ốm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đau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chết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nhiều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Quách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Quỳ</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ra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lệnh</a:t>
            </a:r>
            <a:r>
              <a:rPr lang="en-US" sz="2800" b="1" dirty="0">
                <a:solidFill>
                  <a:srgbClr val="0000FF"/>
                </a:solidFill>
                <a:latin typeface="Times New Roman" panose="02020603050405020304" pitchFamily="18" charset="0"/>
                <a:cs typeface="Times New Roman" panose="02020603050405020304" pitchFamily="18" charset="0"/>
              </a:rPr>
              <a:t>: “ Ai </a:t>
            </a:r>
            <a:r>
              <a:rPr lang="en-US" sz="2800" b="1" dirty="0" err="1">
                <a:solidFill>
                  <a:srgbClr val="0000FF"/>
                </a:solidFill>
                <a:latin typeface="Times New Roman" panose="02020603050405020304" pitchFamily="18" charset="0"/>
                <a:cs typeface="Times New Roman" panose="02020603050405020304" pitchFamily="18" charset="0"/>
              </a:rPr>
              <a:t>bàn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đánh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sẽ</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bị</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chém</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8" name="AutoShape 6"/>
          <p:cNvSpPr>
            <a:spLocks noChangeArrowheads="1"/>
          </p:cNvSpPr>
          <p:nvPr/>
        </p:nvSpPr>
        <p:spPr bwMode="auto">
          <a:xfrm>
            <a:off x="1543050" y="2225190"/>
            <a:ext cx="5829300" cy="1801746"/>
          </a:xfrm>
          <a:prstGeom prst="upArrowCallout">
            <a:avLst>
              <a:gd name="adj1" fmla="val 80208"/>
              <a:gd name="adj2" fmla="val 80208"/>
              <a:gd name="adj3" fmla="val 16667"/>
              <a:gd name="adj4" fmla="val 66667"/>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xét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em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lượng</a:t>
            </a:r>
            <a:r>
              <a:rPr lang="en-US" sz="2800" b="1" dirty="0">
                <a:solidFill>
                  <a:srgbClr val="FF0000"/>
                </a:solidFill>
                <a:latin typeface="Times New Roman" panose="02020603050405020304" pitchFamily="18" charset="0"/>
                <a:cs typeface="Times New Roman" panose="02020603050405020304" pitchFamily="18" charset="0"/>
              </a:rPr>
              <a:t> </a:t>
            </a:r>
          </a:p>
          <a:p>
            <a:pPr algn="ct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Tống</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9" name="AutoShape 7"/>
          <p:cNvSpPr>
            <a:spLocks noChangeArrowheads="1"/>
          </p:cNvSpPr>
          <p:nvPr/>
        </p:nvSpPr>
        <p:spPr bwMode="auto">
          <a:xfrm>
            <a:off x="0" y="4574231"/>
            <a:ext cx="1543050" cy="461665"/>
          </a:xfrm>
          <a:prstGeom prst="notchedRightArrow">
            <a:avLst>
              <a:gd name="adj1" fmla="val 50000"/>
              <a:gd name="adj2" fmla="val 141667"/>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a:latin typeface="Times New Roman" panose="02020603050405020304" pitchFamily="18" charset="0"/>
              <a:cs typeface="Times New Roman" panose="02020603050405020304" pitchFamily="18" charset="0"/>
            </a:endParaRPr>
          </a:p>
        </p:txBody>
      </p:sp>
      <p:sp>
        <p:nvSpPr>
          <p:cNvPr id="10" name="Text Box 8"/>
          <p:cNvSpPr txBox="1">
            <a:spLocks noChangeArrowheads="1"/>
          </p:cNvSpPr>
          <p:nvPr/>
        </p:nvSpPr>
        <p:spPr bwMode="auto">
          <a:xfrm>
            <a:off x="1910442" y="4512676"/>
            <a:ext cx="509451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800" b="1" dirty="0" err="1">
                <a:latin typeface="Times New Roman" panose="02020603050405020304" pitchFamily="18" charset="0"/>
                <a:cs typeface="Times New Roman" panose="02020603050405020304" pitchFamily="18" charset="0"/>
              </a:rPr>
              <a:t>Quân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a:t>
            </a:r>
          </a:p>
        </p:txBody>
      </p:sp>
      <p:sp>
        <p:nvSpPr>
          <p:cNvPr id="2" name="Oval Callout 1">
            <a:extLst>
              <a:ext uri="{FF2B5EF4-FFF2-40B4-BE49-F238E27FC236}">
                <a16:creationId xmlns:a16="http://schemas.microsoft.com/office/drawing/2014/main" id="{EFB58844-36F0-A3B5-9D2B-CF52F69F5747}"/>
              </a:ext>
            </a:extLst>
          </p:cNvPr>
          <p:cNvSpPr/>
          <p:nvPr/>
        </p:nvSpPr>
        <p:spPr>
          <a:xfrm>
            <a:off x="3166281" y="962045"/>
            <a:ext cx="3961505" cy="3064891"/>
          </a:xfrm>
          <a:prstGeom prst="wedgeEllipseCallout">
            <a:avLst>
              <a:gd name="adj1" fmla="val 4264"/>
              <a:gd name="adj2" fmla="val 6767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a:solidFill>
                  <a:srgbClr val="C00000"/>
                </a:solidFill>
                <a:latin typeface="Times New Roman" panose="02020603050405020304" pitchFamily="18" charset="0"/>
                <a:cs typeface="Times New Roman" panose="02020603050405020304" pitchFamily="18" charset="0"/>
              </a:rPr>
              <a:t>Trước tình hình như vậy Lý Thường Kiệt đã có những hành động gì?</a:t>
            </a:r>
          </a:p>
        </p:txBody>
      </p:sp>
    </p:spTree>
    <p:extLst>
      <p:ext uri="{BB962C8B-B14F-4D97-AF65-F5344CB8AC3E}">
        <p14:creationId xmlns:p14="http://schemas.microsoft.com/office/powerpoint/2010/main" val="163817725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2000"/>
                                        <p:tgtEl>
                                          <p:spTgt spid="10"/>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amond(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438"/>
        <p:cNvGrpSpPr/>
        <p:nvPr/>
      </p:nvGrpSpPr>
      <p:grpSpPr>
        <a:xfrm>
          <a:off x="0" y="0"/>
          <a:ext cx="0" cy="0"/>
          <a:chOff x="0" y="0"/>
          <a:chExt cx="0" cy="0"/>
        </a:xfrm>
      </p:grpSpPr>
      <p:sp>
        <p:nvSpPr>
          <p:cNvPr id="10" name="Rectangle 2">
            <a:extLst>
              <a:ext uri="{FF2B5EF4-FFF2-40B4-BE49-F238E27FC236}">
                <a16:creationId xmlns:a16="http://schemas.microsoft.com/office/drawing/2014/main" id="{0F4AA455-EAC0-D056-FB1F-51490E6FBF50}"/>
              </a:ext>
            </a:extLst>
          </p:cNvPr>
          <p:cNvSpPr>
            <a:spLocks noChangeArrowheads="1"/>
          </p:cNvSpPr>
          <p:nvPr/>
        </p:nvSpPr>
        <p:spPr bwMode="auto">
          <a:xfrm>
            <a:off x="-470063" y="870050"/>
            <a:ext cx="865872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2.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Cuộc</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kháng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chiến</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chống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Tống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giai</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đoạn</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thứ</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hai</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năm</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1077)</a:t>
            </a:r>
            <a:endPar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itchFamily="18" charset="0"/>
              <a:sym typeface="Arial"/>
            </a:endParaRPr>
          </a:p>
        </p:txBody>
      </p:sp>
      <p:sp>
        <p:nvSpPr>
          <p:cNvPr id="3" name="Google Shape;390;p39">
            <a:extLst>
              <a:ext uri="{FF2B5EF4-FFF2-40B4-BE49-F238E27FC236}">
                <a16:creationId xmlns:a16="http://schemas.microsoft.com/office/drawing/2014/main" id="{593518B8-D739-C9DB-C519-EC1727C36FEB}"/>
              </a:ext>
            </a:extLst>
          </p:cNvPr>
          <p:cNvSpPr txBox="1">
            <a:spLocks/>
          </p:cNvSpPr>
          <p:nvPr/>
        </p:nvSpPr>
        <p:spPr>
          <a:xfrm>
            <a:off x="-217427" y="123991"/>
            <a:ext cx="9361427" cy="83135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5200"/>
              <a:buFont typeface="Amaranth"/>
              <a:buNone/>
              <a:defRPr sz="59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9pPr>
          </a:lstStyle>
          <a:p>
            <a:pPr marL="0" marR="0" lvl="0" indent="0" algn="ctr" defTabSz="914400" rtl="0" eaLnBrk="1" fontAlgn="auto" latinLnBrk="0" hangingPunct="1">
              <a:lnSpc>
                <a:spcPct val="100000"/>
              </a:lnSpc>
              <a:spcBef>
                <a:spcPts val="0"/>
              </a:spcBef>
              <a:spcAft>
                <a:spcPts val="0"/>
              </a:spcAft>
              <a:buClr>
                <a:srgbClr val="FEC200"/>
              </a:buClr>
              <a:buSzPts val="5200"/>
              <a:buFont typeface="Amaranth"/>
              <a:buNone/>
              <a:tabLst/>
              <a:defRPr/>
            </a:pP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maranth"/>
              </a:rPr>
              <a:t>BÀI 12: CUỘC KHÁNG CHIẾN CHỐNG QUÂN XÂM LƯỢC TỐNG (1075 – 1077) (t2)</a:t>
            </a:r>
          </a:p>
        </p:txBody>
      </p:sp>
      <p:sp>
        <p:nvSpPr>
          <p:cNvPr id="2" name="Rectangle 2">
            <a:extLst>
              <a:ext uri="{FF2B5EF4-FFF2-40B4-BE49-F238E27FC236}">
                <a16:creationId xmlns:a16="http://schemas.microsoft.com/office/drawing/2014/main" id="{7756A7B6-9C4F-4FC4-B7E1-3A07F216874C}"/>
              </a:ext>
            </a:extLst>
          </p:cNvPr>
          <p:cNvSpPr>
            <a:spLocks noChangeArrowheads="1"/>
          </p:cNvSpPr>
          <p:nvPr/>
        </p:nvSpPr>
        <p:spPr bwMode="auto">
          <a:xfrm>
            <a:off x="0" y="1776043"/>
            <a:ext cx="859536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b.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Cuộc</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chiến</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đấu</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trên</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phong</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tuyến</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sông</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Như</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Nguyệt</a:t>
            </a:r>
            <a:endParaRPr kumimoji="0" lang="en-US" sz="2800" b="1" i="0" u="sng" strike="noStrike" kern="0" cap="none" spc="0" normalizeH="0" baseline="0" noProof="0" dirty="0">
              <a:ln>
                <a:noFill/>
              </a:ln>
              <a:solidFill>
                <a:srgbClr val="462D1D"/>
              </a:solidFill>
              <a:effectLst/>
              <a:uLnTx/>
              <a:uFillTx/>
              <a:latin typeface="Times New Roman" pitchFamily="18" charset="0"/>
              <a:cs typeface="Times New Roman" pitchFamily="18" charset="0"/>
              <a:sym typeface="Arial"/>
            </a:endParaRPr>
          </a:p>
        </p:txBody>
      </p:sp>
      <p:sp>
        <p:nvSpPr>
          <p:cNvPr id="4" name="Rectangle 3">
            <a:extLst>
              <a:ext uri="{FF2B5EF4-FFF2-40B4-BE49-F238E27FC236}">
                <a16:creationId xmlns:a16="http://schemas.microsoft.com/office/drawing/2014/main" id="{F0A3B447-3754-CE07-3B6A-75CAA24F60EB}"/>
              </a:ext>
            </a:extLst>
          </p:cNvPr>
          <p:cNvSpPr/>
          <p:nvPr/>
        </p:nvSpPr>
        <p:spPr>
          <a:xfrm>
            <a:off x="-29517" y="2427463"/>
            <a:ext cx="8985605" cy="830997"/>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Năm</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1077,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itchFamily="18" charset="0"/>
                <a:sym typeface="Arial"/>
              </a:rPr>
              <a:t>quân</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itchFamily="18" charset="0"/>
                <a:sym typeface="Arial"/>
              </a:rPr>
              <a:t>Tống</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 chia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itchFamily="18" charset="0"/>
                <a:sym typeface="Arial"/>
              </a:rPr>
              <a:t>làm</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itchFamily="18" charset="0"/>
                <a:sym typeface="Arial"/>
              </a:rPr>
              <a:t>hai</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itchFamily="18" charset="0"/>
                <a:sym typeface="Arial"/>
              </a:rPr>
              <a:t>đạo</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itchFamily="18" charset="0"/>
                <a:sym typeface="Arial"/>
              </a:rPr>
              <a:t>quân</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itchFamily="18" charset="0"/>
                <a:sym typeface="Arial"/>
              </a:rPr>
              <a:t>tiến</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itchFamily="18" charset="0"/>
                <a:sym typeface="Arial"/>
              </a:rPr>
              <a:t>vào</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itchFamily="18" charset="0"/>
                <a:sym typeface="Arial"/>
              </a:rPr>
              <a:t>xâm</a:t>
            </a:r>
            <a:r>
              <a:rPr kumimoji="0" lang="en-US" sz="2400" b="0" i="0" u="none" strike="noStrike" kern="0" cap="none" spc="0" normalizeH="0" baseline="0" noProof="0" dirty="0">
                <a:ln>
                  <a:noFill/>
                </a:ln>
                <a:solidFill>
                  <a:srgbClr val="FBF0ED">
                    <a:lumMod val="10000"/>
                  </a:srgbClr>
                </a:solidFill>
                <a:effectLst/>
                <a:uLnTx/>
                <a:uFillTx/>
                <a:latin typeface="Times New Roman" pitchFamily="18" charset="0"/>
                <a:cs typeface="Times New Roman" pitchFamily="18" charset="0"/>
                <a:sym typeface="Arial"/>
              </a:rPr>
              <a:t> l</a:t>
            </a:r>
            <a:r>
              <a:rPr kumimoji="0" lang="vi-VN"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ược</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 n</a:t>
            </a:r>
            <a:r>
              <a:rPr kumimoji="0" lang="vi-VN"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ước</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ta.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bị</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quân</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ta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chặn</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đứng</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trước</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phòng</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tuyến</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Như</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Nguyệt</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a:t>
            </a:r>
            <a:endParaRPr kumimoji="0" lang="en-VN"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EEF83CAB-B7C7-6A10-88F6-A871FAFF9581}"/>
              </a:ext>
            </a:extLst>
          </p:cNvPr>
          <p:cNvSpPr/>
          <p:nvPr/>
        </p:nvSpPr>
        <p:spPr>
          <a:xfrm>
            <a:off x="79197" y="3333863"/>
            <a:ext cx="8985605" cy="954107"/>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Cuối</a:t>
            </a:r>
            <a:r>
              <a:rPr kumimoji="0" lang="en-US" sz="2800" b="0" i="0" u="none" strike="noStrike" kern="0" cap="none" spc="0" normalizeH="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năm</a:t>
            </a:r>
            <a:r>
              <a:rPr kumimoji="0" lang="en-US" sz="2800" b="0" i="0" u="none" strike="noStrike" kern="0" cap="none" spc="0" normalizeH="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 1077, </a:t>
            </a:r>
            <a:r>
              <a:rPr kumimoji="0" lang="en-US" sz="2800" b="0" i="0" u="none" strike="noStrike" kern="0" cap="none" spc="0" normalizeH="0" noProof="0" dirty="0" err="1">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Lý</a:t>
            </a:r>
            <a:r>
              <a:rPr kumimoji="0" lang="en-US" sz="2800" b="0" i="0" u="none" strike="noStrike" kern="0" cap="none" spc="0" normalizeH="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Thường</a:t>
            </a:r>
            <a:r>
              <a:rPr kumimoji="0" lang="en-US" sz="2800" b="0" i="0" u="none" strike="noStrike" kern="0" cap="none" spc="0" normalizeH="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Kiệt</a:t>
            </a:r>
            <a:r>
              <a:rPr kumimoji="0" lang="en-US" sz="2800" b="0" i="0" u="none" strike="noStrike" kern="0" cap="none" spc="0" normalizeH="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mở</a:t>
            </a:r>
            <a:r>
              <a:rPr kumimoji="0" lang="en-US" sz="2800" b="0" i="0" u="none" strike="noStrike" kern="0" cap="none" spc="0" normalizeH="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cuộc</a:t>
            </a:r>
            <a:r>
              <a:rPr kumimoji="0" lang="en-US" sz="2800" b="0" i="0" u="none" strike="noStrike" kern="0" cap="none" spc="0" normalizeH="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tấn</a:t>
            </a:r>
            <a:r>
              <a:rPr kumimoji="0" lang="en-US" sz="2800" b="0" i="0" u="none" strike="noStrike" kern="0" cap="none" spc="0" normalizeH="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công</a:t>
            </a:r>
            <a:r>
              <a:rPr kumimoji="0" lang="en-US" sz="2800" b="0" i="0" u="none" strike="noStrike" kern="0" cap="none" spc="0" normalizeH="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lớn</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quân</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Tống</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thua</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và</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phải</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rút</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quân</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về</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nước</a:t>
            </a:r>
            <a:r>
              <a:rPr lang="en-US" sz="2800" dirty="0">
                <a:solidFill>
                  <a:schemeClr val="accent1">
                    <a:lumMod val="10000"/>
                  </a:schemeClr>
                </a:solidFill>
                <a:latin typeface="Times New Roman" panose="02020603050405020304" pitchFamily="18" charset="0"/>
                <a:cs typeface="Times New Roman" panose="02020603050405020304" pitchFamily="18" charset="0"/>
              </a:rPr>
              <a:t>.</a:t>
            </a:r>
            <a:endParaRPr kumimoji="0" lang="en-VN" sz="2800" b="0" i="0" u="none" strike="noStrike" kern="0" cap="none" spc="0" normalizeH="0" baseline="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422268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438"/>
        <p:cNvGrpSpPr/>
        <p:nvPr/>
      </p:nvGrpSpPr>
      <p:grpSpPr>
        <a:xfrm>
          <a:off x="0" y="0"/>
          <a:ext cx="0" cy="0"/>
          <a:chOff x="0" y="0"/>
          <a:chExt cx="0" cy="0"/>
        </a:xfrm>
      </p:grpSpPr>
      <p:sp>
        <p:nvSpPr>
          <p:cNvPr id="10" name="Rectangle 2">
            <a:extLst>
              <a:ext uri="{FF2B5EF4-FFF2-40B4-BE49-F238E27FC236}">
                <a16:creationId xmlns:a16="http://schemas.microsoft.com/office/drawing/2014/main" id="{0F4AA455-EAC0-D056-FB1F-51490E6FBF50}"/>
              </a:ext>
            </a:extLst>
          </p:cNvPr>
          <p:cNvSpPr>
            <a:spLocks noChangeArrowheads="1"/>
          </p:cNvSpPr>
          <p:nvPr/>
        </p:nvSpPr>
        <p:spPr bwMode="auto">
          <a:xfrm>
            <a:off x="103142" y="904028"/>
            <a:ext cx="9614063"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2.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Cuộc</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kháng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chiến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chống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Tống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giai</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đoạn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thứ</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hai</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năm</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1077)</a:t>
            </a:r>
            <a:endPar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itchFamily="18" charset="0"/>
              <a:sym typeface="Arial"/>
            </a:endParaRPr>
          </a:p>
        </p:txBody>
      </p:sp>
      <p:sp>
        <p:nvSpPr>
          <p:cNvPr id="3" name="Google Shape;390;p39">
            <a:extLst>
              <a:ext uri="{FF2B5EF4-FFF2-40B4-BE49-F238E27FC236}">
                <a16:creationId xmlns:a16="http://schemas.microsoft.com/office/drawing/2014/main" id="{593518B8-D739-C9DB-C519-EC1727C36FEB}"/>
              </a:ext>
            </a:extLst>
          </p:cNvPr>
          <p:cNvSpPr txBox="1">
            <a:spLocks/>
          </p:cNvSpPr>
          <p:nvPr/>
        </p:nvSpPr>
        <p:spPr>
          <a:xfrm>
            <a:off x="-217427" y="123991"/>
            <a:ext cx="9361427" cy="83135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5200"/>
              <a:buFont typeface="Amaranth"/>
              <a:buNone/>
              <a:defRPr sz="59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9pPr>
          </a:lstStyle>
          <a:p>
            <a:pPr marL="0" marR="0" lvl="0" indent="0" algn="ctr" defTabSz="914400" rtl="0" eaLnBrk="1" fontAlgn="auto" latinLnBrk="0" hangingPunct="1">
              <a:lnSpc>
                <a:spcPct val="100000"/>
              </a:lnSpc>
              <a:spcBef>
                <a:spcPts val="0"/>
              </a:spcBef>
              <a:spcAft>
                <a:spcPts val="0"/>
              </a:spcAft>
              <a:buClr>
                <a:srgbClr val="FEC200"/>
              </a:buClr>
              <a:buSzPts val="5200"/>
              <a:buFont typeface="Amaranth"/>
              <a:buNone/>
              <a:tabLst/>
              <a:defRPr/>
            </a:pP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maranth"/>
              </a:rPr>
              <a:t>BÀI 12: CUỘC KHÁNG CHIẾN CHỐNG QUÂN XÂM LƯỢC TỐNG (1075 – 1077) (t2)</a:t>
            </a:r>
          </a:p>
        </p:txBody>
      </p:sp>
      <p:sp>
        <p:nvSpPr>
          <p:cNvPr id="2" name="Rectangle 2">
            <a:extLst>
              <a:ext uri="{FF2B5EF4-FFF2-40B4-BE49-F238E27FC236}">
                <a16:creationId xmlns:a16="http://schemas.microsoft.com/office/drawing/2014/main" id="{7756A7B6-9C4F-4FC4-B7E1-3A07F216874C}"/>
              </a:ext>
            </a:extLst>
          </p:cNvPr>
          <p:cNvSpPr>
            <a:spLocks noChangeArrowheads="1"/>
          </p:cNvSpPr>
          <p:nvPr/>
        </p:nvSpPr>
        <p:spPr bwMode="auto">
          <a:xfrm>
            <a:off x="0" y="1398588"/>
            <a:ext cx="767004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b. </a:t>
            </a:r>
            <a:r>
              <a:rPr kumimoji="0" lang="en-US" sz="24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Cuộc</a:t>
            </a:r>
            <a:r>
              <a:rPr kumimoji="0" lang="en-US" sz="24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4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chiến</a:t>
            </a:r>
            <a:r>
              <a:rPr kumimoji="0" lang="en-US" sz="24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4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đấu</a:t>
            </a:r>
            <a:r>
              <a:rPr kumimoji="0" lang="en-US" sz="24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4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trên</a:t>
            </a:r>
            <a:r>
              <a:rPr kumimoji="0" lang="en-US" sz="24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4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phong</a:t>
            </a:r>
            <a:r>
              <a:rPr kumimoji="0" lang="en-US" sz="24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4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tuyến</a:t>
            </a:r>
            <a:r>
              <a:rPr kumimoji="0" lang="en-US" sz="24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4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sông</a:t>
            </a:r>
            <a:r>
              <a:rPr kumimoji="0" lang="en-US" sz="24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4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Như</a:t>
            </a:r>
            <a:r>
              <a:rPr kumimoji="0" lang="en-US" sz="24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4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Nguyệt</a:t>
            </a:r>
            <a:endParaRPr kumimoji="0" lang="en-US" sz="2400" b="1" i="0" u="sng" strike="noStrike" kern="0" cap="none" spc="0" normalizeH="0" baseline="0" noProof="0" dirty="0">
              <a:ln>
                <a:noFill/>
              </a:ln>
              <a:solidFill>
                <a:srgbClr val="462D1D"/>
              </a:solidFill>
              <a:effectLst/>
              <a:uLnTx/>
              <a:uFillTx/>
              <a:latin typeface="Times New Roman" pitchFamily="18" charset="0"/>
              <a:cs typeface="Times New Roman" pitchFamily="18" charset="0"/>
              <a:sym typeface="Arial"/>
            </a:endParaRPr>
          </a:p>
        </p:txBody>
      </p:sp>
      <p:sp>
        <p:nvSpPr>
          <p:cNvPr id="5" name="Rectangle 4">
            <a:extLst>
              <a:ext uri="{FF2B5EF4-FFF2-40B4-BE49-F238E27FC236}">
                <a16:creationId xmlns:a16="http://schemas.microsoft.com/office/drawing/2014/main" id="{7682816B-A87C-4A87-EF97-F55D7998674E}"/>
              </a:ext>
            </a:extLst>
          </p:cNvPr>
          <p:cNvSpPr/>
          <p:nvPr/>
        </p:nvSpPr>
        <p:spPr>
          <a:xfrm>
            <a:off x="-1" y="1976531"/>
            <a:ext cx="8985605" cy="830997"/>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Năm</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1077,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itchFamily="18" charset="0"/>
                <a:sym typeface="Arial"/>
              </a:rPr>
              <a:t>quân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itchFamily="18" charset="0"/>
                <a:sym typeface="Arial"/>
              </a:rPr>
              <a:t>Tống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itchFamily="18" charset="0"/>
                <a:sym typeface="Arial"/>
              </a:rPr>
              <a:t> chia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itchFamily="18" charset="0"/>
                <a:sym typeface="Arial"/>
              </a:rPr>
              <a:t>làm</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itchFamily="18" charset="0"/>
                <a:sym typeface="Arial"/>
              </a:rPr>
              <a:t>hai</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itchFamily="18" charset="0"/>
                <a:sym typeface="Arial"/>
              </a:rPr>
              <a:t>đạo</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itchFamily="18" charset="0"/>
                <a:sym typeface="Arial"/>
              </a:rPr>
              <a:t>quân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itchFamily="18" charset="0"/>
                <a:sym typeface="Arial"/>
              </a:rPr>
              <a:t>tiến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itchFamily="18" charset="0"/>
                <a:sym typeface="Arial"/>
              </a:rPr>
              <a:t>vào</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itchFamily="18" charset="0"/>
                <a:sym typeface="Arial"/>
              </a:rPr>
              <a:t>xâm</a:t>
            </a:r>
            <a:r>
              <a:rPr kumimoji="0" lang="en-US" sz="2400"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l</a:t>
            </a:r>
            <a:r>
              <a:rPr kumimoji="0" lang="vi-VN"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itchFamily="18" charset="0"/>
                <a:sym typeface="Arial"/>
              </a:rPr>
              <a:t>ược</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itchFamily="18" charset="0"/>
                <a:sym typeface="Arial"/>
              </a:rPr>
              <a:t> n</a:t>
            </a:r>
            <a:r>
              <a:rPr kumimoji="0" lang="vi-VN"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itchFamily="18" charset="0"/>
                <a:sym typeface="Arial"/>
              </a:rPr>
              <a:t>ước</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ta.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bị</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quân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ta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chặn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đứng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trước</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phòng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tuyến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Như</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Nguyệt</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endPar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EE5A4018-6686-CC29-9707-BB5797C8ACF3}"/>
              </a:ext>
            </a:extLst>
          </p:cNvPr>
          <p:cNvSpPr/>
          <p:nvPr/>
        </p:nvSpPr>
        <p:spPr>
          <a:xfrm>
            <a:off x="0" y="2830461"/>
            <a:ext cx="8985605" cy="830997"/>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Cuối</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năm</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1077,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Lý</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Thường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Kiệt</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mở</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cuộc</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tấn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công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lớn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quân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Tống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thua</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to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phải</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rút</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quân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về</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nước</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endPar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3F89C18A-582B-1195-0846-F90AC2B31242}"/>
              </a:ext>
            </a:extLst>
          </p:cNvPr>
          <p:cNvSpPr txBox="1"/>
          <p:nvPr/>
        </p:nvSpPr>
        <p:spPr>
          <a:xfrm>
            <a:off x="79197" y="3818136"/>
            <a:ext cx="8985605" cy="1384995"/>
          </a:xfrm>
          <a:prstGeom prst="rect">
            <a:avLst/>
          </a:prstGeom>
          <a:noFill/>
        </p:spPr>
        <p:txBody>
          <a:bodyPr wrap="square" rtlCol="0">
            <a:spAutoFit/>
          </a:bodyPr>
          <a:lstStyle/>
          <a:p>
            <a:r>
              <a:rPr lang="en-US" sz="2800" b="1" dirty="0">
                <a:solidFill>
                  <a:srgbClr val="C00000"/>
                </a:solidFill>
                <a:latin typeface="Times New Roman" pitchFamily="18" charset="0"/>
                <a:cs typeface="Times New Roman" pitchFamily="18" charset="0"/>
              </a:rPr>
              <a:t>- Ý </a:t>
            </a:r>
            <a:r>
              <a:rPr lang="en-US" sz="2800" b="1" dirty="0" err="1">
                <a:solidFill>
                  <a:srgbClr val="C00000"/>
                </a:solidFill>
                <a:latin typeface="Times New Roman" pitchFamily="18" charset="0"/>
                <a:cs typeface="Times New Roman" pitchFamily="18" charset="0"/>
              </a:rPr>
              <a:t>nghĩa</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Đập</a:t>
            </a:r>
            <a:r>
              <a:rPr lang="en-US" sz="2800" dirty="0">
                <a:latin typeface="Times New Roman" pitchFamily="18" charset="0"/>
                <a:cs typeface="Times New Roman" pitchFamily="18" charset="0"/>
              </a:rPr>
              <a:t> tan </a:t>
            </a:r>
            <a:r>
              <a:rPr lang="en-US" sz="2800" dirty="0" err="1">
                <a:latin typeface="Times New Roman" pitchFamily="18" charset="0"/>
                <a:cs typeface="Times New Roman" pitchFamily="18" charset="0"/>
              </a:rPr>
              <a:t>âm</a:t>
            </a:r>
            <a:r>
              <a:rPr lang="en-US" sz="2800" dirty="0">
                <a:latin typeface="Times New Roman" pitchFamily="18" charset="0"/>
                <a:cs typeface="Times New Roman" pitchFamily="18" charset="0"/>
              </a:rPr>
              <a:t> m</a:t>
            </a:r>
            <a:r>
              <a:rPr lang="vi-VN" sz="2800" dirty="0">
                <a:latin typeface="Times New Roman" pitchFamily="18" charset="0"/>
                <a:cs typeface="Times New Roman" pitchFamily="18" charset="0"/>
              </a:rPr>
              <a:t>ư</a:t>
            </a:r>
            <a:r>
              <a:rPr lang="en-US" sz="2800" dirty="0">
                <a:latin typeface="Times New Roman" pitchFamily="18" charset="0"/>
                <a:cs typeface="Times New Roman" pitchFamily="18" charset="0"/>
              </a:rPr>
              <a:t>u </a:t>
            </a:r>
            <a:r>
              <a:rPr lang="en-US" sz="2800" dirty="0" err="1">
                <a:latin typeface="Times New Roman" pitchFamily="18" charset="0"/>
                <a:cs typeface="Times New Roman" pitchFamily="18" charset="0"/>
              </a:rPr>
              <a:t>xâm</a:t>
            </a:r>
            <a:r>
              <a:rPr lang="en-US" sz="2800" dirty="0">
                <a:latin typeface="Times New Roman" pitchFamily="18" charset="0"/>
                <a:cs typeface="Times New Roman" pitchFamily="18" charset="0"/>
              </a:rPr>
              <a:t> l</a:t>
            </a:r>
            <a:r>
              <a:rPr lang="vi-VN" sz="2800" dirty="0">
                <a:latin typeface="Times New Roman" pitchFamily="18" charset="0"/>
                <a:cs typeface="Times New Roman" pitchFamily="18" charset="0"/>
              </a:rPr>
              <a:t>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Tống</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nền</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độc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chủ</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332504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43"/>
          <p:cNvSpPr/>
          <p:nvPr/>
        </p:nvSpPr>
        <p:spPr>
          <a:xfrm>
            <a:off x="1311475" y="604649"/>
            <a:ext cx="6521100" cy="39342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43"/>
          <p:cNvSpPr txBox="1">
            <a:spLocks noGrp="1"/>
          </p:cNvSpPr>
          <p:nvPr>
            <p:ph type="title"/>
          </p:nvPr>
        </p:nvSpPr>
        <p:spPr>
          <a:xfrm>
            <a:off x="1729376" y="1253643"/>
            <a:ext cx="5685247" cy="220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dirty="0">
                <a:latin typeface="Times New Roman" panose="02020603050405020304" pitchFamily="18" charset="0"/>
                <a:cs typeface="Times New Roman" panose="02020603050405020304" pitchFamily="18" charset="0"/>
              </a:rPr>
              <a:t>Luyện tập</a:t>
            </a:r>
            <a:endParaRPr sz="66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01"/>
                                        </p:tgtEl>
                                        <p:attrNameLst>
                                          <p:attrName>style.visibility</p:attrName>
                                        </p:attrNameLst>
                                      </p:cBhvr>
                                      <p:to>
                                        <p:strVal val="visible"/>
                                      </p:to>
                                    </p:set>
                                    <p:animEffect transition="in" filter="barn(outVertical)">
                                      <p:cBhvr>
                                        <p:cTn id="7" dur="500"/>
                                        <p:tgtEl>
                                          <p:spTgt spid="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90" name="Rectangle 89">
            <a:extLst>
              <a:ext uri="{FF2B5EF4-FFF2-40B4-BE49-F238E27FC236}">
                <a16:creationId xmlns:a16="http://schemas.microsoft.com/office/drawing/2014/main" id="{B07234A5-9CB3-D947-B7D8-A3DE3F750C61}"/>
              </a:ext>
            </a:extLst>
          </p:cNvPr>
          <p:cNvSpPr/>
          <p:nvPr/>
        </p:nvSpPr>
        <p:spPr>
          <a:xfrm>
            <a:off x="1677048" y="1336702"/>
            <a:ext cx="5260732" cy="2123658"/>
          </a:xfrm>
          <a:prstGeom prst="rect">
            <a:avLst/>
          </a:prstGeom>
          <a:noFill/>
        </p:spPr>
        <p:txBody>
          <a:bodyPr wrap="square" lIns="91440" tIns="45720" rIns="91440" bIns="45720">
            <a:spAutoFit/>
          </a:bodyPr>
          <a:lstStyle/>
          <a:p>
            <a:pPr algn="ctr" defTabSz="914355">
              <a:defRPr/>
            </a:pPr>
            <a:r>
              <a:rPr lang="en-US" sz="6600" b="1" dirty="0">
                <a:ln w="0"/>
                <a:solidFill>
                  <a:srgbClr val="00206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AI LÀ TRIỆU PHÚ</a:t>
            </a:r>
          </a:p>
        </p:txBody>
      </p:sp>
      <p:pic>
        <p:nvPicPr>
          <p:cNvPr id="91" name="Picture 90">
            <a:extLst>
              <a:ext uri="{FF2B5EF4-FFF2-40B4-BE49-F238E27FC236}">
                <a16:creationId xmlns:a16="http://schemas.microsoft.com/office/drawing/2014/main" id="{9EB155E8-8671-D649-8460-14383CB51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504" y="-83229"/>
            <a:ext cx="1705799" cy="1614431"/>
          </a:xfrm>
          <a:prstGeom prst="rect">
            <a:avLst/>
          </a:prstGeom>
        </p:spPr>
      </p:pic>
      <p:pic>
        <p:nvPicPr>
          <p:cNvPr id="8" name="Picture 7">
            <a:extLst>
              <a:ext uri="{FF2B5EF4-FFF2-40B4-BE49-F238E27FC236}">
                <a16:creationId xmlns:a16="http://schemas.microsoft.com/office/drawing/2014/main" id="{A55837B7-9DED-5E44-A5B7-E00372AF83BF}"/>
              </a:ext>
            </a:extLst>
          </p:cNvPr>
          <p:cNvPicPr>
            <a:picLocks noChangeAspect="1"/>
          </p:cNvPicPr>
          <p:nvPr/>
        </p:nvPicPr>
        <p:blipFill>
          <a:blip r:embed="rId5"/>
          <a:stretch>
            <a:fillRect/>
          </a:stretch>
        </p:blipFill>
        <p:spPr>
          <a:xfrm rot="19934793">
            <a:off x="-444937" y="1448608"/>
            <a:ext cx="3571384" cy="3577553"/>
          </a:xfrm>
          <a:prstGeom prst="rect">
            <a:avLst/>
          </a:prstGeom>
        </p:spPr>
      </p:pic>
      <p:grpSp>
        <p:nvGrpSpPr>
          <p:cNvPr id="10" name="Group 9">
            <a:extLst>
              <a:ext uri="{FF2B5EF4-FFF2-40B4-BE49-F238E27FC236}">
                <a16:creationId xmlns:a16="http://schemas.microsoft.com/office/drawing/2014/main" id="{DE7EDAFB-FB8A-FA42-9A9C-4D2CE034DB5F}"/>
              </a:ext>
            </a:extLst>
          </p:cNvPr>
          <p:cNvGrpSpPr/>
          <p:nvPr/>
        </p:nvGrpSpPr>
        <p:grpSpPr>
          <a:xfrm>
            <a:off x="2297616" y="43723"/>
            <a:ext cx="5009116" cy="1147560"/>
            <a:chOff x="1773576" y="56204"/>
            <a:chExt cx="5009116" cy="1236784"/>
          </a:xfrm>
        </p:grpSpPr>
        <p:sp>
          <p:nvSpPr>
            <p:cNvPr id="9" name="Terminator 8">
              <a:extLst>
                <a:ext uri="{FF2B5EF4-FFF2-40B4-BE49-F238E27FC236}">
                  <a16:creationId xmlns:a16="http://schemas.microsoft.com/office/drawing/2014/main" id="{CAD1D5F9-798F-A747-A679-59FF2F6CFBB8}"/>
                </a:ext>
              </a:extLst>
            </p:cNvPr>
            <p:cNvSpPr/>
            <p:nvPr/>
          </p:nvSpPr>
          <p:spPr>
            <a:xfrm>
              <a:off x="1773576" y="56204"/>
              <a:ext cx="5009116" cy="1236784"/>
            </a:xfrm>
            <a:prstGeom prst="flowChartTerminator">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x-none">
                <a:solidFill>
                  <a:srgbClr val="E7DCD2"/>
                </a:solidFill>
                <a:latin typeface="Arial"/>
              </a:endParaRPr>
            </a:p>
          </p:txBody>
        </p:sp>
        <p:sp>
          <p:nvSpPr>
            <p:cNvPr id="4" name="TextBox 3">
              <a:extLst>
                <a:ext uri="{FF2B5EF4-FFF2-40B4-BE49-F238E27FC236}">
                  <a16:creationId xmlns:a16="http://schemas.microsoft.com/office/drawing/2014/main" id="{5FB72778-C811-0646-B714-55F7B94D6CDE}"/>
                </a:ext>
              </a:extLst>
            </p:cNvPr>
            <p:cNvSpPr txBox="1"/>
            <p:nvPr/>
          </p:nvSpPr>
          <p:spPr>
            <a:xfrm>
              <a:off x="2042751" y="212931"/>
              <a:ext cx="4370989" cy="845851"/>
            </a:xfrm>
            <a:prstGeom prst="rect">
              <a:avLst/>
            </a:prstGeom>
            <a:noFill/>
          </p:spPr>
          <p:txBody>
            <a:bodyPr wrap="square" rtlCol="0">
              <a:spAutoFit/>
            </a:bodyPr>
            <a:lstStyle/>
            <a:p>
              <a:pPr algn="ctr" defTabSz="914355">
                <a:defRPr/>
              </a:pPr>
              <a:r>
                <a:rPr lang="en-US" sz="4500" b="1" dirty="0">
                  <a:solidFill>
                    <a:srgbClr val="FF0000"/>
                  </a:solidFill>
                  <a:latin typeface="Times New Roman" panose="02020603050405020304" pitchFamily="18" charset="0"/>
                  <a:ea typeface="+mn-ea"/>
                  <a:cs typeface="Times New Roman" panose="02020603050405020304" pitchFamily="18" charset="0"/>
                </a:rPr>
                <a:t>L</a:t>
              </a:r>
              <a:r>
                <a:rPr lang="x-none" sz="4500" b="1" dirty="0">
                  <a:solidFill>
                    <a:srgbClr val="FF0000"/>
                  </a:solidFill>
                  <a:latin typeface="Times New Roman" panose="02020603050405020304" pitchFamily="18" charset="0"/>
                  <a:ea typeface="+mn-ea"/>
                  <a:cs typeface="Times New Roman" panose="02020603050405020304" pitchFamily="18" charset="0"/>
                </a:rPr>
                <a:t>UYỆN TẬP</a:t>
              </a:r>
            </a:p>
          </p:txBody>
        </p:sp>
      </p:grpSp>
      <p:pic>
        <p:nvPicPr>
          <p:cNvPr id="1026" name="Picture 2">
            <a:extLst>
              <a:ext uri="{FF2B5EF4-FFF2-40B4-BE49-F238E27FC236}">
                <a16:creationId xmlns:a16="http://schemas.microsoft.com/office/drawing/2014/main" id="{6AFC96C8-115E-C24E-B2F6-FA55A91951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2704" y="8424"/>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088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50000">
                                          <p:cBhvr additive="base">
                                            <p:cTn id="7" dur="500" fill="hold"/>
                                            <p:tgtEl>
                                              <p:spTgt spid="9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0"/>
                                            </p:tgtEl>
                                            <p:attrNameLst>
                                              <p:attrName>ppt_y</p:attrName>
                                            </p:attrNameLst>
                                          </p:cBhvr>
                                          <p:tavLst>
                                            <p:tav tm="0">
                                              <p:val>
                                                <p:strVal val="0-#ppt_h/2"/>
                                              </p:val>
                                            </p:tav>
                                            <p:tav tm="100000">
                                              <p:val>
                                                <p:strVal val="#ppt_y"/>
                                              </p:val>
                                            </p:tav>
                                          </p:tavLst>
                                        </p:anim>
                                      </p:childTnLst>
                                      <p:subTnLst>
                                        <p:cmd type="evt" cmd="onstopaudio">
                                          <p:cBhvr>
                                            <p:cTn display="0" masterRel="sameClick">
                                              <p:stCondLst>
                                                <p:cond evt="begin" delay="0">
                                                  <p:tn val="5"/>
                                                </p:cond>
                                              </p:stCondLst>
                                            </p:cTn>
                                            <p:tgtEl>
                                              <p:sldTgt/>
                                            </p:tgtEl>
                                          </p:cBhvr>
                                        </p:cmd>
                                      </p:subTnLst>
                                    </p:cTn>
                                  </p:par>
                                  <p:par>
                                    <p:cTn id="9" presetID="2" presetClass="entr" presetSubtype="9" fill="hold" nodeType="withEffect" p14:presetBounceEnd="50000">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14:bounceEnd="50000">
                                          <p:cBhvr additive="base">
                                            <p:cTn id="11" dur="500" fill="hold"/>
                                            <p:tgtEl>
                                              <p:spTgt spid="9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subTnLst>
                                        <p:audio>
                                          <p:cMediaNode>
                                            <p:cTn display="0" masterRel="sameClick">
                                              <p:stCondLst>
                                                <p:cond evt="begin" delay="0">
                                                  <p:tn val="21"/>
                                                </p:cond>
                                              </p:stCondLst>
                                              <p:endCondLst>
                                                <p:cond evt="onStopAudio" delay="0">
                                                  <p:tgtEl>
                                                    <p:sldTgt/>
                                                  </p:tgtEl>
                                                </p:cond>
                                              </p:endCondLst>
                                            </p:cTn>
                                            <p:tgtEl>
                                              <p:sndTgt r:embed="rId3" name="yt1s(1)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0-#ppt_h/2"/>
                                              </p:val>
                                            </p:tav>
                                            <p:tav tm="100000">
                                              <p:val>
                                                <p:strVal val="#ppt_y"/>
                                              </p:val>
                                            </p:tav>
                                          </p:tavLst>
                                        </p:anim>
                                      </p:childTnLst>
                                      <p:subTnLst>
                                        <p:cmd type="evt" cmd="onstopaudio">
                                          <p:cBhvr>
                                            <p:cTn display="0" masterRel="sameClick">
                                              <p:stCondLst>
                                                <p:cond evt="begin" delay="0">
                                                  <p:tn val="5"/>
                                                </p:cond>
                                              </p:stCondLst>
                                            </p:cTn>
                                            <p:tgtEl>
                                              <p:sldTgt/>
                                            </p:tgtEl>
                                          </p:cBhvr>
                                        </p:cmd>
                                      </p:subTnLst>
                                    </p:cTn>
                                  </p:par>
                                  <p:par>
                                    <p:cTn id="9" presetID="2" presetClass="entr" presetSubtype="9"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subTnLst>
                                        <p:audio>
                                          <p:cMediaNode>
                                            <p:cTn display="0" masterRel="sameClick">
                                              <p:stCondLst>
                                                <p:cond evt="begin" delay="0">
                                                  <p:tn val="21"/>
                                                </p:cond>
                                              </p:stCondLst>
                                              <p:endCondLst>
                                                <p:cond evt="onStopAudio" delay="0">
                                                  <p:tgtEl>
                                                    <p:sldTgt/>
                                                  </p:tgtEl>
                                                </p:cond>
                                              </p:endCondLst>
                                            </p:cTn>
                                            <p:tgtEl>
                                              <p:sndTgt r:embed="rId7" name="yt1s(1)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96427" y="2961438"/>
            <a:ext cx="7291302" cy="400110"/>
          </a:xfrm>
          <a:prstGeom prst="rect">
            <a:avLst/>
          </a:prstGeom>
          <a:noFill/>
        </p:spPr>
        <p:txBody>
          <a:bodyPr wrap="square" rtlCol="0">
            <a:spAutoFit/>
          </a:bodyPr>
          <a:lstStyle/>
          <a:p>
            <a:pPr algn="ctr" defTabSz="685800">
              <a:buClrTx/>
            </a:pPr>
            <a:r>
              <a:rPr lang="vi-VN" sz="2000" kern="1200" dirty="0">
                <a:solidFill>
                  <a:prstClr val="white"/>
                </a:solidFill>
                <a:latin typeface="Times New Roman" panose="02020603050405020304" pitchFamily="18" charset="0"/>
                <a:cs typeface="Times New Roman" panose="02020603050405020304" pitchFamily="18" charset="0"/>
              </a:rPr>
              <a:t>Ai là người chỉ đạo cuộc kháng chiến chống Tống xâm lược thời Lý?</a:t>
            </a:r>
            <a:endParaRPr lang="en-US" sz="2000" kern="1200" dirty="0">
              <a:solidFill>
                <a:prstClr val="white"/>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2000" b="1" kern="1200">
              <a:solidFill>
                <a:prstClr val="white"/>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2000" b="1" kern="1200">
              <a:solidFill>
                <a:prstClr val="white"/>
              </a:solidFill>
              <a:latin typeface="Times New Roman" panose="02020603050405020304" pitchFamily="18" charset="0"/>
              <a:cs typeface="Times New Roman" panose="02020603050405020304" pitchFamily="18"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45318"/>
            <a:ext cx="3487814" cy="400110"/>
          </a:xfrm>
          <a:prstGeom prst="rect">
            <a:avLst/>
          </a:prstGeom>
          <a:noFill/>
        </p:spPr>
        <p:txBody>
          <a:bodyPr wrap="square" rtlCol="0">
            <a:spAutoFit/>
          </a:bodyPr>
          <a:lstStyle/>
          <a:p>
            <a:pPr defTabSz="685800">
              <a:buClr>
                <a:prstClr val="white"/>
              </a:buClr>
            </a:pPr>
            <a:r>
              <a:rPr lang="en-US" sz="20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D. </a:t>
            </a:r>
            <a:r>
              <a:rPr lang="vi-VN" sz="2000" b="1" dirty="0">
                <a:solidFill>
                  <a:schemeClr val="bg1"/>
                </a:solidFill>
                <a:latin typeface="Times New Roman" panose="02020603050405020304" pitchFamily="18" charset="0"/>
                <a:cs typeface="Times New Roman" panose="02020603050405020304" pitchFamily="18" charset="0"/>
              </a:rPr>
              <a:t>Lý Thường Kiệt</a:t>
            </a:r>
            <a:endParaRPr lang="en-US" sz="20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97871"/>
            <a:ext cx="3487814" cy="707886"/>
          </a:xfrm>
          <a:prstGeom prst="rect">
            <a:avLst/>
          </a:prstGeom>
          <a:noFill/>
        </p:spPr>
        <p:txBody>
          <a:bodyPr wrap="square" rtlCol="0">
            <a:spAutoFit/>
          </a:bodyPr>
          <a:lstStyle/>
          <a:p>
            <a:pPr defTabSz="685800">
              <a:buClr>
                <a:prstClr val="white"/>
              </a:buClr>
              <a:defRPr/>
            </a:pPr>
            <a:r>
              <a:rPr lang="en-US" sz="2000" b="1"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20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Vua</a:t>
            </a:r>
            <a:r>
              <a:rPr lang="en-US" sz="2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Thái</a:t>
            </a:r>
            <a:r>
              <a:rPr lang="en-US" sz="2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Tông</a:t>
            </a:r>
            <a:r>
              <a:rPr lang="en-US" sz="2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p>
          <a:p>
            <a:pPr marL="257175" indent="-257175" defTabSz="685800">
              <a:buClr>
                <a:prstClr val="white"/>
              </a:buClr>
              <a:buFont typeface="Wingdings" panose="05000000000000000000" pitchFamily="2" charset="2"/>
              <a:buChar char="w"/>
              <a:defRPr/>
            </a:pPr>
            <a:endParaRPr lang="en-US" sz="2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000" b="1" kern="1200">
              <a:solidFill>
                <a:prstClr val="white"/>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000" b="1" kern="1200">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94929" y="3885325"/>
            <a:ext cx="3937331" cy="40011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vi-VN" sz="20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en-US" sz="2000" b="1" dirty="0" err="1">
                <a:solidFill>
                  <a:schemeClr val="bg1"/>
                </a:solidFill>
                <a:latin typeface="Times New Roman" panose="02020603050405020304" pitchFamily="18" charset="0"/>
                <a:cs typeface="Times New Roman" panose="02020603050405020304" pitchFamily="18" charset="0"/>
              </a:rPr>
              <a:t>Lý</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Kế</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Nguyên</a:t>
            </a:r>
            <a:endParaRPr lang="vi-VN" sz="20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45318"/>
            <a:ext cx="3487814" cy="400110"/>
          </a:xfrm>
          <a:prstGeom prst="rect">
            <a:avLst/>
          </a:prstGeom>
          <a:noFill/>
        </p:spPr>
        <p:txBody>
          <a:bodyPr wrap="square" rtlCol="0">
            <a:spAutoFit/>
          </a:bodyPr>
          <a:lstStyle/>
          <a:p>
            <a:pPr defTabSz="685800">
              <a:buClr>
                <a:prstClr val="white"/>
              </a:buClr>
              <a:defRPr/>
            </a:pPr>
            <a:r>
              <a:rPr lang="en-US" sz="20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 </a:t>
            </a:r>
            <a:r>
              <a:rPr lang="en-US" sz="2000" b="1" kern="1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Tông</a:t>
            </a:r>
            <a:r>
              <a:rPr lang="en-US" sz="20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Đản</a:t>
            </a:r>
            <a:r>
              <a:rPr lang="vi-VN" sz="20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lang="en-US" sz="20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293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90" name="Google Shape;390;p39"/>
          <p:cNvSpPr txBox="1">
            <a:spLocks noGrp="1"/>
          </p:cNvSpPr>
          <p:nvPr>
            <p:ph type="ctrTitle"/>
          </p:nvPr>
        </p:nvSpPr>
        <p:spPr>
          <a:xfrm>
            <a:off x="368969" y="976580"/>
            <a:ext cx="8775031" cy="128540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a:t>CUỘC KHÁNG CHIẾN CHỐNG QUÂN XÂM LƯỢC TỐNG (1075 – 1077) (t2)</a:t>
            </a:r>
            <a:endParaRPr sz="3200" dirty="0"/>
          </a:p>
        </p:txBody>
      </p:sp>
      <p:sp>
        <p:nvSpPr>
          <p:cNvPr id="2" name="Rectangle 1">
            <a:extLst>
              <a:ext uri="{FF2B5EF4-FFF2-40B4-BE49-F238E27FC236}">
                <a16:creationId xmlns:a16="http://schemas.microsoft.com/office/drawing/2014/main" id="{AC50FCCB-E424-866E-8D90-65BEB09D5AD8}"/>
              </a:ext>
            </a:extLst>
          </p:cNvPr>
          <p:cNvSpPr/>
          <p:nvPr/>
        </p:nvSpPr>
        <p:spPr>
          <a:xfrm>
            <a:off x="3721864" y="346227"/>
            <a:ext cx="173797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w="0"/>
                <a:gradFill>
                  <a:gsLst>
                    <a:gs pos="0">
                      <a:srgbClr val="EB7B24">
                        <a:lumMod val="50000"/>
                      </a:srgbClr>
                    </a:gs>
                    <a:gs pos="50000">
                      <a:srgbClr val="EB7B24"/>
                    </a:gs>
                    <a:gs pos="100000">
                      <a:srgbClr val="EB7B2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BÀI 12</a:t>
            </a:r>
          </a:p>
        </p:txBody>
      </p:sp>
      <p:grpSp>
        <p:nvGrpSpPr>
          <p:cNvPr id="6" name="Group 5">
            <a:extLst>
              <a:ext uri="{FF2B5EF4-FFF2-40B4-BE49-F238E27FC236}">
                <a16:creationId xmlns:a16="http://schemas.microsoft.com/office/drawing/2014/main" id="{96028CF6-DE8F-D1FB-86DA-6FE1F5B5A5ED}"/>
              </a:ext>
            </a:extLst>
          </p:cNvPr>
          <p:cNvGrpSpPr/>
          <p:nvPr/>
        </p:nvGrpSpPr>
        <p:grpSpPr>
          <a:xfrm rot="515662">
            <a:off x="5571578" y="3125296"/>
            <a:ext cx="3068428" cy="1725999"/>
            <a:chOff x="5351472" y="2809604"/>
            <a:chExt cx="3068428" cy="1725999"/>
          </a:xfrm>
        </p:grpSpPr>
        <p:pic>
          <p:nvPicPr>
            <p:cNvPr id="388" name="Google Shape;388;p39"/>
            <p:cNvPicPr preferRelativeResize="0"/>
            <p:nvPr/>
          </p:nvPicPr>
          <p:blipFill rotWithShape="1">
            <a:blip r:embed="rId3">
              <a:alphaModFix/>
            </a:blip>
            <a:srcRect l="651" r="641"/>
            <a:stretch/>
          </p:blipFill>
          <p:spPr>
            <a:xfrm>
              <a:off x="5351472" y="2809604"/>
              <a:ext cx="3068428" cy="1725999"/>
            </a:xfrm>
            <a:prstGeom prst="rect">
              <a:avLst/>
            </a:prstGeom>
            <a:noFill/>
            <a:ln w="76200" cap="flat" cmpd="sng">
              <a:solidFill>
                <a:schemeClr val="lt2"/>
              </a:solidFill>
              <a:prstDash val="solid"/>
              <a:round/>
              <a:headEnd type="none" w="sm" len="sm"/>
              <a:tailEnd type="none" w="sm" len="sm"/>
            </a:ln>
          </p:spPr>
        </p:pic>
        <p:pic>
          <p:nvPicPr>
            <p:cNvPr id="5" name="Picture 4">
              <a:extLst>
                <a:ext uri="{FF2B5EF4-FFF2-40B4-BE49-F238E27FC236}">
                  <a16:creationId xmlns:a16="http://schemas.microsoft.com/office/drawing/2014/main" id="{819C4CC4-B76C-063D-5657-81B2490D282A}"/>
                </a:ext>
              </a:extLst>
            </p:cNvPr>
            <p:cNvPicPr>
              <a:picLocks noChangeAspect="1"/>
            </p:cNvPicPr>
            <p:nvPr/>
          </p:nvPicPr>
          <p:blipFill>
            <a:blip r:embed="rId4"/>
            <a:stretch>
              <a:fillRect/>
            </a:stretch>
          </p:blipFill>
          <p:spPr>
            <a:xfrm>
              <a:off x="5397821" y="2905598"/>
              <a:ext cx="2902117" cy="1534010"/>
            </a:xfrm>
            <a:prstGeom prst="rect">
              <a:avLst/>
            </a:prstGeom>
          </p:spPr>
        </p:pic>
      </p:grpSp>
      <p:grpSp>
        <p:nvGrpSpPr>
          <p:cNvPr id="8" name="Group 7">
            <a:extLst>
              <a:ext uri="{FF2B5EF4-FFF2-40B4-BE49-F238E27FC236}">
                <a16:creationId xmlns:a16="http://schemas.microsoft.com/office/drawing/2014/main" id="{876F7A44-5113-EC34-21BB-2E2633044458}"/>
              </a:ext>
            </a:extLst>
          </p:cNvPr>
          <p:cNvGrpSpPr/>
          <p:nvPr/>
        </p:nvGrpSpPr>
        <p:grpSpPr>
          <a:xfrm rot="21121657">
            <a:off x="548572" y="3031576"/>
            <a:ext cx="3068426" cy="1725999"/>
            <a:chOff x="742949" y="2838778"/>
            <a:chExt cx="3068426" cy="1725999"/>
          </a:xfrm>
        </p:grpSpPr>
        <p:pic>
          <p:nvPicPr>
            <p:cNvPr id="389" name="Google Shape;389;p39"/>
            <p:cNvPicPr preferRelativeResize="0"/>
            <p:nvPr/>
          </p:nvPicPr>
          <p:blipFill rotWithShape="1">
            <a:blip r:embed="rId5">
              <a:alphaModFix/>
            </a:blip>
            <a:srcRect l="278" r="278"/>
            <a:stretch/>
          </p:blipFill>
          <p:spPr>
            <a:xfrm>
              <a:off x="742949" y="2838778"/>
              <a:ext cx="3068426" cy="1725999"/>
            </a:xfrm>
            <a:prstGeom prst="rect">
              <a:avLst/>
            </a:prstGeom>
            <a:noFill/>
            <a:ln w="76200" cap="flat" cmpd="sng">
              <a:solidFill>
                <a:schemeClr val="lt2"/>
              </a:solidFill>
              <a:prstDash val="solid"/>
              <a:round/>
              <a:headEnd type="none" w="sm" len="sm"/>
              <a:tailEnd type="none" w="sm" len="sm"/>
            </a:ln>
          </p:spPr>
        </p:pic>
        <p:pic>
          <p:nvPicPr>
            <p:cNvPr id="7" name="Picture 6">
              <a:extLst>
                <a:ext uri="{FF2B5EF4-FFF2-40B4-BE49-F238E27FC236}">
                  <a16:creationId xmlns:a16="http://schemas.microsoft.com/office/drawing/2014/main" id="{707A5375-9149-F999-3D4B-015753FE036F}"/>
                </a:ext>
              </a:extLst>
            </p:cNvPr>
            <p:cNvPicPr>
              <a:picLocks noChangeAspect="1"/>
            </p:cNvPicPr>
            <p:nvPr/>
          </p:nvPicPr>
          <p:blipFill>
            <a:blip r:embed="rId6"/>
            <a:stretch>
              <a:fillRect/>
            </a:stretch>
          </p:blipFill>
          <p:spPr>
            <a:xfrm>
              <a:off x="829994" y="2905598"/>
              <a:ext cx="2891870" cy="1534010"/>
            </a:xfrm>
            <a:prstGeom prst="rect">
              <a:avLst/>
            </a:prstGeom>
          </p:spPr>
        </p:pic>
      </p:grpSp>
      <p:grpSp>
        <p:nvGrpSpPr>
          <p:cNvPr id="4" name="Group 3">
            <a:extLst>
              <a:ext uri="{FF2B5EF4-FFF2-40B4-BE49-F238E27FC236}">
                <a16:creationId xmlns:a16="http://schemas.microsoft.com/office/drawing/2014/main" id="{F18D175D-A987-4085-6122-54DE1EF1DEFB}"/>
              </a:ext>
            </a:extLst>
          </p:cNvPr>
          <p:cNvGrpSpPr/>
          <p:nvPr/>
        </p:nvGrpSpPr>
        <p:grpSpPr>
          <a:xfrm flipH="1">
            <a:off x="3098843" y="2439362"/>
            <a:ext cx="3068423" cy="1726001"/>
            <a:chOff x="2883984" y="2302105"/>
            <a:chExt cx="3068423" cy="1726001"/>
          </a:xfrm>
        </p:grpSpPr>
        <p:pic>
          <p:nvPicPr>
            <p:cNvPr id="392" name="Google Shape;392;p39"/>
            <p:cNvPicPr preferRelativeResize="0"/>
            <p:nvPr/>
          </p:nvPicPr>
          <p:blipFill rotWithShape="1">
            <a:blip r:embed="rId7">
              <a:alphaModFix/>
            </a:blip>
            <a:srcRect l="69" r="79"/>
            <a:stretch/>
          </p:blipFill>
          <p:spPr>
            <a:xfrm>
              <a:off x="2883984" y="2302105"/>
              <a:ext cx="3068423" cy="1726001"/>
            </a:xfrm>
            <a:prstGeom prst="rect">
              <a:avLst/>
            </a:prstGeom>
            <a:noFill/>
            <a:ln w="76200" cap="flat" cmpd="sng">
              <a:solidFill>
                <a:schemeClr val="lt2"/>
              </a:solidFill>
              <a:prstDash val="solid"/>
              <a:round/>
              <a:headEnd type="none" w="sm" len="sm"/>
              <a:tailEnd type="none" w="sm" len="sm"/>
            </a:ln>
          </p:spPr>
        </p:pic>
        <p:pic>
          <p:nvPicPr>
            <p:cNvPr id="3" name="Picture 2">
              <a:extLst>
                <a:ext uri="{FF2B5EF4-FFF2-40B4-BE49-F238E27FC236}">
                  <a16:creationId xmlns:a16="http://schemas.microsoft.com/office/drawing/2014/main" id="{BF830FFD-4E4D-44A9-1E44-F7E5DA2D78F8}"/>
                </a:ext>
              </a:extLst>
            </p:cNvPr>
            <p:cNvPicPr>
              <a:picLocks noChangeAspect="1"/>
            </p:cNvPicPr>
            <p:nvPr/>
          </p:nvPicPr>
          <p:blipFill>
            <a:blip r:embed="rId8"/>
            <a:stretch>
              <a:fillRect/>
            </a:stretch>
          </p:blipFill>
          <p:spPr>
            <a:xfrm>
              <a:off x="2974081" y="2414004"/>
              <a:ext cx="2978326" cy="150220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repeatCount="3000" fill="hold" grpId="0" nodeType="withEffect">
                                  <p:stCondLst>
                                    <p:cond delay="0"/>
                                  </p:stCondLst>
                                  <p:childTnLst>
                                    <p:animClr clrSpc="hsl" dir="cw">
                                      <p:cBhvr override="childStyle">
                                        <p:cTn id="6" dur="1000" fill="hold"/>
                                        <p:tgtEl>
                                          <p:spTgt spid="390"/>
                                        </p:tgtEl>
                                        <p:attrNameLst>
                                          <p:attrName>style.color</p:attrName>
                                        </p:attrNameLst>
                                      </p:cBhvr>
                                      <p:by>
                                        <p:hsl h="0" s="-70588" l="0"/>
                                      </p:by>
                                    </p:animClr>
                                    <p:animClr clrSpc="hsl" dir="cw">
                                      <p:cBhvr>
                                        <p:cTn id="7" dur="1000" fill="hold"/>
                                        <p:tgtEl>
                                          <p:spTgt spid="390"/>
                                        </p:tgtEl>
                                        <p:attrNameLst>
                                          <p:attrName>fillcolor</p:attrName>
                                        </p:attrNameLst>
                                      </p:cBhvr>
                                      <p:by>
                                        <p:hsl h="0" s="-70588" l="0"/>
                                      </p:by>
                                    </p:animClr>
                                    <p:animClr clrSpc="hsl" dir="cw">
                                      <p:cBhvr>
                                        <p:cTn id="8" dur="1000" fill="hold"/>
                                        <p:tgtEl>
                                          <p:spTgt spid="390"/>
                                        </p:tgtEl>
                                        <p:attrNameLst>
                                          <p:attrName>stroke.color</p:attrName>
                                        </p:attrNameLst>
                                      </p:cBhvr>
                                      <p:by>
                                        <p:hsl h="0" s="-70588" l="0"/>
                                      </p:by>
                                    </p:animClr>
                                    <p:set>
                                      <p:cBhvr>
                                        <p:cTn id="9" dur="1000" fill="hold"/>
                                        <p:tgtEl>
                                          <p:spTgt spid="39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1" y="2819832"/>
            <a:ext cx="7037773" cy="707886"/>
          </a:xfrm>
          <a:prstGeom prst="rect">
            <a:avLst/>
          </a:prstGeom>
          <a:noFill/>
        </p:spPr>
        <p:txBody>
          <a:bodyPr wrap="square" rtlCol="0">
            <a:spAutoFit/>
          </a:bodyPr>
          <a:lstStyle/>
          <a:p>
            <a:pPr algn="ctr" defTabSz="685800">
              <a:buClrTx/>
            </a:pPr>
            <a:r>
              <a:rPr lang="vi-VN" sz="2000" kern="1200" dirty="0">
                <a:solidFill>
                  <a:prstClr val="white"/>
                </a:solidFill>
                <a:latin typeface="Times New Roman" panose="02020603050405020304" pitchFamily="18" charset="0"/>
                <a:cs typeface="Times New Roman" panose="02020603050405020304" pitchFamily="18" charset="0"/>
              </a:rPr>
              <a:t>Để khích lệ tinh thần chiến đấu của quân sĩ, làm suy yếu ý chí của quân Tống Lý Thường Kiệt đã làm gì?</a:t>
            </a:r>
            <a:endParaRPr lang="en-US" sz="2000" kern="1200" dirty="0">
              <a:solidFill>
                <a:prstClr val="white"/>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45318"/>
            <a:ext cx="3487814" cy="338554"/>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
            </a:pPr>
            <a:r>
              <a:rPr lang="en-US" sz="16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D. </a:t>
            </a:r>
            <a:r>
              <a:rPr lang="en-US" sz="1600" dirty="0" err="1">
                <a:solidFill>
                  <a:schemeClr val="bg1"/>
                </a:solidFill>
                <a:latin typeface="Times New Roman" panose="02020603050405020304" pitchFamily="18" charset="0"/>
                <a:cs typeface="Times New Roman" panose="02020603050405020304" pitchFamily="18" charset="0"/>
              </a:rPr>
              <a:t>Cả</a:t>
            </a:r>
            <a:r>
              <a:rPr lang="en-US" sz="1600" dirty="0">
                <a:solidFill>
                  <a:schemeClr val="bg1"/>
                </a:solidFill>
                <a:latin typeface="Times New Roman" panose="02020603050405020304" pitchFamily="18" charset="0"/>
                <a:cs typeface="Times New Roman" panose="02020603050405020304" pitchFamily="18" charset="0"/>
              </a:rPr>
              <a:t> 3 </a:t>
            </a:r>
            <a:r>
              <a:rPr lang="en-US" sz="1600" dirty="0" err="1">
                <a:solidFill>
                  <a:schemeClr val="bg1"/>
                </a:solidFill>
                <a:latin typeface="Times New Roman" panose="02020603050405020304" pitchFamily="18" charset="0"/>
                <a:cs typeface="Times New Roman" panose="02020603050405020304" pitchFamily="18" charset="0"/>
              </a:rPr>
              <a:t>ý</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trên</a:t>
            </a:r>
            <a:endParaRPr lang="en-US" sz="16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97871"/>
            <a:ext cx="3487814" cy="553998"/>
          </a:xfrm>
          <a:prstGeom prst="rect">
            <a:avLst/>
          </a:prstGeom>
          <a:noFill/>
        </p:spPr>
        <p:txBody>
          <a:bodyPr wrap="square" rtlCol="0">
            <a:spAutoFit/>
          </a:bodyPr>
          <a:lstStyle/>
          <a:p>
            <a:pPr defTabSz="685800">
              <a:buClr>
                <a:prstClr val="white"/>
              </a:buClr>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Tập</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chung</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tiêu</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diệt</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nhanh</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quân</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Tống</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p>
          <a:p>
            <a:pPr marL="257175" indent="-257175" defTabSz="685800">
              <a:buClr>
                <a:prstClr val="white"/>
              </a:buClr>
              <a:buFont typeface="Wingdings" panose="05000000000000000000" pitchFamily="2" charset="2"/>
              <a:buChar char="w"/>
              <a:defRPr/>
            </a:pPr>
            <a:endPar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94929" y="3885325"/>
            <a:ext cx="3937331"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vi-VN"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Sáng tác bài thơ thần “Nam quốc sơn hà”</a:t>
            </a: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45318"/>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chemeClr val="bg1"/>
                </a:solidFill>
                <a:latin typeface="Calibri" panose="020F0502020204030204"/>
                <a:ea typeface="Tahoma" panose="020B0604030504040204" pitchFamily="34" charset="0"/>
                <a:cs typeface="Tahoma" panose="020B0604030504040204" pitchFamily="34" charset="0"/>
              </a:rPr>
              <a:t>C. </a:t>
            </a:r>
            <a:r>
              <a:rPr lang="vi-VN" sz="1500" kern="1200" dirty="0">
                <a:solidFill>
                  <a:schemeClr val="bg1"/>
                </a:solidFill>
                <a:latin typeface="Calibri" panose="020F0502020204030204"/>
                <a:ea typeface="Tahoma" panose="020B0604030504040204" pitchFamily="34" charset="0"/>
                <a:cs typeface="Tahoma" panose="020B0604030504040204" pitchFamily="34" charset="0"/>
              </a:rPr>
              <a:t>. Ban thưởng cho quân lính.</a:t>
            </a:r>
            <a:endParaRPr lang="en-US" sz="1500" kern="1200" dirty="0">
              <a:solidFill>
                <a:schemeClr val="bg1"/>
              </a:solidFill>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46090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712410"/>
            <a:ext cx="7037773" cy="954107"/>
          </a:xfrm>
          <a:prstGeom prst="rect">
            <a:avLst/>
          </a:prstGeom>
          <a:noFill/>
        </p:spPr>
        <p:txBody>
          <a:bodyPr wrap="square" rtlCol="0">
            <a:spAutoFit/>
          </a:bodyPr>
          <a:lstStyle/>
          <a:p>
            <a:pPr algn="ctr" defTabSz="685800">
              <a:buClrTx/>
              <a:defRPr/>
            </a:pPr>
            <a:r>
              <a:rPr lang="vi-VN" sz="2800" kern="1200" dirty="0">
                <a:solidFill>
                  <a:prstClr val="white"/>
                </a:solidFill>
                <a:latin typeface="Times New Roman" panose="02020603050405020304" pitchFamily="18" charset="0"/>
                <a:ea typeface="+mn-ea"/>
                <a:cs typeface="Times New Roman" panose="02020603050405020304" pitchFamily="18" charset="0"/>
              </a:rPr>
              <a:t>Lý Thường Kiệt chủ động kết thúc chiến tranh bằng cách nào?</a:t>
            </a:r>
            <a:endParaRPr lang="en-US" sz="2800"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26679" y="3902088"/>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Thương lượng, đề nghị giảng hòa.</a:t>
            </a:r>
            <a:endPar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762600" y="4529040"/>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Kí hòa ước, kết thúc chiến tranh</a:t>
            </a:r>
            <a:endPar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7"/>
            <a:ext cx="3937330" cy="5539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379992" y="3882115"/>
            <a:ext cx="3937329"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Tổng</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tiến</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truy</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kích</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kẻ</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thù</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đến</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cùng</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34" name="cau hoi d">
            <a:extLst>
              <a:ext uri="{FF2B5EF4-FFF2-40B4-BE49-F238E27FC236}">
                <a16:creationId xmlns:a16="http://schemas.microsoft.com/office/drawing/2014/main" id="{42A746A3-96B8-42A5-8EFA-A104DB6B2F69}"/>
              </a:ext>
            </a:extLst>
          </p:cNvPr>
          <p:cNvSpPr txBox="1"/>
          <p:nvPr/>
        </p:nvSpPr>
        <p:spPr>
          <a:xfrm>
            <a:off x="4661766" y="4494849"/>
            <a:ext cx="3937329"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Đề nghị “giảng hòa”củng cố lực lượng, chờ thời cơ</a:t>
            </a:r>
            <a:endPar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51640" y="2884422"/>
            <a:ext cx="7500564" cy="523220"/>
          </a:xfrm>
          <a:prstGeom prst="rect">
            <a:avLst/>
          </a:prstGeom>
          <a:noFill/>
        </p:spPr>
        <p:txBody>
          <a:bodyPr wrap="square" rtlCol="0">
            <a:spAutoFit/>
          </a:bodyPr>
          <a:lstStyle/>
          <a:p>
            <a:pPr algn="ctr" defTabSz="685800">
              <a:buClrTx/>
              <a:defRPr/>
            </a:pPr>
            <a:r>
              <a:rPr lang="vi-VN" sz="2800" kern="1200" dirty="0">
                <a:solidFill>
                  <a:schemeClr val="bg1"/>
                </a:solidFill>
                <a:latin typeface="Times New Roman" panose="02020603050405020304" pitchFamily="18" charset="0"/>
                <a:ea typeface="+mn-ea"/>
                <a:cs typeface="Times New Roman" panose="02020603050405020304" pitchFamily="18" charset="0"/>
              </a:rPr>
              <a:t>Tại sao Lý Thường Kiệt lại chủ động giảng hòa?</a:t>
            </a:r>
            <a:endParaRPr lang="en-US" sz="2800" kern="1200" dirty="0">
              <a:solidFill>
                <a:schemeClr val="bg1"/>
              </a:solidFill>
              <a:latin typeface="Times New Roman" panose="02020603050405020304" pitchFamily="18" charset="0"/>
              <a:ea typeface="+mn-ea"/>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8"/>
            <a:ext cx="3937330" cy="5304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bg1"/>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bg1"/>
              </a:solidFill>
              <a:latin typeface="Times New Roman" panose="02020603050405020304" pitchFamily="18" charset="0"/>
              <a:cs typeface="Times New Roman" panose="02020603050405020304" pitchFamily="18" charset="0"/>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603457" y="4441758"/>
            <a:ext cx="3773706" cy="538609"/>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 </a:t>
            </a:r>
            <a:r>
              <a:rPr lang="vi-VN" dirty="0">
                <a:solidFill>
                  <a:schemeClr val="bg1"/>
                </a:solidFill>
                <a:latin typeface="Times New Roman" panose="02020603050405020304" pitchFamily="18" charset="0"/>
                <a:cs typeface="Times New Roman" panose="02020603050405020304" pitchFamily="18" charset="0"/>
              </a:rPr>
              <a:t>Để đảm bảo mối quan hệ hòa hiếu giữa hai nước và là truyền thống nhân đạo của dân tộc.</a:t>
            </a:r>
            <a:endPar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97872"/>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B. </a:t>
            </a:r>
            <a:r>
              <a:rPr lang="vi-VN" dirty="0">
                <a:solidFill>
                  <a:schemeClr val="bg1"/>
                </a:solidFill>
                <a:latin typeface="Times New Roman" panose="02020603050405020304" pitchFamily="18" charset="0"/>
                <a:cs typeface="Times New Roman" panose="02020603050405020304" pitchFamily="18" charset="0"/>
              </a:rPr>
              <a:t>Lý Thường Kiệt sợ mất lòng vua Tống.</a:t>
            </a:r>
            <a:endPar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bg1"/>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7"/>
            <a:ext cx="3937330" cy="61525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bg1"/>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11203" y="3872876"/>
            <a:ext cx="4160797"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vi-VN" dirty="0">
                <a:solidFill>
                  <a:schemeClr val="bg1"/>
                </a:solidFill>
                <a:latin typeface="Times New Roman" panose="02020603050405020304" pitchFamily="18" charset="0"/>
                <a:cs typeface="Times New Roman" panose="02020603050405020304" pitchFamily="18" charset="0"/>
              </a:rPr>
              <a:t>Để bảo toàn lực lượng và tài sản của nhân dân.</a:t>
            </a:r>
            <a:endPar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483927"/>
            <a:ext cx="3487814" cy="538609"/>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D. </a:t>
            </a:r>
            <a:r>
              <a:rPr lang="vi-VN" dirty="0">
                <a:solidFill>
                  <a:schemeClr val="bg1"/>
                </a:solidFill>
                <a:latin typeface="Times New Roman" panose="02020603050405020304" pitchFamily="18" charset="0"/>
                <a:cs typeface="Times New Roman" panose="02020603050405020304" pitchFamily="18" charset="0"/>
              </a:rPr>
              <a:t>Lý Thường Kiệt muốn kết thúc chiến tranh nhanh chóng.</a:t>
            </a:r>
            <a:endPar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43"/>
          <p:cNvSpPr/>
          <p:nvPr/>
        </p:nvSpPr>
        <p:spPr>
          <a:xfrm>
            <a:off x="1311475" y="604649"/>
            <a:ext cx="6521100" cy="39342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43"/>
          <p:cNvSpPr txBox="1">
            <a:spLocks noGrp="1"/>
          </p:cNvSpPr>
          <p:nvPr>
            <p:ph type="title"/>
          </p:nvPr>
        </p:nvSpPr>
        <p:spPr>
          <a:xfrm>
            <a:off x="1729376" y="1253643"/>
            <a:ext cx="5685247" cy="220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dirty="0">
                <a:latin typeface="Times New Roman" panose="02020603050405020304" pitchFamily="18" charset="0"/>
                <a:cs typeface="Times New Roman" panose="02020603050405020304" pitchFamily="18" charset="0"/>
              </a:rPr>
              <a:t>Vận dụng</a:t>
            </a:r>
            <a:endParaRPr sz="6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356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01"/>
                                        </p:tgtEl>
                                        <p:attrNameLst>
                                          <p:attrName>style.visibility</p:attrName>
                                        </p:attrNameLst>
                                      </p:cBhvr>
                                      <p:to>
                                        <p:strVal val="visible"/>
                                      </p:to>
                                    </p:set>
                                    <p:animEffect transition="in" filter="barn(outVertical)">
                                      <p:cBhvr>
                                        <p:cTn id="7" dur="500"/>
                                        <p:tgtEl>
                                          <p:spTgt spid="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01;p43">
            <a:extLst>
              <a:ext uri="{FF2B5EF4-FFF2-40B4-BE49-F238E27FC236}">
                <a16:creationId xmlns:a16="http://schemas.microsoft.com/office/drawing/2014/main" id="{702DF466-02DF-761A-96D7-B20779987C29}"/>
              </a:ext>
            </a:extLst>
          </p:cNvPr>
          <p:cNvSpPr txBox="1">
            <a:spLocks/>
          </p:cNvSpPr>
          <p:nvPr/>
        </p:nvSpPr>
        <p:spPr>
          <a:xfrm>
            <a:off x="1729376" y="0"/>
            <a:ext cx="5685247" cy="109585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600" b="1">
                <a:solidFill>
                  <a:srgbClr val="0070C0"/>
                </a:solidFill>
                <a:latin typeface="Times New Roman" panose="02020603050405020304" pitchFamily="18" charset="0"/>
                <a:cs typeface="Times New Roman" panose="02020603050405020304" pitchFamily="18" charset="0"/>
              </a:rPr>
              <a:t>Vận dụng</a:t>
            </a:r>
            <a:endParaRPr lang="en-US" sz="6600" b="1" dirty="0">
              <a:solidFill>
                <a:srgbClr val="0070C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7DA2DFA3-ADA4-B445-CADE-2A143E4206EC}"/>
              </a:ext>
            </a:extLst>
          </p:cNvPr>
          <p:cNvSpPr/>
          <p:nvPr/>
        </p:nvSpPr>
        <p:spPr>
          <a:xfrm>
            <a:off x="0" y="1217376"/>
            <a:ext cx="4292600" cy="341632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Cuộc</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kháng</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chiến</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chống</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Tống</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của</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nhà</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Lý</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đã</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để</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lại</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những</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bài</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học</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gì</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cho</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công</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cuộc</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bảo</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vệ</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lang="en-US" sz="3600" dirty="0">
                <a:solidFill>
                  <a:srgbClr val="002060"/>
                </a:solidFill>
                <a:latin typeface="Times New Roman" panose="02020603050405020304" pitchFamily="18" charset="0"/>
                <a:cs typeface="Times New Roman" panose="02020603050405020304" pitchFamily="18" charset="0"/>
              </a:rPr>
              <a:t>T</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ổ </a:t>
            </a:r>
            <a:r>
              <a:rPr lang="en-US" sz="3600" dirty="0">
                <a:solidFill>
                  <a:srgbClr val="002060"/>
                </a:solidFill>
                <a:latin typeface="Times New Roman" panose="02020603050405020304" pitchFamily="18" charset="0"/>
                <a:cs typeface="Times New Roman" panose="02020603050405020304" pitchFamily="18" charset="0"/>
              </a:rPr>
              <a:t>q</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uốc</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ngày</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nay?</a:t>
            </a:r>
            <a:endParaRPr kumimoji="0" lang="en-VN"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7776326B-1F72-980F-70D3-F79AC7F6A6C3}"/>
              </a:ext>
            </a:extLst>
          </p:cNvPr>
          <p:cNvPicPr>
            <a:picLocks noChangeAspect="1"/>
          </p:cNvPicPr>
          <p:nvPr/>
        </p:nvPicPr>
        <p:blipFill>
          <a:blip r:embed="rId2"/>
          <a:stretch>
            <a:fillRect/>
          </a:stretch>
        </p:blipFill>
        <p:spPr>
          <a:xfrm>
            <a:off x="4572000" y="1217376"/>
            <a:ext cx="4572000" cy="3578461"/>
          </a:xfrm>
          <a:prstGeom prst="rect">
            <a:avLst/>
          </a:prstGeom>
        </p:spPr>
      </p:pic>
    </p:spTree>
    <p:extLst>
      <p:ext uri="{BB962C8B-B14F-4D97-AF65-F5344CB8AC3E}">
        <p14:creationId xmlns:p14="http://schemas.microsoft.com/office/powerpoint/2010/main" val="225731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grpSp>
        <p:nvGrpSpPr>
          <p:cNvPr id="1633" name="Google Shape;1633;p66"/>
          <p:cNvGrpSpPr/>
          <p:nvPr/>
        </p:nvGrpSpPr>
        <p:grpSpPr>
          <a:xfrm rot="1428958">
            <a:off x="84470" y="63521"/>
            <a:ext cx="2926041" cy="3441291"/>
            <a:chOff x="713389" y="-262634"/>
            <a:chExt cx="3459843" cy="4069091"/>
          </a:xfrm>
        </p:grpSpPr>
        <p:pic>
          <p:nvPicPr>
            <p:cNvPr id="1634" name="Google Shape;1634;p66"/>
            <p:cNvPicPr preferRelativeResize="0"/>
            <p:nvPr/>
          </p:nvPicPr>
          <p:blipFill>
            <a:blip r:embed="rId3">
              <a:alphaModFix/>
            </a:blip>
            <a:stretch>
              <a:fillRect/>
            </a:stretch>
          </p:blipFill>
          <p:spPr>
            <a:xfrm rot="-4265453" flipH="1">
              <a:off x="1468984" y="2821772"/>
              <a:ext cx="1097963" cy="357054"/>
            </a:xfrm>
            <a:prstGeom prst="rect">
              <a:avLst/>
            </a:prstGeom>
            <a:noFill/>
            <a:ln>
              <a:noFill/>
            </a:ln>
          </p:spPr>
        </p:pic>
        <p:pic>
          <p:nvPicPr>
            <p:cNvPr id="1635" name="Google Shape;1635;p66"/>
            <p:cNvPicPr preferRelativeResize="0"/>
            <p:nvPr/>
          </p:nvPicPr>
          <p:blipFill>
            <a:blip r:embed="rId3">
              <a:alphaModFix/>
            </a:blip>
            <a:stretch>
              <a:fillRect/>
            </a:stretch>
          </p:blipFill>
          <p:spPr>
            <a:xfrm rot="-5400000" flipH="1">
              <a:off x="1717059" y="3078947"/>
              <a:ext cx="1097964" cy="357054"/>
            </a:xfrm>
            <a:prstGeom prst="rect">
              <a:avLst/>
            </a:prstGeom>
            <a:noFill/>
            <a:ln>
              <a:noFill/>
            </a:ln>
          </p:spPr>
        </p:pic>
        <p:pic>
          <p:nvPicPr>
            <p:cNvPr id="1636" name="Google Shape;1636;p66"/>
            <p:cNvPicPr preferRelativeResize="0"/>
            <p:nvPr/>
          </p:nvPicPr>
          <p:blipFill>
            <a:blip r:embed="rId4">
              <a:alphaModFix/>
            </a:blip>
            <a:stretch>
              <a:fillRect/>
            </a:stretch>
          </p:blipFill>
          <p:spPr>
            <a:xfrm rot="-1867229" flipH="1">
              <a:off x="999046" y="220042"/>
              <a:ext cx="896052" cy="1050453"/>
            </a:xfrm>
            <a:prstGeom prst="rect">
              <a:avLst/>
            </a:prstGeom>
            <a:noFill/>
            <a:ln>
              <a:noFill/>
            </a:ln>
          </p:spPr>
        </p:pic>
        <p:pic>
          <p:nvPicPr>
            <p:cNvPr id="1637" name="Google Shape;1637;p66"/>
            <p:cNvPicPr preferRelativeResize="0"/>
            <p:nvPr/>
          </p:nvPicPr>
          <p:blipFill>
            <a:blip r:embed="rId5">
              <a:alphaModFix/>
            </a:blip>
            <a:stretch>
              <a:fillRect/>
            </a:stretch>
          </p:blipFill>
          <p:spPr>
            <a:xfrm rot="-6306671" flipH="1">
              <a:off x="1371644" y="1704035"/>
              <a:ext cx="990786" cy="1395435"/>
            </a:xfrm>
            <a:prstGeom prst="rect">
              <a:avLst/>
            </a:prstGeom>
            <a:noFill/>
            <a:ln>
              <a:noFill/>
            </a:ln>
          </p:spPr>
        </p:pic>
        <p:pic>
          <p:nvPicPr>
            <p:cNvPr id="1638" name="Google Shape;1638;p66"/>
            <p:cNvPicPr preferRelativeResize="0"/>
            <p:nvPr/>
          </p:nvPicPr>
          <p:blipFill>
            <a:blip r:embed="rId6">
              <a:alphaModFix/>
            </a:blip>
            <a:stretch>
              <a:fillRect/>
            </a:stretch>
          </p:blipFill>
          <p:spPr>
            <a:xfrm rot="1392348">
              <a:off x="1080136" y="176558"/>
              <a:ext cx="2726349" cy="2421263"/>
            </a:xfrm>
            <a:prstGeom prst="rect">
              <a:avLst/>
            </a:prstGeom>
            <a:noFill/>
            <a:ln>
              <a:noFill/>
            </a:ln>
          </p:spPr>
        </p:pic>
      </p:grpSp>
      <p:sp>
        <p:nvSpPr>
          <p:cNvPr id="1639" name="Google Shape;1639;p66"/>
          <p:cNvSpPr/>
          <p:nvPr/>
        </p:nvSpPr>
        <p:spPr>
          <a:xfrm>
            <a:off x="913000" y="1194450"/>
            <a:ext cx="4163700" cy="27546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66"/>
          <p:cNvSpPr txBox="1">
            <a:spLocks noGrp="1"/>
          </p:cNvSpPr>
          <p:nvPr>
            <p:ph type="title"/>
          </p:nvPr>
        </p:nvSpPr>
        <p:spPr>
          <a:xfrm>
            <a:off x="1522150" y="2094600"/>
            <a:ext cx="2945400" cy="95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 you!</a:t>
            </a:r>
            <a:endParaRPr/>
          </a:p>
        </p:txBody>
      </p:sp>
      <p:pic>
        <p:nvPicPr>
          <p:cNvPr id="1655" name="Google Shape;1655;p66"/>
          <p:cNvPicPr preferRelativeResize="0"/>
          <p:nvPr/>
        </p:nvPicPr>
        <p:blipFill>
          <a:blip r:embed="rId7">
            <a:alphaModFix/>
          </a:blip>
          <a:stretch>
            <a:fillRect/>
          </a:stretch>
        </p:blipFill>
        <p:spPr>
          <a:xfrm rot="-7389525">
            <a:off x="1765955" y="3263101"/>
            <a:ext cx="1207214" cy="1392420"/>
          </a:xfrm>
          <a:prstGeom prst="rect">
            <a:avLst/>
          </a:prstGeom>
          <a:noFill/>
          <a:ln>
            <a:noFill/>
          </a:ln>
        </p:spPr>
      </p:pic>
      <p:grpSp>
        <p:nvGrpSpPr>
          <p:cNvPr id="1656" name="Google Shape;1656;p66"/>
          <p:cNvGrpSpPr/>
          <p:nvPr/>
        </p:nvGrpSpPr>
        <p:grpSpPr>
          <a:xfrm>
            <a:off x="2422116" y="3026862"/>
            <a:ext cx="2789218" cy="1818575"/>
            <a:chOff x="4595968" y="2328020"/>
            <a:chExt cx="3758547" cy="2450579"/>
          </a:xfrm>
        </p:grpSpPr>
        <p:pic>
          <p:nvPicPr>
            <p:cNvPr id="1657" name="Google Shape;1657;p66"/>
            <p:cNvPicPr preferRelativeResize="0"/>
            <p:nvPr/>
          </p:nvPicPr>
          <p:blipFill>
            <a:blip r:embed="rId3">
              <a:alphaModFix/>
            </a:blip>
            <a:stretch>
              <a:fillRect/>
            </a:stretch>
          </p:blipFill>
          <p:spPr>
            <a:xfrm rot="-9094911">
              <a:off x="4913636" y="3529381"/>
              <a:ext cx="1097959" cy="357055"/>
            </a:xfrm>
            <a:prstGeom prst="rect">
              <a:avLst/>
            </a:prstGeom>
            <a:noFill/>
            <a:ln>
              <a:noFill/>
            </a:ln>
          </p:spPr>
        </p:pic>
        <p:pic>
          <p:nvPicPr>
            <p:cNvPr id="1658" name="Google Shape;1658;p66"/>
            <p:cNvPicPr preferRelativeResize="0"/>
            <p:nvPr/>
          </p:nvPicPr>
          <p:blipFill>
            <a:blip r:embed="rId3">
              <a:alphaModFix/>
            </a:blip>
            <a:stretch>
              <a:fillRect/>
            </a:stretch>
          </p:blipFill>
          <p:spPr>
            <a:xfrm rot="-10504523">
              <a:off x="4609267" y="3688593"/>
              <a:ext cx="1097956" cy="357055"/>
            </a:xfrm>
            <a:prstGeom prst="rect">
              <a:avLst/>
            </a:prstGeom>
            <a:noFill/>
            <a:ln>
              <a:noFill/>
            </a:ln>
          </p:spPr>
        </p:pic>
        <p:pic>
          <p:nvPicPr>
            <p:cNvPr id="1659" name="Google Shape;1659;p66"/>
            <p:cNvPicPr preferRelativeResize="0"/>
            <p:nvPr/>
          </p:nvPicPr>
          <p:blipFill>
            <a:blip r:embed="rId5">
              <a:alphaModFix/>
            </a:blip>
            <a:stretch>
              <a:fillRect/>
            </a:stretch>
          </p:blipFill>
          <p:spPr>
            <a:xfrm rot="5172484" flipH="1">
              <a:off x="7130170" y="2170760"/>
              <a:ext cx="990785" cy="1395436"/>
            </a:xfrm>
            <a:prstGeom prst="rect">
              <a:avLst/>
            </a:prstGeom>
            <a:noFill/>
            <a:ln>
              <a:noFill/>
            </a:ln>
          </p:spPr>
        </p:pic>
        <p:pic>
          <p:nvPicPr>
            <p:cNvPr id="1660" name="Google Shape;1660;p66"/>
            <p:cNvPicPr preferRelativeResize="0"/>
            <p:nvPr/>
          </p:nvPicPr>
          <p:blipFill>
            <a:blip r:embed="rId8">
              <a:alphaModFix/>
            </a:blip>
            <a:stretch>
              <a:fillRect/>
            </a:stretch>
          </p:blipFill>
          <p:spPr>
            <a:xfrm>
              <a:off x="5325298" y="2329184"/>
              <a:ext cx="2914801" cy="2449415"/>
            </a:xfrm>
            <a:prstGeom prst="rect">
              <a:avLst/>
            </a:prstGeom>
            <a:noFill/>
            <a:ln>
              <a:noFill/>
            </a:ln>
          </p:spPr>
        </p:pic>
      </p:grpSp>
      <p:grpSp>
        <p:nvGrpSpPr>
          <p:cNvPr id="9" name="Group 8">
            <a:extLst>
              <a:ext uri="{FF2B5EF4-FFF2-40B4-BE49-F238E27FC236}">
                <a16:creationId xmlns:a16="http://schemas.microsoft.com/office/drawing/2014/main" id="{B8F920CF-901C-3C43-9E36-332688BFB588}"/>
              </a:ext>
            </a:extLst>
          </p:cNvPr>
          <p:cNvGrpSpPr/>
          <p:nvPr/>
        </p:nvGrpSpPr>
        <p:grpSpPr>
          <a:xfrm>
            <a:off x="5298484" y="489113"/>
            <a:ext cx="3641998" cy="4200404"/>
            <a:chOff x="5298484" y="489113"/>
            <a:chExt cx="3641998" cy="4200404"/>
          </a:xfrm>
        </p:grpSpPr>
        <p:sp>
          <p:nvSpPr>
            <p:cNvPr id="6" name="Terminator 5">
              <a:extLst>
                <a:ext uri="{FF2B5EF4-FFF2-40B4-BE49-F238E27FC236}">
                  <a16:creationId xmlns:a16="http://schemas.microsoft.com/office/drawing/2014/main" id="{CE610ACD-8CDC-0C4C-BFEF-70BAFC4C2C88}"/>
                </a:ext>
              </a:extLst>
            </p:cNvPr>
            <p:cNvSpPr/>
            <p:nvPr/>
          </p:nvSpPr>
          <p:spPr>
            <a:xfrm>
              <a:off x="5298484" y="489113"/>
              <a:ext cx="3641998" cy="4200404"/>
            </a:xfrm>
            <a:prstGeom prst="flowChartTerminator">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9014C208-A3BB-024D-A9FE-F3A334CCEE4A}"/>
                </a:ext>
              </a:extLst>
            </p:cNvPr>
            <p:cNvSpPr/>
            <p:nvPr/>
          </p:nvSpPr>
          <p:spPr>
            <a:xfrm>
              <a:off x="5412287" y="1910240"/>
              <a:ext cx="33834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pt-BR" sz="2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Học</a:t>
              </a: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bài</a:t>
              </a: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cũ</a:t>
              </a: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và</a:t>
              </a: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chuẩn</a:t>
              </a: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bị</a:t>
              </a: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bài</a:t>
              </a: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tiếp</a:t>
              </a: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theo</a:t>
              </a: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itchFamily="18" charset="0"/>
                <a:sym typeface="Arial"/>
              </a:endParaRPr>
            </a:p>
          </p:txBody>
        </p:sp>
        <p:sp>
          <p:nvSpPr>
            <p:cNvPr id="8" name="Rectangle 7">
              <a:extLst>
                <a:ext uri="{FF2B5EF4-FFF2-40B4-BE49-F238E27FC236}">
                  <a16:creationId xmlns:a16="http://schemas.microsoft.com/office/drawing/2014/main" id="{74AB335D-59CF-A94F-83BE-B410EE56AF35}"/>
                </a:ext>
              </a:extLst>
            </p:cNvPr>
            <p:cNvSpPr/>
            <p:nvPr/>
          </p:nvSpPr>
          <p:spPr>
            <a:xfrm>
              <a:off x="6001762" y="738012"/>
              <a:ext cx="220445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Dặn</a:t>
              </a:r>
              <a:r>
                <a:rPr kumimoji="0" lang="en-US" sz="54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dò</a:t>
              </a:r>
              <a:endParaRPr kumimoji="0" lang="en-US" sz="54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endParaRPr>
            </a:p>
          </p:txBody>
        </p:sp>
      </p:grpSp>
    </p:spTree>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0000" fill="hold" grpId="0" nodeType="withEffect" p14:presetBounceEnd="50000">
                                      <p:stCondLst>
                                        <p:cond delay="0"/>
                                      </p:stCondLst>
                                      <p:childTnLst>
                                        <p:set>
                                          <p:cBhvr>
                                            <p:cTn id="6" dur="1" fill="hold">
                                              <p:stCondLst>
                                                <p:cond delay="0"/>
                                              </p:stCondLst>
                                            </p:cTn>
                                            <p:tgtEl>
                                              <p:spTgt spid="1639"/>
                                            </p:tgtEl>
                                            <p:attrNameLst>
                                              <p:attrName>style.visibility</p:attrName>
                                            </p:attrNameLst>
                                          </p:cBhvr>
                                          <p:to>
                                            <p:strVal val="visible"/>
                                          </p:to>
                                        </p:set>
                                        <p:anim calcmode="lin" valueType="num" p14:bounceEnd="50000">
                                          <p:cBhvr additive="base">
                                            <p:cTn id="7" dur="500" fill="hold"/>
                                            <p:tgtEl>
                                              <p:spTgt spid="1639"/>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639"/>
                                            </p:tgtEl>
                                            <p:attrNameLst>
                                              <p:attrName>ppt_y</p:attrName>
                                            </p:attrNameLst>
                                          </p:cBhvr>
                                          <p:tavLst>
                                            <p:tav tm="0">
                                              <p:val>
                                                <p:strVal val="0-#ppt_h/2"/>
                                              </p:val>
                                            </p:tav>
                                            <p:tav tm="100000">
                                              <p:val>
                                                <p:strVal val="#ppt_y"/>
                                              </p:val>
                                            </p:tav>
                                          </p:tavLst>
                                        </p:anim>
                                      </p:childTnLst>
                                    </p:cTn>
                                  </p:par>
                                  <p:par>
                                    <p:cTn id="9" presetID="2" presetClass="entr" presetSubtype="9" accel="50000" fill="hold" grpId="0" nodeType="withEffect" p14:presetBounceEnd="50000">
                                      <p:stCondLst>
                                        <p:cond delay="0"/>
                                      </p:stCondLst>
                                      <p:childTnLst>
                                        <p:set>
                                          <p:cBhvr>
                                            <p:cTn id="10" dur="1" fill="hold">
                                              <p:stCondLst>
                                                <p:cond delay="0"/>
                                              </p:stCondLst>
                                            </p:cTn>
                                            <p:tgtEl>
                                              <p:spTgt spid="1640"/>
                                            </p:tgtEl>
                                            <p:attrNameLst>
                                              <p:attrName>style.visibility</p:attrName>
                                            </p:attrNameLst>
                                          </p:cBhvr>
                                          <p:to>
                                            <p:strVal val="visible"/>
                                          </p:to>
                                        </p:set>
                                        <p:anim calcmode="lin" valueType="num" p14:bounceEnd="50000">
                                          <p:cBhvr additive="base">
                                            <p:cTn id="11" dur="500" fill="hold"/>
                                            <p:tgtEl>
                                              <p:spTgt spid="1640"/>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640"/>
                                            </p:tgtEl>
                                            <p:attrNameLst>
                                              <p:attrName>ppt_y</p:attrName>
                                            </p:attrNameLst>
                                          </p:cBhvr>
                                          <p:tavLst>
                                            <p:tav tm="0">
                                              <p:val>
                                                <p:strVal val="0-#ppt_h/2"/>
                                              </p:val>
                                            </p:tav>
                                            <p:tav tm="100000">
                                              <p:val>
                                                <p:strVal val="#ppt_y"/>
                                              </p:val>
                                            </p:tav>
                                          </p:tavLst>
                                        </p:anim>
                                      </p:childTnLst>
                                    </p:cTn>
                                  </p:par>
                                  <p:par>
                                    <p:cTn id="13" presetID="2" presetClass="entr" presetSubtype="9" accel="50000" fill="hold" nodeType="withEffect" p14:presetBounceEnd="50000">
                                      <p:stCondLst>
                                        <p:cond delay="0"/>
                                      </p:stCondLst>
                                      <p:childTnLst>
                                        <p:set>
                                          <p:cBhvr>
                                            <p:cTn id="14" dur="1" fill="hold">
                                              <p:stCondLst>
                                                <p:cond delay="0"/>
                                              </p:stCondLst>
                                            </p:cTn>
                                            <p:tgtEl>
                                              <p:spTgt spid="1655"/>
                                            </p:tgtEl>
                                            <p:attrNameLst>
                                              <p:attrName>style.visibility</p:attrName>
                                            </p:attrNameLst>
                                          </p:cBhvr>
                                          <p:to>
                                            <p:strVal val="visible"/>
                                          </p:to>
                                        </p:set>
                                        <p:anim calcmode="lin" valueType="num" p14:bounceEnd="50000">
                                          <p:cBhvr additive="base">
                                            <p:cTn id="15" dur="500" fill="hold"/>
                                            <p:tgtEl>
                                              <p:spTgt spid="165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655"/>
                                            </p:tgtEl>
                                            <p:attrNameLst>
                                              <p:attrName>ppt_y</p:attrName>
                                            </p:attrNameLst>
                                          </p:cBhvr>
                                          <p:tavLst>
                                            <p:tav tm="0">
                                              <p:val>
                                                <p:strVal val="0-#ppt_h/2"/>
                                              </p:val>
                                            </p:tav>
                                            <p:tav tm="100000">
                                              <p:val>
                                                <p:strVal val="#ppt_y"/>
                                              </p:val>
                                            </p:tav>
                                          </p:tavLst>
                                        </p:anim>
                                      </p:childTnLst>
                                    </p:cTn>
                                  </p:par>
                                  <p:par>
                                    <p:cTn id="17" presetID="2" presetClass="entr" presetSubtype="9" accel="50000" fill="hold" nodeType="withEffect" p14:presetBounceEnd="50000">
                                      <p:stCondLst>
                                        <p:cond delay="0"/>
                                      </p:stCondLst>
                                      <p:childTnLst>
                                        <p:set>
                                          <p:cBhvr>
                                            <p:cTn id="18" dur="1" fill="hold">
                                              <p:stCondLst>
                                                <p:cond delay="0"/>
                                              </p:stCondLst>
                                            </p:cTn>
                                            <p:tgtEl>
                                              <p:spTgt spid="1656"/>
                                            </p:tgtEl>
                                            <p:attrNameLst>
                                              <p:attrName>style.visibility</p:attrName>
                                            </p:attrNameLst>
                                          </p:cBhvr>
                                          <p:to>
                                            <p:strVal val="visible"/>
                                          </p:to>
                                        </p:set>
                                        <p:anim calcmode="lin" valueType="num" p14:bounceEnd="50000">
                                          <p:cBhvr additive="base">
                                            <p:cTn id="19" dur="500" fill="hold"/>
                                            <p:tgtEl>
                                              <p:spTgt spid="1656"/>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656"/>
                                            </p:tgtEl>
                                            <p:attrNameLst>
                                              <p:attrName>ppt_y</p:attrName>
                                            </p:attrNameLst>
                                          </p:cBhvr>
                                          <p:tavLst>
                                            <p:tav tm="0">
                                              <p:val>
                                                <p:strVal val="0-#ppt_h/2"/>
                                              </p:val>
                                            </p:tav>
                                            <p:tav tm="100000">
                                              <p:val>
                                                <p:strVal val="#ppt_y"/>
                                              </p:val>
                                            </p:tav>
                                          </p:tavLst>
                                        </p:anim>
                                      </p:childTnLst>
                                    </p:cTn>
                                  </p:par>
                                  <p:par>
                                    <p:cTn id="21" presetID="2" presetClass="entr" presetSubtype="9" accel="50000" fill="hold" nodeType="withEffect" p14:presetBounceEnd="50000">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14:bounceEnd="50000">
                                          <p:cBhvr additive="base">
                                            <p:cTn id="23"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9"/>
                                            </p:tgtEl>
                                            <p:attrNameLst>
                                              <p:attrName>ppt_y</p:attrName>
                                            </p:attrNameLst>
                                          </p:cBhvr>
                                          <p:tavLst>
                                            <p:tav tm="0">
                                              <p:val>
                                                <p:strVal val="0-#ppt_h/2"/>
                                              </p:val>
                                            </p:tav>
                                            <p:tav tm="100000">
                                              <p:val>
                                                <p:strVal val="#ppt_y"/>
                                              </p:val>
                                            </p:tav>
                                          </p:tavLst>
                                        </p:anim>
                                      </p:childTnLst>
                                    </p:cTn>
                                  </p:par>
                                  <p:par>
                                    <p:cTn id="25" presetID="2" presetClass="entr" presetSubtype="9" accel="50000" fill="hold" nodeType="withEffect" p14:presetBounceEnd="50000">
                                      <p:stCondLst>
                                        <p:cond delay="0"/>
                                      </p:stCondLst>
                                      <p:childTnLst>
                                        <p:set>
                                          <p:cBhvr>
                                            <p:cTn id="26" dur="1" fill="hold">
                                              <p:stCondLst>
                                                <p:cond delay="0"/>
                                              </p:stCondLst>
                                            </p:cTn>
                                            <p:tgtEl>
                                              <p:spTgt spid="1633"/>
                                            </p:tgtEl>
                                            <p:attrNameLst>
                                              <p:attrName>style.visibility</p:attrName>
                                            </p:attrNameLst>
                                          </p:cBhvr>
                                          <p:to>
                                            <p:strVal val="visible"/>
                                          </p:to>
                                        </p:set>
                                        <p:anim calcmode="lin" valueType="num" p14:bounceEnd="50000">
                                          <p:cBhvr additive="base">
                                            <p:cTn id="27" dur="500" fill="hold"/>
                                            <p:tgtEl>
                                              <p:spTgt spid="163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6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 grpId="0" animBg="1"/>
          <p:bldP spid="16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0000" fill="hold" grpId="0" nodeType="withEffect">
                                      <p:stCondLst>
                                        <p:cond delay="0"/>
                                      </p:stCondLst>
                                      <p:childTnLst>
                                        <p:set>
                                          <p:cBhvr>
                                            <p:cTn id="6" dur="1" fill="hold">
                                              <p:stCondLst>
                                                <p:cond delay="0"/>
                                              </p:stCondLst>
                                            </p:cTn>
                                            <p:tgtEl>
                                              <p:spTgt spid="1639"/>
                                            </p:tgtEl>
                                            <p:attrNameLst>
                                              <p:attrName>style.visibility</p:attrName>
                                            </p:attrNameLst>
                                          </p:cBhvr>
                                          <p:to>
                                            <p:strVal val="visible"/>
                                          </p:to>
                                        </p:set>
                                        <p:anim calcmode="lin" valueType="num">
                                          <p:cBhvr additive="base">
                                            <p:cTn id="7" dur="500" fill="hold"/>
                                            <p:tgtEl>
                                              <p:spTgt spid="1639"/>
                                            </p:tgtEl>
                                            <p:attrNameLst>
                                              <p:attrName>ppt_x</p:attrName>
                                            </p:attrNameLst>
                                          </p:cBhvr>
                                          <p:tavLst>
                                            <p:tav tm="0">
                                              <p:val>
                                                <p:strVal val="0-#ppt_w/2"/>
                                              </p:val>
                                            </p:tav>
                                            <p:tav tm="100000">
                                              <p:val>
                                                <p:strVal val="#ppt_x"/>
                                              </p:val>
                                            </p:tav>
                                          </p:tavLst>
                                        </p:anim>
                                        <p:anim calcmode="lin" valueType="num">
                                          <p:cBhvr additive="base">
                                            <p:cTn id="8" dur="500" fill="hold"/>
                                            <p:tgtEl>
                                              <p:spTgt spid="1639"/>
                                            </p:tgtEl>
                                            <p:attrNameLst>
                                              <p:attrName>ppt_y</p:attrName>
                                            </p:attrNameLst>
                                          </p:cBhvr>
                                          <p:tavLst>
                                            <p:tav tm="0">
                                              <p:val>
                                                <p:strVal val="0-#ppt_h/2"/>
                                              </p:val>
                                            </p:tav>
                                            <p:tav tm="100000">
                                              <p:val>
                                                <p:strVal val="#ppt_y"/>
                                              </p:val>
                                            </p:tav>
                                          </p:tavLst>
                                        </p:anim>
                                      </p:childTnLst>
                                    </p:cTn>
                                  </p:par>
                                  <p:par>
                                    <p:cTn id="9" presetID="2" presetClass="entr" presetSubtype="9" accel="50000" fill="hold" grpId="0" nodeType="withEffect">
                                      <p:stCondLst>
                                        <p:cond delay="0"/>
                                      </p:stCondLst>
                                      <p:childTnLst>
                                        <p:set>
                                          <p:cBhvr>
                                            <p:cTn id="10" dur="1" fill="hold">
                                              <p:stCondLst>
                                                <p:cond delay="0"/>
                                              </p:stCondLst>
                                            </p:cTn>
                                            <p:tgtEl>
                                              <p:spTgt spid="1640"/>
                                            </p:tgtEl>
                                            <p:attrNameLst>
                                              <p:attrName>style.visibility</p:attrName>
                                            </p:attrNameLst>
                                          </p:cBhvr>
                                          <p:to>
                                            <p:strVal val="visible"/>
                                          </p:to>
                                        </p:set>
                                        <p:anim calcmode="lin" valueType="num">
                                          <p:cBhvr additive="base">
                                            <p:cTn id="11" dur="500" fill="hold"/>
                                            <p:tgtEl>
                                              <p:spTgt spid="1640"/>
                                            </p:tgtEl>
                                            <p:attrNameLst>
                                              <p:attrName>ppt_x</p:attrName>
                                            </p:attrNameLst>
                                          </p:cBhvr>
                                          <p:tavLst>
                                            <p:tav tm="0">
                                              <p:val>
                                                <p:strVal val="0-#ppt_w/2"/>
                                              </p:val>
                                            </p:tav>
                                            <p:tav tm="100000">
                                              <p:val>
                                                <p:strVal val="#ppt_x"/>
                                              </p:val>
                                            </p:tav>
                                          </p:tavLst>
                                        </p:anim>
                                        <p:anim calcmode="lin" valueType="num">
                                          <p:cBhvr additive="base">
                                            <p:cTn id="12" dur="500" fill="hold"/>
                                            <p:tgtEl>
                                              <p:spTgt spid="1640"/>
                                            </p:tgtEl>
                                            <p:attrNameLst>
                                              <p:attrName>ppt_y</p:attrName>
                                            </p:attrNameLst>
                                          </p:cBhvr>
                                          <p:tavLst>
                                            <p:tav tm="0">
                                              <p:val>
                                                <p:strVal val="0-#ppt_h/2"/>
                                              </p:val>
                                            </p:tav>
                                            <p:tav tm="100000">
                                              <p:val>
                                                <p:strVal val="#ppt_y"/>
                                              </p:val>
                                            </p:tav>
                                          </p:tavLst>
                                        </p:anim>
                                      </p:childTnLst>
                                    </p:cTn>
                                  </p:par>
                                  <p:par>
                                    <p:cTn id="13" presetID="2" presetClass="entr" presetSubtype="9" accel="50000" fill="hold" nodeType="withEffect">
                                      <p:stCondLst>
                                        <p:cond delay="0"/>
                                      </p:stCondLst>
                                      <p:childTnLst>
                                        <p:set>
                                          <p:cBhvr>
                                            <p:cTn id="14" dur="1" fill="hold">
                                              <p:stCondLst>
                                                <p:cond delay="0"/>
                                              </p:stCondLst>
                                            </p:cTn>
                                            <p:tgtEl>
                                              <p:spTgt spid="1655"/>
                                            </p:tgtEl>
                                            <p:attrNameLst>
                                              <p:attrName>style.visibility</p:attrName>
                                            </p:attrNameLst>
                                          </p:cBhvr>
                                          <p:to>
                                            <p:strVal val="visible"/>
                                          </p:to>
                                        </p:set>
                                        <p:anim calcmode="lin" valueType="num">
                                          <p:cBhvr additive="base">
                                            <p:cTn id="15" dur="500" fill="hold"/>
                                            <p:tgtEl>
                                              <p:spTgt spid="1655"/>
                                            </p:tgtEl>
                                            <p:attrNameLst>
                                              <p:attrName>ppt_x</p:attrName>
                                            </p:attrNameLst>
                                          </p:cBhvr>
                                          <p:tavLst>
                                            <p:tav tm="0">
                                              <p:val>
                                                <p:strVal val="0-#ppt_w/2"/>
                                              </p:val>
                                            </p:tav>
                                            <p:tav tm="100000">
                                              <p:val>
                                                <p:strVal val="#ppt_x"/>
                                              </p:val>
                                            </p:tav>
                                          </p:tavLst>
                                        </p:anim>
                                        <p:anim calcmode="lin" valueType="num">
                                          <p:cBhvr additive="base">
                                            <p:cTn id="16" dur="500" fill="hold"/>
                                            <p:tgtEl>
                                              <p:spTgt spid="1655"/>
                                            </p:tgtEl>
                                            <p:attrNameLst>
                                              <p:attrName>ppt_y</p:attrName>
                                            </p:attrNameLst>
                                          </p:cBhvr>
                                          <p:tavLst>
                                            <p:tav tm="0">
                                              <p:val>
                                                <p:strVal val="0-#ppt_h/2"/>
                                              </p:val>
                                            </p:tav>
                                            <p:tav tm="100000">
                                              <p:val>
                                                <p:strVal val="#ppt_y"/>
                                              </p:val>
                                            </p:tav>
                                          </p:tavLst>
                                        </p:anim>
                                      </p:childTnLst>
                                    </p:cTn>
                                  </p:par>
                                  <p:par>
                                    <p:cTn id="17" presetID="2" presetClass="entr" presetSubtype="9" accel="50000" fill="hold" nodeType="withEffect">
                                      <p:stCondLst>
                                        <p:cond delay="0"/>
                                      </p:stCondLst>
                                      <p:childTnLst>
                                        <p:set>
                                          <p:cBhvr>
                                            <p:cTn id="18" dur="1" fill="hold">
                                              <p:stCondLst>
                                                <p:cond delay="0"/>
                                              </p:stCondLst>
                                            </p:cTn>
                                            <p:tgtEl>
                                              <p:spTgt spid="1656"/>
                                            </p:tgtEl>
                                            <p:attrNameLst>
                                              <p:attrName>style.visibility</p:attrName>
                                            </p:attrNameLst>
                                          </p:cBhvr>
                                          <p:to>
                                            <p:strVal val="visible"/>
                                          </p:to>
                                        </p:set>
                                        <p:anim calcmode="lin" valueType="num">
                                          <p:cBhvr additive="base">
                                            <p:cTn id="19" dur="500" fill="hold"/>
                                            <p:tgtEl>
                                              <p:spTgt spid="1656"/>
                                            </p:tgtEl>
                                            <p:attrNameLst>
                                              <p:attrName>ppt_x</p:attrName>
                                            </p:attrNameLst>
                                          </p:cBhvr>
                                          <p:tavLst>
                                            <p:tav tm="0">
                                              <p:val>
                                                <p:strVal val="0-#ppt_w/2"/>
                                              </p:val>
                                            </p:tav>
                                            <p:tav tm="100000">
                                              <p:val>
                                                <p:strVal val="#ppt_x"/>
                                              </p:val>
                                            </p:tav>
                                          </p:tavLst>
                                        </p:anim>
                                        <p:anim calcmode="lin" valueType="num">
                                          <p:cBhvr additive="base">
                                            <p:cTn id="20" dur="500" fill="hold"/>
                                            <p:tgtEl>
                                              <p:spTgt spid="1656"/>
                                            </p:tgtEl>
                                            <p:attrNameLst>
                                              <p:attrName>ppt_y</p:attrName>
                                            </p:attrNameLst>
                                          </p:cBhvr>
                                          <p:tavLst>
                                            <p:tav tm="0">
                                              <p:val>
                                                <p:strVal val="0-#ppt_h/2"/>
                                              </p:val>
                                            </p:tav>
                                            <p:tav tm="100000">
                                              <p:val>
                                                <p:strVal val="#ppt_y"/>
                                              </p:val>
                                            </p:tav>
                                          </p:tavLst>
                                        </p:anim>
                                      </p:childTnLst>
                                    </p:cTn>
                                  </p:par>
                                  <p:par>
                                    <p:cTn id="21" presetID="2" presetClass="entr" presetSubtype="9" accel="5000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par>
                                    <p:cTn id="25" presetID="2" presetClass="entr" presetSubtype="9" accel="50000" fill="hold" nodeType="withEffect">
                                      <p:stCondLst>
                                        <p:cond delay="0"/>
                                      </p:stCondLst>
                                      <p:childTnLst>
                                        <p:set>
                                          <p:cBhvr>
                                            <p:cTn id="26" dur="1" fill="hold">
                                              <p:stCondLst>
                                                <p:cond delay="0"/>
                                              </p:stCondLst>
                                            </p:cTn>
                                            <p:tgtEl>
                                              <p:spTgt spid="1633"/>
                                            </p:tgtEl>
                                            <p:attrNameLst>
                                              <p:attrName>style.visibility</p:attrName>
                                            </p:attrNameLst>
                                          </p:cBhvr>
                                          <p:to>
                                            <p:strVal val="visible"/>
                                          </p:to>
                                        </p:set>
                                        <p:anim calcmode="lin" valueType="num">
                                          <p:cBhvr additive="base">
                                            <p:cTn id="27" dur="500" fill="hold"/>
                                            <p:tgtEl>
                                              <p:spTgt spid="1633"/>
                                            </p:tgtEl>
                                            <p:attrNameLst>
                                              <p:attrName>ppt_x</p:attrName>
                                            </p:attrNameLst>
                                          </p:cBhvr>
                                          <p:tavLst>
                                            <p:tav tm="0">
                                              <p:val>
                                                <p:strVal val="0-#ppt_w/2"/>
                                              </p:val>
                                            </p:tav>
                                            <p:tav tm="100000">
                                              <p:val>
                                                <p:strVal val="#ppt_x"/>
                                              </p:val>
                                            </p:tav>
                                          </p:tavLst>
                                        </p:anim>
                                        <p:anim calcmode="lin" valueType="num">
                                          <p:cBhvr additive="base">
                                            <p:cTn id="28" dur="500" fill="hold"/>
                                            <p:tgtEl>
                                              <p:spTgt spid="16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 grpId="0" animBg="1"/>
          <p:bldP spid="164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9" name="Google Shape;419;p36"/>
          <p:cNvSpPr/>
          <p:nvPr/>
        </p:nvSpPr>
        <p:spPr>
          <a:xfrm>
            <a:off x="1054150" y="866700"/>
            <a:ext cx="3410100" cy="34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 name="Google Shape;420;p36"/>
          <p:cNvGrpSpPr/>
          <p:nvPr/>
        </p:nvGrpSpPr>
        <p:grpSpPr>
          <a:xfrm rot="10800000" flipH="1">
            <a:off x="-1409548" y="577650"/>
            <a:ext cx="4545173" cy="5340275"/>
            <a:chOff x="-1304773" y="-1131675"/>
            <a:chExt cx="4545173" cy="5340275"/>
          </a:xfrm>
        </p:grpSpPr>
        <p:pic>
          <p:nvPicPr>
            <p:cNvPr id="421" name="Google Shape;421;p36"/>
            <p:cNvPicPr preferRelativeResize="0"/>
            <p:nvPr/>
          </p:nvPicPr>
          <p:blipFill>
            <a:blip r:embed="rId3">
              <a:alphaModFix/>
            </a:blip>
            <a:stretch>
              <a:fillRect/>
            </a:stretch>
          </p:blipFill>
          <p:spPr>
            <a:xfrm rot="10800000" flipH="1">
              <a:off x="-54324" y="2539975"/>
              <a:ext cx="1184750" cy="1668625"/>
            </a:xfrm>
            <a:prstGeom prst="rect">
              <a:avLst/>
            </a:prstGeom>
            <a:noFill/>
            <a:ln>
              <a:noFill/>
            </a:ln>
          </p:spPr>
        </p:pic>
        <p:pic>
          <p:nvPicPr>
            <p:cNvPr id="422" name="Google Shape;422;p36"/>
            <p:cNvPicPr preferRelativeResize="0"/>
            <p:nvPr/>
          </p:nvPicPr>
          <p:blipFill>
            <a:blip r:embed="rId4">
              <a:alphaModFix/>
            </a:blip>
            <a:stretch>
              <a:fillRect/>
            </a:stretch>
          </p:blipFill>
          <p:spPr>
            <a:xfrm rot="4065820">
              <a:off x="1802577" y="-593946"/>
              <a:ext cx="1167272" cy="1368418"/>
            </a:xfrm>
            <a:prstGeom prst="rect">
              <a:avLst/>
            </a:prstGeom>
            <a:noFill/>
            <a:ln>
              <a:noFill/>
            </a:ln>
          </p:spPr>
        </p:pic>
        <p:pic>
          <p:nvPicPr>
            <p:cNvPr id="423" name="Google Shape;423;p36"/>
            <p:cNvPicPr preferRelativeResize="0"/>
            <p:nvPr/>
          </p:nvPicPr>
          <p:blipFill>
            <a:blip r:embed="rId5">
              <a:alphaModFix/>
            </a:blip>
            <a:stretch>
              <a:fillRect/>
            </a:stretch>
          </p:blipFill>
          <p:spPr>
            <a:xfrm>
              <a:off x="-1075509" y="-1131675"/>
              <a:ext cx="3641590" cy="3060143"/>
            </a:xfrm>
            <a:prstGeom prst="rect">
              <a:avLst/>
            </a:prstGeom>
            <a:noFill/>
            <a:ln>
              <a:noFill/>
            </a:ln>
          </p:spPr>
        </p:pic>
        <p:pic>
          <p:nvPicPr>
            <p:cNvPr id="424" name="Google Shape;424;p36"/>
            <p:cNvPicPr preferRelativeResize="0"/>
            <p:nvPr/>
          </p:nvPicPr>
          <p:blipFill>
            <a:blip r:embed="rId6">
              <a:alphaModFix/>
            </a:blip>
            <a:stretch>
              <a:fillRect/>
            </a:stretch>
          </p:blipFill>
          <p:spPr>
            <a:xfrm rot="1392348">
              <a:off x="-938027" y="929395"/>
              <a:ext cx="2726349" cy="2421263"/>
            </a:xfrm>
            <a:prstGeom prst="rect">
              <a:avLst/>
            </a:prstGeom>
            <a:noFill/>
            <a:ln>
              <a:noFill/>
            </a:ln>
          </p:spPr>
        </p:pic>
      </p:grpSp>
      <p:pic>
        <p:nvPicPr>
          <p:cNvPr id="426" name="Google Shape;426;p36"/>
          <p:cNvPicPr preferRelativeResize="0"/>
          <p:nvPr/>
        </p:nvPicPr>
        <p:blipFill>
          <a:blip r:embed="rId7">
            <a:alphaModFix/>
          </a:blip>
          <a:stretch>
            <a:fillRect/>
          </a:stretch>
        </p:blipFill>
        <p:spPr>
          <a:xfrm rot="9823372">
            <a:off x="5580248" y="423083"/>
            <a:ext cx="1380599" cy="448964"/>
          </a:xfrm>
          <a:prstGeom prst="rect">
            <a:avLst/>
          </a:prstGeom>
          <a:noFill/>
          <a:ln>
            <a:noFill/>
          </a:ln>
        </p:spPr>
      </p:pic>
      <p:pic>
        <p:nvPicPr>
          <p:cNvPr id="427" name="Google Shape;427;p36"/>
          <p:cNvPicPr preferRelativeResize="0"/>
          <p:nvPr/>
        </p:nvPicPr>
        <p:blipFill>
          <a:blip r:embed="rId7">
            <a:alphaModFix/>
          </a:blip>
          <a:stretch>
            <a:fillRect/>
          </a:stretch>
        </p:blipFill>
        <p:spPr>
          <a:xfrm rot="-9149488">
            <a:off x="3423519" y="3692004"/>
            <a:ext cx="996762" cy="324151"/>
          </a:xfrm>
          <a:prstGeom prst="rect">
            <a:avLst/>
          </a:prstGeom>
          <a:noFill/>
          <a:ln>
            <a:noFill/>
          </a:ln>
        </p:spPr>
      </p:pic>
      <p:pic>
        <p:nvPicPr>
          <p:cNvPr id="428" name="Google Shape;428;p36"/>
          <p:cNvPicPr preferRelativeResize="0"/>
          <p:nvPr/>
        </p:nvPicPr>
        <p:blipFill>
          <a:blip r:embed="rId7">
            <a:alphaModFix/>
          </a:blip>
          <a:stretch>
            <a:fillRect/>
          </a:stretch>
        </p:blipFill>
        <p:spPr>
          <a:xfrm rot="8810529">
            <a:off x="7426467" y="5035030"/>
            <a:ext cx="996764" cy="324151"/>
          </a:xfrm>
          <a:prstGeom prst="rect">
            <a:avLst/>
          </a:prstGeom>
          <a:noFill/>
          <a:ln>
            <a:noFill/>
          </a:ln>
        </p:spPr>
      </p:pic>
      <p:sp>
        <p:nvSpPr>
          <p:cNvPr id="18" name="Rectangle 1">
            <a:extLst>
              <a:ext uri="{FF2B5EF4-FFF2-40B4-BE49-F238E27FC236}">
                <a16:creationId xmlns:a16="http://schemas.microsoft.com/office/drawing/2014/main" id="{8278E95D-53AA-5E4D-AC4B-ABB6FBF6FB01}"/>
              </a:ext>
            </a:extLst>
          </p:cNvPr>
          <p:cNvSpPr>
            <a:spLocks noChangeArrowheads="1"/>
          </p:cNvSpPr>
          <p:nvPr/>
        </p:nvSpPr>
        <p:spPr bwMode="auto">
          <a:xfrm>
            <a:off x="4492749" y="1318786"/>
            <a:ext cx="460618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buClrTx/>
              <a:defRPr/>
            </a:pP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kháng</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Tống</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giai</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1077)</a:t>
            </a:r>
            <a:endParaRPr lang="en-US" sz="3200" dirty="0">
              <a:solidFill>
                <a:srgbClr val="002060"/>
              </a:solidFill>
              <a:latin typeface="Times New Roman" panose="02020603050405020304" pitchFamily="18" charset="0"/>
              <a:cs typeface="Times New Roman" pitchFamily="18" charset="0"/>
            </a:endParaRPr>
          </a:p>
        </p:txBody>
      </p:sp>
      <p:sp>
        <p:nvSpPr>
          <p:cNvPr id="19" name="Rectangle 18">
            <a:extLst>
              <a:ext uri="{FF2B5EF4-FFF2-40B4-BE49-F238E27FC236}">
                <a16:creationId xmlns:a16="http://schemas.microsoft.com/office/drawing/2014/main" id="{93AFB277-E6EC-EC4C-81CE-1EC3721AEB5F}"/>
              </a:ext>
            </a:extLst>
          </p:cNvPr>
          <p:cNvSpPr/>
          <p:nvPr/>
        </p:nvSpPr>
        <p:spPr>
          <a:xfrm>
            <a:off x="4868696" y="3053809"/>
            <a:ext cx="365997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 </a:t>
            </a:r>
            <a:r>
              <a:rPr kumimoji="0" lang="en-US"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Chuẩn</a:t>
            </a:r>
            <a:r>
              <a:rPr kumimoji="0" lang="en-US" sz="2800" b="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bị</a:t>
            </a:r>
            <a:r>
              <a:rPr kumimoji="0" lang="en-US" sz="2800" b="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kháng</a:t>
            </a:r>
            <a:r>
              <a:rPr kumimoji="0" lang="en-US" sz="2800" b="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chiến</a:t>
            </a:r>
            <a:endPar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pic>
        <p:nvPicPr>
          <p:cNvPr id="16" name="Picture 4">
            <a:extLst>
              <a:ext uri="{FF2B5EF4-FFF2-40B4-BE49-F238E27FC236}">
                <a16:creationId xmlns:a16="http://schemas.microsoft.com/office/drawing/2014/main" id="{E4E9EEBE-1F5C-7184-2647-121932EA3A7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5302" b="17188"/>
          <a:stretch/>
        </p:blipFill>
        <p:spPr bwMode="auto">
          <a:xfrm flipH="1">
            <a:off x="1517216" y="1422400"/>
            <a:ext cx="2692100" cy="23582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14:bounceEnd="50000">
                                          <p:cBhvr additive="base">
                                            <p:cTn id="11"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accel="50000" fill="hold" nodeType="afterEffect" p14:presetBounceEnd="50000">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14:bounceEnd="50000">
                                          <p:cBhvr additive="base">
                                            <p:cTn id="16"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accel="5000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438"/>
        <p:cNvGrpSpPr/>
        <p:nvPr/>
      </p:nvGrpSpPr>
      <p:grpSpPr>
        <a:xfrm>
          <a:off x="0" y="0"/>
          <a:ext cx="0" cy="0"/>
          <a:chOff x="0" y="0"/>
          <a:chExt cx="0" cy="0"/>
        </a:xfrm>
      </p:grpSpPr>
      <p:grpSp>
        <p:nvGrpSpPr>
          <p:cNvPr id="15" name="Group 14">
            <a:extLst>
              <a:ext uri="{FF2B5EF4-FFF2-40B4-BE49-F238E27FC236}">
                <a16:creationId xmlns:a16="http://schemas.microsoft.com/office/drawing/2014/main" id="{D13FAA4D-97AD-5044-B0B0-3CC239FFA902}"/>
              </a:ext>
            </a:extLst>
          </p:cNvPr>
          <p:cNvGrpSpPr/>
          <p:nvPr/>
        </p:nvGrpSpPr>
        <p:grpSpPr>
          <a:xfrm>
            <a:off x="321190" y="3125615"/>
            <a:ext cx="8284191" cy="1364586"/>
            <a:chOff x="1286539" y="3306726"/>
            <a:chExt cx="4572000" cy="1364586"/>
          </a:xfrm>
        </p:grpSpPr>
        <p:sp>
          <p:nvSpPr>
            <p:cNvPr id="42" name="Rectangle 41">
              <a:extLst>
                <a:ext uri="{FF2B5EF4-FFF2-40B4-BE49-F238E27FC236}">
                  <a16:creationId xmlns:a16="http://schemas.microsoft.com/office/drawing/2014/main" id="{3E3A7E46-6BBA-2E4C-9992-A63951C47632}"/>
                </a:ext>
              </a:extLst>
            </p:cNvPr>
            <p:cNvSpPr/>
            <p:nvPr/>
          </p:nvSpPr>
          <p:spPr>
            <a:xfrm>
              <a:off x="1286539" y="3410014"/>
              <a:ext cx="4572000" cy="1077218"/>
            </a:xfrm>
            <a:prstGeom prst="rect">
              <a:avLst/>
            </a:prstGeom>
            <a:solidFill>
              <a:srgbClr val="FCF1ED"/>
            </a:solidFill>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70C0"/>
                  </a:solidFill>
                  <a:effectLst/>
                  <a:uLnTx/>
                  <a:uFillTx/>
                  <a:latin typeface="Times New Roman" pitchFamily="18" charset="0"/>
                  <a:cs typeface="Times New Roman" pitchFamily="18" charset="0"/>
                  <a:sym typeface="Arial"/>
                </a:rPr>
                <a:t>Sau khi rút quân về nước thì Lý Thường Kiệt đã chuẩn bị những gì?</a:t>
              </a:r>
            </a:p>
          </p:txBody>
        </p:sp>
        <p:sp>
          <p:nvSpPr>
            <p:cNvPr id="14" name="Rounded Rectangle 13">
              <a:extLst>
                <a:ext uri="{FF2B5EF4-FFF2-40B4-BE49-F238E27FC236}">
                  <a16:creationId xmlns:a16="http://schemas.microsoft.com/office/drawing/2014/main" id="{46ECE685-BDE6-5D4B-AFB3-B40794D4A5C6}"/>
                </a:ext>
              </a:extLst>
            </p:cNvPr>
            <p:cNvSpPr/>
            <p:nvPr/>
          </p:nvSpPr>
          <p:spPr>
            <a:xfrm>
              <a:off x="1286539" y="3306726"/>
              <a:ext cx="4562086" cy="136458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3200" b="0" i="0" u="none" strike="noStrike" kern="0" cap="none" spc="0" normalizeH="0" baseline="0" noProof="0">
                <a:ln>
                  <a:noFill/>
                </a:ln>
                <a:solidFill>
                  <a:srgbClr val="0070C0"/>
                </a:solidFill>
                <a:effectLst/>
                <a:uLnTx/>
                <a:uFillTx/>
                <a:latin typeface="Arial"/>
                <a:ea typeface="+mn-ea"/>
                <a:cs typeface="+mn-cs"/>
                <a:sym typeface="Arial"/>
              </a:endParaRPr>
            </a:p>
          </p:txBody>
        </p:sp>
      </p:grpSp>
      <p:sp>
        <p:nvSpPr>
          <p:cNvPr id="45" name="Rectangle 2">
            <a:extLst>
              <a:ext uri="{FF2B5EF4-FFF2-40B4-BE49-F238E27FC236}">
                <a16:creationId xmlns:a16="http://schemas.microsoft.com/office/drawing/2014/main" id="{6D7903CA-D383-6148-BC21-D73D6A9B37D5}"/>
              </a:ext>
            </a:extLst>
          </p:cNvPr>
          <p:cNvSpPr>
            <a:spLocks noChangeArrowheads="1"/>
          </p:cNvSpPr>
          <p:nvPr/>
        </p:nvSpPr>
        <p:spPr bwMode="auto">
          <a:xfrm>
            <a:off x="-6039" y="2188920"/>
            <a:ext cx="3967641"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a.  </a:t>
            </a:r>
            <a:r>
              <a:rPr lang="en-US" sz="2800" u="sng" dirty="0">
                <a:solidFill>
                  <a:srgbClr val="462D1D"/>
                </a:solidFill>
                <a:latin typeface="Times New Roman" pitchFamily="18" charset="0"/>
                <a:ea typeface="Times New Roman" pitchFamily="18" charset="0"/>
                <a:cs typeface="Times New Roman" pitchFamily="18" charset="0"/>
              </a:rPr>
              <a:t>C</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huẩn</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bị</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kháng</a:t>
            </a:r>
            <a:r>
              <a:rPr kumimoji="0" lang="en-US" sz="2800" b="0" i="0" u="sng" strike="noStrike" kern="0" cap="none" spc="0" normalizeH="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0" i="0" u="sng" strike="noStrike" kern="0" cap="none" spc="0" normalizeH="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chiến</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a:t>
            </a:r>
            <a:endParaRPr kumimoji="0" lang="en-US" sz="2800" b="0" i="0" u="sng" strike="noStrike" kern="0" cap="none" spc="0" normalizeH="0" baseline="0" noProof="0" dirty="0">
              <a:ln>
                <a:noFill/>
              </a:ln>
              <a:solidFill>
                <a:srgbClr val="462D1D"/>
              </a:solidFill>
              <a:effectLst/>
              <a:uLnTx/>
              <a:uFillTx/>
              <a:latin typeface="Times New Roman" pitchFamily="18" charset="0"/>
              <a:cs typeface="Times New Roman" pitchFamily="18" charset="0"/>
              <a:sym typeface="Arial"/>
            </a:endParaRPr>
          </a:p>
        </p:txBody>
      </p:sp>
      <p:sp>
        <p:nvSpPr>
          <p:cNvPr id="10" name="Rectangle 2">
            <a:extLst>
              <a:ext uri="{FF2B5EF4-FFF2-40B4-BE49-F238E27FC236}">
                <a16:creationId xmlns:a16="http://schemas.microsoft.com/office/drawing/2014/main" id="{0F4AA455-EAC0-D056-FB1F-51490E6FBF50}"/>
              </a:ext>
            </a:extLst>
          </p:cNvPr>
          <p:cNvSpPr>
            <a:spLocks noChangeArrowheads="1"/>
          </p:cNvSpPr>
          <p:nvPr/>
        </p:nvSpPr>
        <p:spPr bwMode="auto">
          <a:xfrm>
            <a:off x="-6039" y="1234813"/>
            <a:ext cx="865872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buClrTx/>
              <a:defRPr/>
            </a:pP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kháng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Tống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giai</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1077)</a:t>
            </a:r>
            <a:endParaRPr lang="en-US" sz="2800" dirty="0">
              <a:solidFill>
                <a:srgbClr val="002060"/>
              </a:solidFill>
              <a:latin typeface="Times New Roman" panose="02020603050405020304" pitchFamily="18" charset="0"/>
              <a:cs typeface="Times New Roman" pitchFamily="18" charset="0"/>
            </a:endParaRPr>
          </a:p>
        </p:txBody>
      </p:sp>
      <p:sp>
        <p:nvSpPr>
          <p:cNvPr id="3" name="Google Shape;390;p39">
            <a:extLst>
              <a:ext uri="{FF2B5EF4-FFF2-40B4-BE49-F238E27FC236}">
                <a16:creationId xmlns:a16="http://schemas.microsoft.com/office/drawing/2014/main" id="{593518B8-D739-C9DB-C519-EC1727C36FEB}"/>
              </a:ext>
            </a:extLst>
          </p:cNvPr>
          <p:cNvSpPr txBox="1">
            <a:spLocks/>
          </p:cNvSpPr>
          <p:nvPr/>
        </p:nvSpPr>
        <p:spPr>
          <a:xfrm>
            <a:off x="-217427" y="-100592"/>
            <a:ext cx="9361427" cy="12854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5200"/>
              <a:buFont typeface="Amaranth"/>
              <a:buNone/>
              <a:defRPr sz="59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9pPr>
          </a:lstStyle>
          <a:p>
            <a:pPr marL="0" marR="0" lvl="0" indent="0" algn="ctr" defTabSz="914400" rtl="0" eaLnBrk="1" fontAlgn="auto" latinLnBrk="0" hangingPunct="1">
              <a:lnSpc>
                <a:spcPct val="100000"/>
              </a:lnSpc>
              <a:spcBef>
                <a:spcPts val="0"/>
              </a:spcBef>
              <a:spcAft>
                <a:spcPts val="0"/>
              </a:spcAft>
              <a:buClr>
                <a:srgbClr val="FEC200"/>
              </a:buClr>
              <a:buSzPts val="5200"/>
              <a:buFont typeface="Amaranth"/>
              <a:buNone/>
              <a:tabLst/>
              <a:defRPr/>
            </a:pPr>
            <a:r>
              <a:rPr kumimoji="0" lang="vi-VN"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maranth"/>
              </a:rPr>
              <a:t>BÀI 12: CUỘC KHÁNG CHIẾN CHỐNG QUÂN XÂM LƯỢC TỐNG (1075 – 1077) (t2)</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pic>
        <p:nvPicPr>
          <p:cNvPr id="1466" name="Google Shape;1466;p57"/>
          <p:cNvPicPr preferRelativeResize="0"/>
          <p:nvPr/>
        </p:nvPicPr>
        <p:blipFill>
          <a:blip r:embed="rId3">
            <a:alphaModFix/>
          </a:blip>
          <a:stretch>
            <a:fillRect/>
          </a:stretch>
        </p:blipFill>
        <p:spPr>
          <a:xfrm rot="-2446263">
            <a:off x="8084095" y="3722361"/>
            <a:ext cx="1528934" cy="1763480"/>
          </a:xfrm>
          <a:prstGeom prst="rect">
            <a:avLst/>
          </a:prstGeom>
          <a:noFill/>
          <a:ln>
            <a:noFill/>
          </a:ln>
        </p:spPr>
      </p:pic>
      <p:sp>
        <p:nvSpPr>
          <p:cNvPr id="1387" name="Google Shape;1387;p57"/>
          <p:cNvSpPr/>
          <p:nvPr/>
        </p:nvSpPr>
        <p:spPr>
          <a:xfrm>
            <a:off x="5983200" y="1371547"/>
            <a:ext cx="2440500" cy="3162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7"/>
          <p:cNvSpPr/>
          <p:nvPr/>
        </p:nvSpPr>
        <p:spPr>
          <a:xfrm>
            <a:off x="3367950" y="1371547"/>
            <a:ext cx="2440500" cy="3162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9" name="Google Shape;1389;p57"/>
          <p:cNvSpPr/>
          <p:nvPr/>
        </p:nvSpPr>
        <p:spPr>
          <a:xfrm>
            <a:off x="785849" y="1371547"/>
            <a:ext cx="2440500" cy="3162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7"/>
          <p:cNvSpPr txBox="1">
            <a:spLocks noGrp="1"/>
          </p:cNvSpPr>
          <p:nvPr>
            <p:ph type="title"/>
          </p:nvPr>
        </p:nvSpPr>
        <p:spPr>
          <a:xfrm>
            <a:off x="604553" y="440352"/>
            <a:ext cx="7703400" cy="7044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b="1" dirty="0" err="1">
                <a:solidFill>
                  <a:srgbClr val="FF0000"/>
                </a:solidFill>
                <a:latin typeface="Times New Roman" panose="02020603050405020304" pitchFamily="18" charset="0"/>
                <a:cs typeface="Times New Roman" panose="02020603050405020304" pitchFamily="18" charset="0"/>
              </a:rPr>
              <a:t>Sự</a:t>
            </a:r>
            <a:r>
              <a:rPr lang="en" sz="4000" b="1" dirty="0">
                <a:solidFill>
                  <a:srgbClr val="FF0000"/>
                </a:solidFill>
                <a:latin typeface="Times New Roman" panose="02020603050405020304" pitchFamily="18" charset="0"/>
                <a:cs typeface="Times New Roman" panose="02020603050405020304" pitchFamily="18" charset="0"/>
              </a:rPr>
              <a:t> </a:t>
            </a:r>
            <a:r>
              <a:rPr lang="en" sz="4000" b="1" dirty="0" err="1">
                <a:solidFill>
                  <a:srgbClr val="FF0000"/>
                </a:solidFill>
                <a:latin typeface="Times New Roman" panose="02020603050405020304" pitchFamily="18" charset="0"/>
                <a:cs typeface="Times New Roman" panose="02020603050405020304" pitchFamily="18" charset="0"/>
              </a:rPr>
              <a:t>chuẩn</a:t>
            </a:r>
            <a:r>
              <a:rPr lang="en" sz="4000" b="1" dirty="0">
                <a:solidFill>
                  <a:srgbClr val="FF0000"/>
                </a:solidFill>
                <a:latin typeface="Times New Roman" panose="02020603050405020304" pitchFamily="18" charset="0"/>
                <a:cs typeface="Times New Roman" panose="02020603050405020304" pitchFamily="18" charset="0"/>
              </a:rPr>
              <a:t> </a:t>
            </a:r>
            <a:r>
              <a:rPr lang="en" sz="4000" b="1" dirty="0" err="1">
                <a:solidFill>
                  <a:srgbClr val="FF0000"/>
                </a:solidFill>
                <a:latin typeface="Times New Roman" panose="02020603050405020304" pitchFamily="18" charset="0"/>
                <a:cs typeface="Times New Roman" panose="02020603050405020304" pitchFamily="18" charset="0"/>
              </a:rPr>
              <a:t>bị</a:t>
            </a:r>
            <a:r>
              <a:rPr lang="en" sz="4000" b="1" dirty="0">
                <a:solidFill>
                  <a:srgbClr val="FF0000"/>
                </a:solidFill>
                <a:latin typeface="Times New Roman" panose="02020603050405020304" pitchFamily="18" charset="0"/>
                <a:cs typeface="Times New Roman" panose="02020603050405020304" pitchFamily="18" charset="0"/>
              </a:rPr>
              <a:t> </a:t>
            </a:r>
            <a:r>
              <a:rPr lang="en" sz="4000" b="1" dirty="0" err="1">
                <a:solidFill>
                  <a:srgbClr val="FF0000"/>
                </a:solidFill>
                <a:latin typeface="Times New Roman" panose="02020603050405020304" pitchFamily="18" charset="0"/>
                <a:cs typeface="Times New Roman" panose="02020603050405020304" pitchFamily="18" charset="0"/>
              </a:rPr>
              <a:t>của</a:t>
            </a:r>
            <a:r>
              <a:rPr lang="en" sz="4000" b="1" dirty="0">
                <a:solidFill>
                  <a:srgbClr val="FF0000"/>
                </a:solidFill>
                <a:latin typeface="Times New Roman" panose="02020603050405020304" pitchFamily="18" charset="0"/>
                <a:cs typeface="Times New Roman" panose="02020603050405020304" pitchFamily="18" charset="0"/>
              </a:rPr>
              <a:t> </a:t>
            </a:r>
            <a:r>
              <a:rPr lang="en" sz="4000" b="1" dirty="0" err="1">
                <a:solidFill>
                  <a:srgbClr val="FF0000"/>
                </a:solidFill>
                <a:latin typeface="Times New Roman" panose="02020603050405020304" pitchFamily="18" charset="0"/>
                <a:cs typeface="Times New Roman" panose="02020603050405020304" pitchFamily="18" charset="0"/>
              </a:rPr>
              <a:t>Lý</a:t>
            </a:r>
            <a:r>
              <a:rPr lang="en" sz="4000" b="1" dirty="0">
                <a:solidFill>
                  <a:srgbClr val="FF0000"/>
                </a:solidFill>
                <a:latin typeface="Times New Roman" panose="02020603050405020304" pitchFamily="18" charset="0"/>
                <a:cs typeface="Times New Roman" panose="02020603050405020304" pitchFamily="18" charset="0"/>
              </a:rPr>
              <a:t> </a:t>
            </a:r>
            <a:r>
              <a:rPr lang="en" sz="4000" b="1" dirty="0" err="1">
                <a:solidFill>
                  <a:srgbClr val="FF0000"/>
                </a:solidFill>
                <a:latin typeface="Times New Roman" panose="02020603050405020304" pitchFamily="18" charset="0"/>
                <a:cs typeface="Times New Roman" panose="02020603050405020304" pitchFamily="18" charset="0"/>
              </a:rPr>
              <a:t>Thường</a:t>
            </a:r>
            <a:r>
              <a:rPr lang="en" sz="4000" b="1" dirty="0">
                <a:solidFill>
                  <a:srgbClr val="FF0000"/>
                </a:solidFill>
                <a:latin typeface="Times New Roman" panose="02020603050405020304" pitchFamily="18" charset="0"/>
                <a:cs typeface="Times New Roman" panose="02020603050405020304" pitchFamily="18" charset="0"/>
              </a:rPr>
              <a:t> </a:t>
            </a:r>
            <a:r>
              <a:rPr lang="en" sz="4000" b="1" dirty="0" err="1">
                <a:solidFill>
                  <a:srgbClr val="FF0000"/>
                </a:solidFill>
                <a:latin typeface="Times New Roman" panose="02020603050405020304" pitchFamily="18" charset="0"/>
                <a:cs typeface="Times New Roman" panose="02020603050405020304" pitchFamily="18" charset="0"/>
              </a:rPr>
              <a:t>Kiệt</a:t>
            </a:r>
            <a:endParaRPr sz="4000" b="1" dirty="0">
              <a:solidFill>
                <a:srgbClr val="FF0000"/>
              </a:solidFill>
              <a:latin typeface="Times New Roman" panose="02020603050405020304" pitchFamily="18" charset="0"/>
              <a:cs typeface="Times New Roman" panose="02020603050405020304" pitchFamily="18" charset="0"/>
            </a:endParaRPr>
          </a:p>
        </p:txBody>
      </p:sp>
      <p:sp>
        <p:nvSpPr>
          <p:cNvPr id="1392" name="Google Shape;1392;p57"/>
          <p:cNvSpPr txBox="1">
            <a:spLocks noGrp="1"/>
          </p:cNvSpPr>
          <p:nvPr>
            <p:ph type="subTitle" idx="2"/>
          </p:nvPr>
        </p:nvSpPr>
        <p:spPr>
          <a:xfrm>
            <a:off x="861540" y="2709272"/>
            <a:ext cx="2289118" cy="1810715"/>
          </a:xfrm>
          <a:prstGeom prst="rect">
            <a:avLst/>
          </a:prstGeom>
        </p:spPr>
        <p:txBody>
          <a:bodyPr spcFirstLastPara="1" wrap="square" lIns="91425" tIns="91425" rIns="91425" bIns="91425" anchor="t" anchorCtr="0">
            <a:noAutofit/>
          </a:bodyPr>
          <a:lstStyle/>
          <a:p>
            <a:pPr marL="0" lvl="0" indent="0"/>
            <a:r>
              <a:rPr lang="vi-VN" sz="2800" dirty="0">
                <a:latin typeface="Times New Roman" panose="02020603050405020304" pitchFamily="18" charset="0"/>
                <a:cs typeface="Times New Roman" panose="02020603050405020304" pitchFamily="18" charset="0"/>
              </a:rPr>
              <a:t>Hạ lệnh cho các địa phương chuẩn bị bố phòng</a:t>
            </a:r>
            <a:endParaRPr sz="2800" dirty="0">
              <a:latin typeface="Times New Roman" panose="02020603050405020304" pitchFamily="18" charset="0"/>
              <a:cs typeface="Times New Roman" panose="02020603050405020304" pitchFamily="18" charset="0"/>
            </a:endParaRPr>
          </a:p>
        </p:txBody>
      </p:sp>
      <p:sp>
        <p:nvSpPr>
          <p:cNvPr id="1394" name="Google Shape;1394;p57"/>
          <p:cNvSpPr txBox="1">
            <a:spLocks noGrp="1"/>
          </p:cNvSpPr>
          <p:nvPr>
            <p:ph type="subTitle" idx="4"/>
          </p:nvPr>
        </p:nvSpPr>
        <p:spPr>
          <a:xfrm>
            <a:off x="3326518" y="2697300"/>
            <a:ext cx="2440499" cy="2279165"/>
          </a:xfrm>
          <a:prstGeom prst="rect">
            <a:avLst/>
          </a:prstGeom>
        </p:spPr>
        <p:txBody>
          <a:bodyPr spcFirstLastPara="1" wrap="square" lIns="91425" tIns="91425" rIns="91425" bIns="91425" anchor="t" anchorCtr="0">
            <a:noAutofit/>
          </a:bodyPr>
          <a:lstStyle/>
          <a:p>
            <a:pPr marL="0" lvl="0" indent="0"/>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binh</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endParaRPr sz="2800" dirty="0">
              <a:latin typeface="Times New Roman" panose="02020603050405020304" pitchFamily="18" charset="0"/>
              <a:cs typeface="Times New Roman" panose="02020603050405020304" pitchFamily="18" charset="0"/>
            </a:endParaRPr>
          </a:p>
        </p:txBody>
      </p:sp>
      <p:sp>
        <p:nvSpPr>
          <p:cNvPr id="1396" name="Google Shape;1396;p57"/>
          <p:cNvSpPr txBox="1">
            <a:spLocks noGrp="1"/>
          </p:cNvSpPr>
          <p:nvPr>
            <p:ph type="subTitle" idx="6"/>
          </p:nvPr>
        </p:nvSpPr>
        <p:spPr>
          <a:xfrm>
            <a:off x="5926563" y="2723132"/>
            <a:ext cx="2633498" cy="1810715"/>
          </a:xfrm>
          <a:prstGeom prst="rect">
            <a:avLst/>
          </a:prstGeom>
        </p:spPr>
        <p:txBody>
          <a:bodyPr spcFirstLastPara="1" wrap="square" lIns="91425" tIns="91425" rIns="91425" bIns="91425" anchor="t" anchorCtr="0">
            <a:noAutofit/>
          </a:bodyPr>
          <a:lstStyle/>
          <a:p>
            <a:pPr marL="0" lvl="0" indent="0"/>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Nguyệt</a:t>
            </a:r>
            <a:r>
              <a:rPr lang="en-US" sz="2800" dirty="0">
                <a:latin typeface="Times New Roman" panose="02020603050405020304" pitchFamily="18" charset="0"/>
                <a:cs typeface="Times New Roman" panose="02020603050405020304" pitchFamily="18" charset="0"/>
              </a:rPr>
              <a:t> </a:t>
            </a:r>
          </a:p>
          <a:p>
            <a:pPr marL="0" lvl="0" indent="0"/>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a:t>
            </a:r>
            <a:endParaRPr sz="2800" dirty="0">
              <a:latin typeface="Times New Roman" panose="02020603050405020304" pitchFamily="18" charset="0"/>
              <a:cs typeface="Times New Roman" panose="02020603050405020304" pitchFamily="18" charset="0"/>
            </a:endParaRPr>
          </a:p>
        </p:txBody>
      </p:sp>
      <p:sp>
        <p:nvSpPr>
          <p:cNvPr id="1397" name="Google Shape;1397;p57"/>
          <p:cNvSpPr txBox="1">
            <a:spLocks noGrp="1"/>
          </p:cNvSpPr>
          <p:nvPr>
            <p:ph type="title" idx="7"/>
          </p:nvPr>
        </p:nvSpPr>
        <p:spPr>
          <a:xfrm>
            <a:off x="1450190" y="1378477"/>
            <a:ext cx="980700" cy="60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dirty="0"/>
              <a:t>01</a:t>
            </a:r>
            <a:endParaRPr sz="4400" b="1" dirty="0"/>
          </a:p>
        </p:txBody>
      </p:sp>
      <p:sp>
        <p:nvSpPr>
          <p:cNvPr id="1398" name="Google Shape;1398;p57"/>
          <p:cNvSpPr txBox="1">
            <a:spLocks noGrp="1"/>
          </p:cNvSpPr>
          <p:nvPr>
            <p:ph type="title" idx="8"/>
          </p:nvPr>
        </p:nvSpPr>
        <p:spPr>
          <a:xfrm>
            <a:off x="4081652" y="1376340"/>
            <a:ext cx="980700" cy="60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a:t>02</a:t>
            </a:r>
            <a:endParaRPr sz="4400" b="1"/>
          </a:p>
        </p:txBody>
      </p:sp>
      <p:sp>
        <p:nvSpPr>
          <p:cNvPr id="1399" name="Google Shape;1399;p57"/>
          <p:cNvSpPr txBox="1">
            <a:spLocks noGrp="1"/>
          </p:cNvSpPr>
          <p:nvPr>
            <p:ph type="title" idx="9"/>
          </p:nvPr>
        </p:nvSpPr>
        <p:spPr>
          <a:xfrm>
            <a:off x="6713102" y="1376340"/>
            <a:ext cx="980700" cy="60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a:t>03</a:t>
            </a:r>
            <a:endParaRPr sz="4400" b="1"/>
          </a:p>
        </p:txBody>
      </p:sp>
      <p:pic>
        <p:nvPicPr>
          <p:cNvPr id="88" name="Picture 2">
            <a:extLst>
              <a:ext uri="{FF2B5EF4-FFF2-40B4-BE49-F238E27FC236}">
                <a16:creationId xmlns:a16="http://schemas.microsoft.com/office/drawing/2014/main" id="{AD4A2609-744D-1146-B4A0-ECAD8CA87E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1652" y="2059884"/>
            <a:ext cx="1081936" cy="6863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9E8EDE3-9495-FD41-854A-3D3BDCD9C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232" y="2076079"/>
            <a:ext cx="722436" cy="6435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8E357DE-76A5-2C44-AFB7-517D636BC30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302" b="17188"/>
          <a:stretch/>
        </p:blipFill>
        <p:spPr bwMode="auto">
          <a:xfrm flipH="1">
            <a:off x="1488462" y="1991193"/>
            <a:ext cx="928420" cy="81328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2193DEB3-AF00-174D-BC18-B59B835AB66A}"/>
              </a:ext>
            </a:extLst>
          </p:cNvPr>
          <p:cNvSpPr/>
          <p:nvPr/>
        </p:nvSpPr>
        <p:spPr>
          <a:xfrm>
            <a:off x="1602983" y="1371547"/>
            <a:ext cx="675114" cy="603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3" name="Oval 92">
            <a:extLst>
              <a:ext uri="{FF2B5EF4-FFF2-40B4-BE49-F238E27FC236}">
                <a16:creationId xmlns:a16="http://schemas.microsoft.com/office/drawing/2014/main" id="{3F34310B-CA4C-3B47-B165-2B8FD4B8AD67}"/>
              </a:ext>
            </a:extLst>
          </p:cNvPr>
          <p:cNvSpPr/>
          <p:nvPr/>
        </p:nvSpPr>
        <p:spPr>
          <a:xfrm>
            <a:off x="4201610" y="1371547"/>
            <a:ext cx="775503" cy="603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4" name="Oval 93">
            <a:extLst>
              <a:ext uri="{FF2B5EF4-FFF2-40B4-BE49-F238E27FC236}">
                <a16:creationId xmlns:a16="http://schemas.microsoft.com/office/drawing/2014/main" id="{3DFB5CBC-89F2-A54A-B0D8-20C378AA1053}"/>
              </a:ext>
            </a:extLst>
          </p:cNvPr>
          <p:cNvSpPr/>
          <p:nvPr/>
        </p:nvSpPr>
        <p:spPr>
          <a:xfrm>
            <a:off x="6800237" y="1371547"/>
            <a:ext cx="775503" cy="603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248740537"/>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14:presetBounceEnd="50000">
                                      <p:stCondLst>
                                        <p:cond delay="0"/>
                                      </p:stCondLst>
                                      <p:childTnLst>
                                        <p:set>
                                          <p:cBhvr>
                                            <p:cTn id="6" dur="1" fill="hold">
                                              <p:stCondLst>
                                                <p:cond delay="0"/>
                                              </p:stCondLst>
                                            </p:cTn>
                                            <p:tgtEl>
                                              <p:spTgt spid="1390"/>
                                            </p:tgtEl>
                                            <p:attrNameLst>
                                              <p:attrName>style.visibility</p:attrName>
                                            </p:attrNameLst>
                                          </p:cBhvr>
                                          <p:to>
                                            <p:strVal val="visible"/>
                                          </p:to>
                                        </p:set>
                                        <p:anim calcmode="lin" valueType="num" p14:bounceEnd="50000">
                                          <p:cBhvr additive="base">
                                            <p:cTn id="7" dur="500" fill="hold"/>
                                            <p:tgtEl>
                                              <p:spTgt spid="139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39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fill="hold" grpId="0" nodeType="clickEffect" p14:presetBounceEnd="50000">
                                      <p:stCondLst>
                                        <p:cond delay="0"/>
                                      </p:stCondLst>
                                      <p:childTnLst>
                                        <p:set>
                                          <p:cBhvr>
                                            <p:cTn id="12" dur="1" fill="hold">
                                              <p:stCondLst>
                                                <p:cond delay="0"/>
                                              </p:stCondLst>
                                            </p:cTn>
                                            <p:tgtEl>
                                              <p:spTgt spid="1389"/>
                                            </p:tgtEl>
                                            <p:attrNameLst>
                                              <p:attrName>style.visibility</p:attrName>
                                            </p:attrNameLst>
                                          </p:cBhvr>
                                          <p:to>
                                            <p:strVal val="visible"/>
                                          </p:to>
                                        </p:set>
                                        <p:anim calcmode="lin" valueType="num" p14:bounceEnd="50000">
                                          <p:cBhvr additive="base">
                                            <p:cTn id="13" dur="500" fill="hold"/>
                                            <p:tgtEl>
                                              <p:spTgt spid="1389"/>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1389"/>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 accel="50000" fill="hold" grpId="0" nodeType="afterEffect" p14:presetBounceEnd="50000">
                                      <p:stCondLst>
                                        <p:cond delay="0"/>
                                      </p:stCondLst>
                                      <p:childTnLst>
                                        <p:set>
                                          <p:cBhvr>
                                            <p:cTn id="17" dur="1" fill="hold">
                                              <p:stCondLst>
                                                <p:cond delay="0"/>
                                              </p:stCondLst>
                                            </p:cTn>
                                            <p:tgtEl>
                                              <p:spTgt spid="1397"/>
                                            </p:tgtEl>
                                            <p:attrNameLst>
                                              <p:attrName>style.visibility</p:attrName>
                                            </p:attrNameLst>
                                          </p:cBhvr>
                                          <p:to>
                                            <p:strVal val="visible"/>
                                          </p:to>
                                        </p:set>
                                        <p:anim calcmode="lin" valueType="num" p14:bounceEnd="50000">
                                          <p:cBhvr additive="base">
                                            <p:cTn id="18" dur="500" fill="hold"/>
                                            <p:tgtEl>
                                              <p:spTgt spid="1397"/>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1397"/>
                                            </p:tgtEl>
                                            <p:attrNameLst>
                                              <p:attrName>ppt_y</p:attrName>
                                            </p:attrNameLst>
                                          </p:cBhvr>
                                          <p:tavLst>
                                            <p:tav tm="0">
                                              <p:val>
                                                <p:strVal val="0-#ppt_h/2"/>
                                              </p:val>
                                            </p:tav>
                                            <p:tav tm="100000">
                                              <p:val>
                                                <p:strVal val="#ppt_y"/>
                                              </p:val>
                                            </p:tav>
                                          </p:tavLst>
                                        </p:anim>
                                      </p:childTnLst>
                                    </p:cTn>
                                  </p:par>
                                  <p:par>
                                    <p:cTn id="20" presetID="2" presetClass="entr" presetSubtype="1" accel="50000" fill="hold" grpId="0" nodeType="withEffect" p14:presetBounceEnd="50000">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14:bounceEnd="50000">
                                          <p:cBhvr additive="base">
                                            <p:cTn id="22"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8"/>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1" accel="50000" fill="hold" nodeType="afterEffect" p14:presetBounceEnd="50000">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14:bounceEnd="50000">
                                          <p:cBhvr additive="base">
                                            <p:cTn id="27"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028"/>
                                            </p:tgtEl>
                                            <p:attrNameLst>
                                              <p:attrName>ppt_y</p:attrName>
                                            </p:attrNameLst>
                                          </p:cBhvr>
                                          <p:tavLst>
                                            <p:tav tm="0">
                                              <p:val>
                                                <p:strVal val="0-#ppt_h/2"/>
                                              </p:val>
                                            </p:tav>
                                            <p:tav tm="100000">
                                              <p:val>
                                                <p:strVal val="#ppt_y"/>
                                              </p:val>
                                            </p:tav>
                                          </p:tavLst>
                                        </p:anim>
                                      </p:childTnLst>
                                    </p:cTn>
                                  </p:par>
                                </p:childTnLst>
                              </p:cTn>
                            </p:par>
                            <p:par>
                              <p:cTn id="29" fill="hold">
                                <p:stCondLst>
                                  <p:cond delay="1500"/>
                                </p:stCondLst>
                                <p:childTnLst>
                                  <p:par>
                                    <p:cTn id="30" presetID="2" presetClass="entr" presetSubtype="1" accel="50000" fill="hold" grpId="0" nodeType="afterEffect" p14:presetBounceEnd="50000">
                                      <p:stCondLst>
                                        <p:cond delay="0"/>
                                      </p:stCondLst>
                                      <p:childTnLst>
                                        <p:set>
                                          <p:cBhvr>
                                            <p:cTn id="31" dur="1" fill="hold">
                                              <p:stCondLst>
                                                <p:cond delay="0"/>
                                              </p:stCondLst>
                                            </p:cTn>
                                            <p:tgtEl>
                                              <p:spTgt spid="1392">
                                                <p:txEl>
                                                  <p:pRg st="0" end="0"/>
                                                </p:txEl>
                                              </p:spTgt>
                                            </p:tgtEl>
                                            <p:attrNameLst>
                                              <p:attrName>style.visibility</p:attrName>
                                            </p:attrNameLst>
                                          </p:cBhvr>
                                          <p:to>
                                            <p:strVal val="visible"/>
                                          </p:to>
                                        </p:set>
                                        <p:anim calcmode="lin" valueType="num" p14:bounceEnd="50000">
                                          <p:cBhvr additive="base">
                                            <p:cTn id="32" dur="500" fill="hold"/>
                                            <p:tgtEl>
                                              <p:spTgt spid="1392">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139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accel="50000" fill="hold" grpId="0" nodeType="clickEffect" p14:presetBounceEnd="50000">
                                      <p:stCondLst>
                                        <p:cond delay="0"/>
                                      </p:stCondLst>
                                      <p:childTnLst>
                                        <p:set>
                                          <p:cBhvr>
                                            <p:cTn id="37" dur="1" fill="hold">
                                              <p:stCondLst>
                                                <p:cond delay="0"/>
                                              </p:stCondLst>
                                            </p:cTn>
                                            <p:tgtEl>
                                              <p:spTgt spid="1388"/>
                                            </p:tgtEl>
                                            <p:attrNameLst>
                                              <p:attrName>style.visibility</p:attrName>
                                            </p:attrNameLst>
                                          </p:cBhvr>
                                          <p:to>
                                            <p:strVal val="visible"/>
                                          </p:to>
                                        </p:set>
                                        <p:anim calcmode="lin" valueType="num" p14:bounceEnd="50000">
                                          <p:cBhvr additive="base">
                                            <p:cTn id="38" dur="500" fill="hold"/>
                                            <p:tgtEl>
                                              <p:spTgt spid="1388"/>
                                            </p:tgtEl>
                                            <p:attrNameLst>
                                              <p:attrName>ppt_x</p:attrName>
                                            </p:attrNameLst>
                                          </p:cBhvr>
                                          <p:tavLst>
                                            <p:tav tm="0">
                                              <p:val>
                                                <p:strVal val="#ppt_x"/>
                                              </p:val>
                                            </p:tav>
                                            <p:tav tm="100000">
                                              <p:val>
                                                <p:strVal val="#ppt_x"/>
                                              </p:val>
                                            </p:tav>
                                          </p:tavLst>
                                        </p:anim>
                                        <p:anim calcmode="lin" valueType="num" p14:bounceEnd="50000">
                                          <p:cBhvr additive="base">
                                            <p:cTn id="39" dur="500" fill="hold"/>
                                            <p:tgtEl>
                                              <p:spTgt spid="1388"/>
                                            </p:tgtEl>
                                            <p:attrNameLst>
                                              <p:attrName>ppt_y</p:attrName>
                                            </p:attrNameLst>
                                          </p:cBhvr>
                                          <p:tavLst>
                                            <p:tav tm="0">
                                              <p:val>
                                                <p:strVal val="0-#ppt_h/2"/>
                                              </p:val>
                                            </p:tav>
                                            <p:tav tm="100000">
                                              <p:val>
                                                <p:strVal val="#ppt_y"/>
                                              </p:val>
                                            </p:tav>
                                          </p:tavLst>
                                        </p:anim>
                                      </p:childTnLst>
                                    </p:cTn>
                                  </p:par>
                                </p:childTnLst>
                              </p:cTn>
                            </p:par>
                            <p:par>
                              <p:cTn id="40" fill="hold">
                                <p:stCondLst>
                                  <p:cond delay="500"/>
                                </p:stCondLst>
                                <p:childTnLst>
                                  <p:par>
                                    <p:cTn id="41" presetID="2" presetClass="entr" presetSubtype="1" accel="50000" fill="hold" grpId="0" nodeType="afterEffect" p14:presetBounceEnd="50000">
                                      <p:stCondLst>
                                        <p:cond delay="0"/>
                                      </p:stCondLst>
                                      <p:childTnLst>
                                        <p:set>
                                          <p:cBhvr>
                                            <p:cTn id="42" dur="1" fill="hold">
                                              <p:stCondLst>
                                                <p:cond delay="0"/>
                                              </p:stCondLst>
                                            </p:cTn>
                                            <p:tgtEl>
                                              <p:spTgt spid="1398"/>
                                            </p:tgtEl>
                                            <p:attrNameLst>
                                              <p:attrName>style.visibility</p:attrName>
                                            </p:attrNameLst>
                                          </p:cBhvr>
                                          <p:to>
                                            <p:strVal val="visible"/>
                                          </p:to>
                                        </p:set>
                                        <p:anim calcmode="lin" valueType="num" p14:bounceEnd="50000">
                                          <p:cBhvr additive="base">
                                            <p:cTn id="43" dur="500" fill="hold"/>
                                            <p:tgtEl>
                                              <p:spTgt spid="1398"/>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1398"/>
                                            </p:tgtEl>
                                            <p:attrNameLst>
                                              <p:attrName>ppt_y</p:attrName>
                                            </p:attrNameLst>
                                          </p:cBhvr>
                                          <p:tavLst>
                                            <p:tav tm="0">
                                              <p:val>
                                                <p:strVal val="0-#ppt_h/2"/>
                                              </p:val>
                                            </p:tav>
                                            <p:tav tm="100000">
                                              <p:val>
                                                <p:strVal val="#ppt_y"/>
                                              </p:val>
                                            </p:tav>
                                          </p:tavLst>
                                        </p:anim>
                                      </p:childTnLst>
                                    </p:cTn>
                                  </p:par>
                                  <p:par>
                                    <p:cTn id="45" presetID="2" presetClass="entr" presetSubtype="1" accel="50000" fill="hold" grpId="0" nodeType="withEffect" p14:presetBounceEnd="50000">
                                      <p:stCondLst>
                                        <p:cond delay="0"/>
                                      </p:stCondLst>
                                      <p:childTnLst>
                                        <p:set>
                                          <p:cBhvr>
                                            <p:cTn id="46" dur="1" fill="hold">
                                              <p:stCondLst>
                                                <p:cond delay="0"/>
                                              </p:stCondLst>
                                            </p:cTn>
                                            <p:tgtEl>
                                              <p:spTgt spid="93"/>
                                            </p:tgtEl>
                                            <p:attrNameLst>
                                              <p:attrName>style.visibility</p:attrName>
                                            </p:attrNameLst>
                                          </p:cBhvr>
                                          <p:to>
                                            <p:strVal val="visible"/>
                                          </p:to>
                                        </p:set>
                                        <p:anim calcmode="lin" valueType="num" p14:bounceEnd="50000">
                                          <p:cBhvr additive="base">
                                            <p:cTn id="47" dur="500" fill="hold"/>
                                            <p:tgtEl>
                                              <p:spTgt spid="93"/>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93"/>
                                            </p:tgtEl>
                                            <p:attrNameLst>
                                              <p:attrName>ppt_y</p:attrName>
                                            </p:attrNameLst>
                                          </p:cBhvr>
                                          <p:tavLst>
                                            <p:tav tm="0">
                                              <p:val>
                                                <p:strVal val="0-#ppt_h/2"/>
                                              </p:val>
                                            </p:tav>
                                            <p:tav tm="100000">
                                              <p:val>
                                                <p:strVal val="#ppt_y"/>
                                              </p:val>
                                            </p:tav>
                                          </p:tavLst>
                                        </p:anim>
                                      </p:childTnLst>
                                    </p:cTn>
                                  </p:par>
                                </p:childTnLst>
                              </p:cTn>
                            </p:par>
                            <p:par>
                              <p:cTn id="49" fill="hold">
                                <p:stCondLst>
                                  <p:cond delay="1000"/>
                                </p:stCondLst>
                                <p:childTnLst>
                                  <p:par>
                                    <p:cTn id="50" presetID="2" presetClass="entr" presetSubtype="1" accel="50000" fill="hold" nodeType="afterEffect" p14:presetBounceEnd="50000">
                                      <p:stCondLst>
                                        <p:cond delay="0"/>
                                      </p:stCondLst>
                                      <p:childTnLst>
                                        <p:set>
                                          <p:cBhvr>
                                            <p:cTn id="51" dur="1" fill="hold">
                                              <p:stCondLst>
                                                <p:cond delay="0"/>
                                              </p:stCondLst>
                                            </p:cTn>
                                            <p:tgtEl>
                                              <p:spTgt spid="88"/>
                                            </p:tgtEl>
                                            <p:attrNameLst>
                                              <p:attrName>style.visibility</p:attrName>
                                            </p:attrNameLst>
                                          </p:cBhvr>
                                          <p:to>
                                            <p:strVal val="visible"/>
                                          </p:to>
                                        </p:set>
                                        <p:anim calcmode="lin" valueType="num" p14:bounceEnd="50000">
                                          <p:cBhvr additive="base">
                                            <p:cTn id="52" dur="500" fill="hold"/>
                                            <p:tgtEl>
                                              <p:spTgt spid="88"/>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88"/>
                                            </p:tgtEl>
                                            <p:attrNameLst>
                                              <p:attrName>ppt_y</p:attrName>
                                            </p:attrNameLst>
                                          </p:cBhvr>
                                          <p:tavLst>
                                            <p:tav tm="0">
                                              <p:val>
                                                <p:strVal val="0-#ppt_h/2"/>
                                              </p:val>
                                            </p:tav>
                                            <p:tav tm="100000">
                                              <p:val>
                                                <p:strVal val="#ppt_y"/>
                                              </p:val>
                                            </p:tav>
                                          </p:tavLst>
                                        </p:anim>
                                      </p:childTnLst>
                                    </p:cTn>
                                  </p:par>
                                </p:childTnLst>
                              </p:cTn>
                            </p:par>
                            <p:par>
                              <p:cTn id="54" fill="hold">
                                <p:stCondLst>
                                  <p:cond delay="1500"/>
                                </p:stCondLst>
                                <p:childTnLst>
                                  <p:par>
                                    <p:cTn id="55" presetID="2" presetClass="entr" presetSubtype="1" accel="50000" fill="hold" grpId="0" nodeType="afterEffect" p14:presetBounceEnd="50000">
                                      <p:stCondLst>
                                        <p:cond delay="0"/>
                                      </p:stCondLst>
                                      <p:childTnLst>
                                        <p:set>
                                          <p:cBhvr>
                                            <p:cTn id="56" dur="1" fill="hold">
                                              <p:stCondLst>
                                                <p:cond delay="0"/>
                                              </p:stCondLst>
                                            </p:cTn>
                                            <p:tgtEl>
                                              <p:spTgt spid="1394">
                                                <p:txEl>
                                                  <p:pRg st="0" end="0"/>
                                                </p:txEl>
                                              </p:spTgt>
                                            </p:tgtEl>
                                            <p:attrNameLst>
                                              <p:attrName>style.visibility</p:attrName>
                                            </p:attrNameLst>
                                          </p:cBhvr>
                                          <p:to>
                                            <p:strVal val="visible"/>
                                          </p:to>
                                        </p:set>
                                        <p:anim calcmode="lin" valueType="num" p14:bounceEnd="50000">
                                          <p:cBhvr additive="base">
                                            <p:cTn id="57" dur="500" fill="hold"/>
                                            <p:tgtEl>
                                              <p:spTgt spid="1394">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58" dur="500" fill="hold"/>
                                            <p:tgtEl>
                                              <p:spTgt spid="139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accel="50000" fill="hold" grpId="0" nodeType="clickEffect" p14:presetBounceEnd="50000">
                                      <p:stCondLst>
                                        <p:cond delay="0"/>
                                      </p:stCondLst>
                                      <p:childTnLst>
                                        <p:set>
                                          <p:cBhvr>
                                            <p:cTn id="62" dur="1" fill="hold">
                                              <p:stCondLst>
                                                <p:cond delay="0"/>
                                              </p:stCondLst>
                                            </p:cTn>
                                            <p:tgtEl>
                                              <p:spTgt spid="1387"/>
                                            </p:tgtEl>
                                            <p:attrNameLst>
                                              <p:attrName>style.visibility</p:attrName>
                                            </p:attrNameLst>
                                          </p:cBhvr>
                                          <p:to>
                                            <p:strVal val="visible"/>
                                          </p:to>
                                        </p:set>
                                        <p:anim calcmode="lin" valueType="num" p14:bounceEnd="50000">
                                          <p:cBhvr additive="base">
                                            <p:cTn id="63" dur="500" fill="hold"/>
                                            <p:tgtEl>
                                              <p:spTgt spid="1387"/>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1387"/>
                                            </p:tgtEl>
                                            <p:attrNameLst>
                                              <p:attrName>ppt_y</p:attrName>
                                            </p:attrNameLst>
                                          </p:cBhvr>
                                          <p:tavLst>
                                            <p:tav tm="0">
                                              <p:val>
                                                <p:strVal val="0-#ppt_h/2"/>
                                              </p:val>
                                            </p:tav>
                                            <p:tav tm="100000">
                                              <p:val>
                                                <p:strVal val="#ppt_y"/>
                                              </p:val>
                                            </p:tav>
                                          </p:tavLst>
                                        </p:anim>
                                      </p:childTnLst>
                                    </p:cTn>
                                  </p:par>
                                </p:childTnLst>
                              </p:cTn>
                            </p:par>
                            <p:par>
                              <p:cTn id="65" fill="hold">
                                <p:stCondLst>
                                  <p:cond delay="500"/>
                                </p:stCondLst>
                                <p:childTnLst>
                                  <p:par>
                                    <p:cTn id="66" presetID="2" presetClass="entr" presetSubtype="1" accel="50000" fill="hold" grpId="0" nodeType="afterEffect" p14:presetBounceEnd="50000">
                                      <p:stCondLst>
                                        <p:cond delay="0"/>
                                      </p:stCondLst>
                                      <p:childTnLst>
                                        <p:set>
                                          <p:cBhvr>
                                            <p:cTn id="67" dur="1" fill="hold">
                                              <p:stCondLst>
                                                <p:cond delay="0"/>
                                              </p:stCondLst>
                                            </p:cTn>
                                            <p:tgtEl>
                                              <p:spTgt spid="1399"/>
                                            </p:tgtEl>
                                            <p:attrNameLst>
                                              <p:attrName>style.visibility</p:attrName>
                                            </p:attrNameLst>
                                          </p:cBhvr>
                                          <p:to>
                                            <p:strVal val="visible"/>
                                          </p:to>
                                        </p:set>
                                        <p:anim calcmode="lin" valueType="num" p14:bounceEnd="50000">
                                          <p:cBhvr additive="base">
                                            <p:cTn id="68" dur="500" fill="hold"/>
                                            <p:tgtEl>
                                              <p:spTgt spid="1399"/>
                                            </p:tgtEl>
                                            <p:attrNameLst>
                                              <p:attrName>ppt_x</p:attrName>
                                            </p:attrNameLst>
                                          </p:cBhvr>
                                          <p:tavLst>
                                            <p:tav tm="0">
                                              <p:val>
                                                <p:strVal val="#ppt_x"/>
                                              </p:val>
                                            </p:tav>
                                            <p:tav tm="100000">
                                              <p:val>
                                                <p:strVal val="#ppt_x"/>
                                              </p:val>
                                            </p:tav>
                                          </p:tavLst>
                                        </p:anim>
                                        <p:anim calcmode="lin" valueType="num" p14:bounceEnd="50000">
                                          <p:cBhvr additive="base">
                                            <p:cTn id="69" dur="500" fill="hold"/>
                                            <p:tgtEl>
                                              <p:spTgt spid="1399"/>
                                            </p:tgtEl>
                                            <p:attrNameLst>
                                              <p:attrName>ppt_y</p:attrName>
                                            </p:attrNameLst>
                                          </p:cBhvr>
                                          <p:tavLst>
                                            <p:tav tm="0">
                                              <p:val>
                                                <p:strVal val="0-#ppt_h/2"/>
                                              </p:val>
                                            </p:tav>
                                            <p:tav tm="100000">
                                              <p:val>
                                                <p:strVal val="#ppt_y"/>
                                              </p:val>
                                            </p:tav>
                                          </p:tavLst>
                                        </p:anim>
                                      </p:childTnLst>
                                    </p:cTn>
                                  </p:par>
                                  <p:par>
                                    <p:cTn id="70" presetID="2" presetClass="entr" presetSubtype="1" accel="50000" fill="hold" grpId="0" nodeType="withEffect" p14:presetBounceEnd="50000">
                                      <p:stCondLst>
                                        <p:cond delay="0"/>
                                      </p:stCondLst>
                                      <p:childTnLst>
                                        <p:set>
                                          <p:cBhvr>
                                            <p:cTn id="71" dur="1" fill="hold">
                                              <p:stCondLst>
                                                <p:cond delay="0"/>
                                              </p:stCondLst>
                                            </p:cTn>
                                            <p:tgtEl>
                                              <p:spTgt spid="94"/>
                                            </p:tgtEl>
                                            <p:attrNameLst>
                                              <p:attrName>style.visibility</p:attrName>
                                            </p:attrNameLst>
                                          </p:cBhvr>
                                          <p:to>
                                            <p:strVal val="visible"/>
                                          </p:to>
                                        </p:set>
                                        <p:anim calcmode="lin" valueType="num" p14:bounceEnd="50000">
                                          <p:cBhvr additive="base">
                                            <p:cTn id="72" dur="500" fill="hold"/>
                                            <p:tgtEl>
                                              <p:spTgt spid="94"/>
                                            </p:tgtEl>
                                            <p:attrNameLst>
                                              <p:attrName>ppt_x</p:attrName>
                                            </p:attrNameLst>
                                          </p:cBhvr>
                                          <p:tavLst>
                                            <p:tav tm="0">
                                              <p:val>
                                                <p:strVal val="#ppt_x"/>
                                              </p:val>
                                            </p:tav>
                                            <p:tav tm="100000">
                                              <p:val>
                                                <p:strVal val="#ppt_x"/>
                                              </p:val>
                                            </p:tav>
                                          </p:tavLst>
                                        </p:anim>
                                        <p:anim calcmode="lin" valueType="num" p14:bounceEnd="50000">
                                          <p:cBhvr additive="base">
                                            <p:cTn id="73" dur="500" fill="hold"/>
                                            <p:tgtEl>
                                              <p:spTgt spid="94"/>
                                            </p:tgtEl>
                                            <p:attrNameLst>
                                              <p:attrName>ppt_y</p:attrName>
                                            </p:attrNameLst>
                                          </p:cBhvr>
                                          <p:tavLst>
                                            <p:tav tm="0">
                                              <p:val>
                                                <p:strVal val="0-#ppt_h/2"/>
                                              </p:val>
                                            </p:tav>
                                            <p:tav tm="100000">
                                              <p:val>
                                                <p:strVal val="#ppt_y"/>
                                              </p:val>
                                            </p:tav>
                                          </p:tavLst>
                                        </p:anim>
                                      </p:childTnLst>
                                    </p:cTn>
                                  </p:par>
                                </p:childTnLst>
                              </p:cTn>
                            </p:par>
                            <p:par>
                              <p:cTn id="74" fill="hold">
                                <p:stCondLst>
                                  <p:cond delay="1000"/>
                                </p:stCondLst>
                                <p:childTnLst>
                                  <p:par>
                                    <p:cTn id="75" presetID="2" presetClass="entr" presetSubtype="1" accel="50000" fill="hold" nodeType="afterEffect" p14:presetBounceEnd="50000">
                                      <p:stCondLst>
                                        <p:cond delay="0"/>
                                      </p:stCondLst>
                                      <p:childTnLst>
                                        <p:set>
                                          <p:cBhvr>
                                            <p:cTn id="76" dur="1" fill="hold">
                                              <p:stCondLst>
                                                <p:cond delay="0"/>
                                              </p:stCondLst>
                                            </p:cTn>
                                            <p:tgtEl>
                                              <p:spTgt spid="1026"/>
                                            </p:tgtEl>
                                            <p:attrNameLst>
                                              <p:attrName>style.visibility</p:attrName>
                                            </p:attrNameLst>
                                          </p:cBhvr>
                                          <p:to>
                                            <p:strVal val="visible"/>
                                          </p:to>
                                        </p:set>
                                        <p:anim calcmode="lin" valueType="num" p14:bounceEnd="50000">
                                          <p:cBhvr additive="base">
                                            <p:cTn id="7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78" dur="500" fill="hold"/>
                                            <p:tgtEl>
                                              <p:spTgt spid="1026"/>
                                            </p:tgtEl>
                                            <p:attrNameLst>
                                              <p:attrName>ppt_y</p:attrName>
                                            </p:attrNameLst>
                                          </p:cBhvr>
                                          <p:tavLst>
                                            <p:tav tm="0">
                                              <p:val>
                                                <p:strVal val="0-#ppt_h/2"/>
                                              </p:val>
                                            </p:tav>
                                            <p:tav tm="100000">
                                              <p:val>
                                                <p:strVal val="#ppt_y"/>
                                              </p:val>
                                            </p:tav>
                                          </p:tavLst>
                                        </p:anim>
                                      </p:childTnLst>
                                    </p:cTn>
                                  </p:par>
                                </p:childTnLst>
                              </p:cTn>
                            </p:par>
                            <p:par>
                              <p:cTn id="79" fill="hold">
                                <p:stCondLst>
                                  <p:cond delay="1500"/>
                                </p:stCondLst>
                                <p:childTnLst>
                                  <p:par>
                                    <p:cTn id="80" presetID="2" presetClass="entr" presetSubtype="1" accel="50000" fill="hold" grpId="0" nodeType="afterEffect" p14:presetBounceEnd="50000">
                                      <p:stCondLst>
                                        <p:cond delay="0"/>
                                      </p:stCondLst>
                                      <p:childTnLst>
                                        <p:set>
                                          <p:cBhvr>
                                            <p:cTn id="81" dur="1" fill="hold">
                                              <p:stCondLst>
                                                <p:cond delay="0"/>
                                              </p:stCondLst>
                                            </p:cTn>
                                            <p:tgtEl>
                                              <p:spTgt spid="1396">
                                                <p:txEl>
                                                  <p:pRg st="0" end="0"/>
                                                </p:txEl>
                                              </p:spTgt>
                                            </p:tgtEl>
                                            <p:attrNameLst>
                                              <p:attrName>style.visibility</p:attrName>
                                            </p:attrNameLst>
                                          </p:cBhvr>
                                          <p:to>
                                            <p:strVal val="visible"/>
                                          </p:to>
                                        </p:set>
                                        <p:anim calcmode="lin" valueType="num" p14:bounceEnd="50000">
                                          <p:cBhvr additive="base">
                                            <p:cTn id="82" dur="500" fill="hold"/>
                                            <p:tgtEl>
                                              <p:spTgt spid="1396">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83" dur="500" fill="hold"/>
                                            <p:tgtEl>
                                              <p:spTgt spid="1396">
                                                <p:txEl>
                                                  <p:pRg st="0" end="0"/>
                                                </p:txEl>
                                              </p:spTgt>
                                            </p:tgtEl>
                                            <p:attrNameLst>
                                              <p:attrName>ppt_y</p:attrName>
                                            </p:attrNameLst>
                                          </p:cBhvr>
                                          <p:tavLst>
                                            <p:tav tm="0">
                                              <p:val>
                                                <p:strVal val="0-#ppt_h/2"/>
                                              </p:val>
                                            </p:tav>
                                            <p:tav tm="100000">
                                              <p:val>
                                                <p:strVal val="#ppt_y"/>
                                              </p:val>
                                            </p:tav>
                                          </p:tavLst>
                                        </p:anim>
                                      </p:childTnLst>
                                    </p:cTn>
                                  </p:par>
                                  <p:par>
                                    <p:cTn id="84" presetID="2" presetClass="entr" presetSubtype="1" accel="50000" fill="hold" grpId="0" nodeType="withEffect" p14:presetBounceEnd="50000">
                                      <p:stCondLst>
                                        <p:cond delay="0"/>
                                      </p:stCondLst>
                                      <p:childTnLst>
                                        <p:set>
                                          <p:cBhvr>
                                            <p:cTn id="85" dur="1" fill="hold">
                                              <p:stCondLst>
                                                <p:cond delay="0"/>
                                              </p:stCondLst>
                                            </p:cTn>
                                            <p:tgtEl>
                                              <p:spTgt spid="1396">
                                                <p:txEl>
                                                  <p:pRg st="1" end="1"/>
                                                </p:txEl>
                                              </p:spTgt>
                                            </p:tgtEl>
                                            <p:attrNameLst>
                                              <p:attrName>style.visibility</p:attrName>
                                            </p:attrNameLst>
                                          </p:cBhvr>
                                          <p:to>
                                            <p:strVal val="visible"/>
                                          </p:to>
                                        </p:set>
                                        <p:anim calcmode="lin" valueType="num" p14:bounceEnd="50000">
                                          <p:cBhvr additive="base">
                                            <p:cTn id="86" dur="500" fill="hold"/>
                                            <p:tgtEl>
                                              <p:spTgt spid="1396">
                                                <p:txEl>
                                                  <p:pRg st="1" end="1"/>
                                                </p:txEl>
                                              </p:spTgt>
                                            </p:tgtEl>
                                            <p:attrNameLst>
                                              <p:attrName>ppt_x</p:attrName>
                                            </p:attrNameLst>
                                          </p:cBhvr>
                                          <p:tavLst>
                                            <p:tav tm="0">
                                              <p:val>
                                                <p:strVal val="#ppt_x"/>
                                              </p:val>
                                            </p:tav>
                                            <p:tav tm="100000">
                                              <p:val>
                                                <p:strVal val="#ppt_x"/>
                                              </p:val>
                                            </p:tav>
                                          </p:tavLst>
                                        </p:anim>
                                        <p:anim calcmode="lin" valueType="num" p14:bounceEnd="50000">
                                          <p:cBhvr additive="base">
                                            <p:cTn id="87" dur="500" fill="hold"/>
                                            <p:tgtEl>
                                              <p:spTgt spid="1396">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7" grpId="0" animBg="1"/>
          <p:bldP spid="1388" grpId="0" animBg="1"/>
          <p:bldP spid="1389" grpId="0" animBg="1"/>
          <p:bldP spid="1390" grpId="0"/>
          <p:bldP spid="1392" grpId="0" build="p"/>
          <p:bldP spid="1394" grpId="0" uiExpand="1" build="p"/>
          <p:bldP spid="1396" grpId="0" uiExpand="1" build="p"/>
          <p:bldP spid="1397" grpId="0"/>
          <p:bldP spid="1398" grpId="0"/>
          <p:bldP spid="1399" grpId="0"/>
          <p:bldP spid="8" grpId="0" animBg="1"/>
          <p:bldP spid="93" grpId="0" animBg="1"/>
          <p:bldP spid="9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stCondLst>
                                        <p:cond delay="0"/>
                                      </p:stCondLst>
                                      <p:childTnLst>
                                        <p:set>
                                          <p:cBhvr>
                                            <p:cTn id="6" dur="1" fill="hold">
                                              <p:stCondLst>
                                                <p:cond delay="0"/>
                                              </p:stCondLst>
                                            </p:cTn>
                                            <p:tgtEl>
                                              <p:spTgt spid="1390"/>
                                            </p:tgtEl>
                                            <p:attrNameLst>
                                              <p:attrName>style.visibility</p:attrName>
                                            </p:attrNameLst>
                                          </p:cBhvr>
                                          <p:to>
                                            <p:strVal val="visible"/>
                                          </p:to>
                                        </p:set>
                                        <p:anim calcmode="lin" valueType="num">
                                          <p:cBhvr additive="base">
                                            <p:cTn id="7" dur="500" fill="hold"/>
                                            <p:tgtEl>
                                              <p:spTgt spid="1390"/>
                                            </p:tgtEl>
                                            <p:attrNameLst>
                                              <p:attrName>ppt_x</p:attrName>
                                            </p:attrNameLst>
                                          </p:cBhvr>
                                          <p:tavLst>
                                            <p:tav tm="0">
                                              <p:val>
                                                <p:strVal val="0-#ppt_w/2"/>
                                              </p:val>
                                            </p:tav>
                                            <p:tav tm="100000">
                                              <p:val>
                                                <p:strVal val="#ppt_x"/>
                                              </p:val>
                                            </p:tav>
                                          </p:tavLst>
                                        </p:anim>
                                        <p:anim calcmode="lin" valueType="num">
                                          <p:cBhvr additive="base">
                                            <p:cTn id="8" dur="500" fill="hold"/>
                                            <p:tgtEl>
                                              <p:spTgt spid="139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fill="hold" grpId="0" nodeType="clickEffect">
                                      <p:stCondLst>
                                        <p:cond delay="0"/>
                                      </p:stCondLst>
                                      <p:childTnLst>
                                        <p:set>
                                          <p:cBhvr>
                                            <p:cTn id="12" dur="1" fill="hold">
                                              <p:stCondLst>
                                                <p:cond delay="0"/>
                                              </p:stCondLst>
                                            </p:cTn>
                                            <p:tgtEl>
                                              <p:spTgt spid="1389"/>
                                            </p:tgtEl>
                                            <p:attrNameLst>
                                              <p:attrName>style.visibility</p:attrName>
                                            </p:attrNameLst>
                                          </p:cBhvr>
                                          <p:to>
                                            <p:strVal val="visible"/>
                                          </p:to>
                                        </p:set>
                                        <p:anim calcmode="lin" valueType="num">
                                          <p:cBhvr additive="base">
                                            <p:cTn id="13" dur="500" fill="hold"/>
                                            <p:tgtEl>
                                              <p:spTgt spid="1389"/>
                                            </p:tgtEl>
                                            <p:attrNameLst>
                                              <p:attrName>ppt_x</p:attrName>
                                            </p:attrNameLst>
                                          </p:cBhvr>
                                          <p:tavLst>
                                            <p:tav tm="0">
                                              <p:val>
                                                <p:strVal val="#ppt_x"/>
                                              </p:val>
                                            </p:tav>
                                            <p:tav tm="100000">
                                              <p:val>
                                                <p:strVal val="#ppt_x"/>
                                              </p:val>
                                            </p:tav>
                                          </p:tavLst>
                                        </p:anim>
                                        <p:anim calcmode="lin" valueType="num">
                                          <p:cBhvr additive="base">
                                            <p:cTn id="14" dur="500" fill="hold"/>
                                            <p:tgtEl>
                                              <p:spTgt spid="1389"/>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 accel="50000" fill="hold" grpId="0" nodeType="afterEffect">
                                      <p:stCondLst>
                                        <p:cond delay="0"/>
                                      </p:stCondLst>
                                      <p:childTnLst>
                                        <p:set>
                                          <p:cBhvr>
                                            <p:cTn id="17" dur="1" fill="hold">
                                              <p:stCondLst>
                                                <p:cond delay="0"/>
                                              </p:stCondLst>
                                            </p:cTn>
                                            <p:tgtEl>
                                              <p:spTgt spid="1397"/>
                                            </p:tgtEl>
                                            <p:attrNameLst>
                                              <p:attrName>style.visibility</p:attrName>
                                            </p:attrNameLst>
                                          </p:cBhvr>
                                          <p:to>
                                            <p:strVal val="visible"/>
                                          </p:to>
                                        </p:set>
                                        <p:anim calcmode="lin" valueType="num">
                                          <p:cBhvr additive="base">
                                            <p:cTn id="18" dur="500" fill="hold"/>
                                            <p:tgtEl>
                                              <p:spTgt spid="1397"/>
                                            </p:tgtEl>
                                            <p:attrNameLst>
                                              <p:attrName>ppt_x</p:attrName>
                                            </p:attrNameLst>
                                          </p:cBhvr>
                                          <p:tavLst>
                                            <p:tav tm="0">
                                              <p:val>
                                                <p:strVal val="#ppt_x"/>
                                              </p:val>
                                            </p:tav>
                                            <p:tav tm="100000">
                                              <p:val>
                                                <p:strVal val="#ppt_x"/>
                                              </p:val>
                                            </p:tav>
                                          </p:tavLst>
                                        </p:anim>
                                        <p:anim calcmode="lin" valueType="num">
                                          <p:cBhvr additive="base">
                                            <p:cTn id="19" dur="500" fill="hold"/>
                                            <p:tgtEl>
                                              <p:spTgt spid="1397"/>
                                            </p:tgtEl>
                                            <p:attrNameLst>
                                              <p:attrName>ppt_y</p:attrName>
                                            </p:attrNameLst>
                                          </p:cBhvr>
                                          <p:tavLst>
                                            <p:tav tm="0">
                                              <p:val>
                                                <p:strVal val="0-#ppt_h/2"/>
                                              </p:val>
                                            </p:tav>
                                            <p:tav tm="100000">
                                              <p:val>
                                                <p:strVal val="#ppt_y"/>
                                              </p:val>
                                            </p:tav>
                                          </p:tavLst>
                                        </p:anim>
                                      </p:childTnLst>
                                    </p:cTn>
                                  </p:par>
                                  <p:par>
                                    <p:cTn id="20" presetID="2" presetClass="entr" presetSubtype="1" accel="5000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1" accel="50000" fill="hold" nodeType="afterEffect">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cBhvr additive="base">
                                            <p:cTn id="27" dur="500" fill="hold"/>
                                            <p:tgtEl>
                                              <p:spTgt spid="1028"/>
                                            </p:tgtEl>
                                            <p:attrNameLst>
                                              <p:attrName>ppt_x</p:attrName>
                                            </p:attrNameLst>
                                          </p:cBhvr>
                                          <p:tavLst>
                                            <p:tav tm="0">
                                              <p:val>
                                                <p:strVal val="#ppt_x"/>
                                              </p:val>
                                            </p:tav>
                                            <p:tav tm="100000">
                                              <p:val>
                                                <p:strVal val="#ppt_x"/>
                                              </p:val>
                                            </p:tav>
                                          </p:tavLst>
                                        </p:anim>
                                        <p:anim calcmode="lin" valueType="num">
                                          <p:cBhvr additive="base">
                                            <p:cTn id="28" dur="500" fill="hold"/>
                                            <p:tgtEl>
                                              <p:spTgt spid="1028"/>
                                            </p:tgtEl>
                                            <p:attrNameLst>
                                              <p:attrName>ppt_y</p:attrName>
                                            </p:attrNameLst>
                                          </p:cBhvr>
                                          <p:tavLst>
                                            <p:tav tm="0">
                                              <p:val>
                                                <p:strVal val="0-#ppt_h/2"/>
                                              </p:val>
                                            </p:tav>
                                            <p:tav tm="100000">
                                              <p:val>
                                                <p:strVal val="#ppt_y"/>
                                              </p:val>
                                            </p:tav>
                                          </p:tavLst>
                                        </p:anim>
                                      </p:childTnLst>
                                    </p:cTn>
                                  </p:par>
                                </p:childTnLst>
                              </p:cTn>
                            </p:par>
                            <p:par>
                              <p:cTn id="29" fill="hold">
                                <p:stCondLst>
                                  <p:cond delay="1500"/>
                                </p:stCondLst>
                                <p:childTnLst>
                                  <p:par>
                                    <p:cTn id="30" presetID="2" presetClass="entr" presetSubtype="1" accel="50000" fill="hold" grpId="0" nodeType="afterEffect">
                                      <p:stCondLst>
                                        <p:cond delay="0"/>
                                      </p:stCondLst>
                                      <p:childTnLst>
                                        <p:set>
                                          <p:cBhvr>
                                            <p:cTn id="31" dur="1" fill="hold">
                                              <p:stCondLst>
                                                <p:cond delay="0"/>
                                              </p:stCondLst>
                                            </p:cTn>
                                            <p:tgtEl>
                                              <p:spTgt spid="1392">
                                                <p:txEl>
                                                  <p:pRg st="0" end="0"/>
                                                </p:txEl>
                                              </p:spTgt>
                                            </p:tgtEl>
                                            <p:attrNameLst>
                                              <p:attrName>style.visibility</p:attrName>
                                            </p:attrNameLst>
                                          </p:cBhvr>
                                          <p:to>
                                            <p:strVal val="visible"/>
                                          </p:to>
                                        </p:set>
                                        <p:anim calcmode="lin" valueType="num">
                                          <p:cBhvr additive="base">
                                            <p:cTn id="32" dur="500" fill="hold"/>
                                            <p:tgtEl>
                                              <p:spTgt spid="1392">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9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accel="50000" fill="hold" grpId="0" nodeType="clickEffect">
                                      <p:stCondLst>
                                        <p:cond delay="0"/>
                                      </p:stCondLst>
                                      <p:childTnLst>
                                        <p:set>
                                          <p:cBhvr>
                                            <p:cTn id="37" dur="1" fill="hold">
                                              <p:stCondLst>
                                                <p:cond delay="0"/>
                                              </p:stCondLst>
                                            </p:cTn>
                                            <p:tgtEl>
                                              <p:spTgt spid="1388"/>
                                            </p:tgtEl>
                                            <p:attrNameLst>
                                              <p:attrName>style.visibility</p:attrName>
                                            </p:attrNameLst>
                                          </p:cBhvr>
                                          <p:to>
                                            <p:strVal val="visible"/>
                                          </p:to>
                                        </p:set>
                                        <p:anim calcmode="lin" valueType="num">
                                          <p:cBhvr additive="base">
                                            <p:cTn id="38" dur="500" fill="hold"/>
                                            <p:tgtEl>
                                              <p:spTgt spid="1388"/>
                                            </p:tgtEl>
                                            <p:attrNameLst>
                                              <p:attrName>ppt_x</p:attrName>
                                            </p:attrNameLst>
                                          </p:cBhvr>
                                          <p:tavLst>
                                            <p:tav tm="0">
                                              <p:val>
                                                <p:strVal val="#ppt_x"/>
                                              </p:val>
                                            </p:tav>
                                            <p:tav tm="100000">
                                              <p:val>
                                                <p:strVal val="#ppt_x"/>
                                              </p:val>
                                            </p:tav>
                                          </p:tavLst>
                                        </p:anim>
                                        <p:anim calcmode="lin" valueType="num">
                                          <p:cBhvr additive="base">
                                            <p:cTn id="39" dur="500" fill="hold"/>
                                            <p:tgtEl>
                                              <p:spTgt spid="1388"/>
                                            </p:tgtEl>
                                            <p:attrNameLst>
                                              <p:attrName>ppt_y</p:attrName>
                                            </p:attrNameLst>
                                          </p:cBhvr>
                                          <p:tavLst>
                                            <p:tav tm="0">
                                              <p:val>
                                                <p:strVal val="0-#ppt_h/2"/>
                                              </p:val>
                                            </p:tav>
                                            <p:tav tm="100000">
                                              <p:val>
                                                <p:strVal val="#ppt_y"/>
                                              </p:val>
                                            </p:tav>
                                          </p:tavLst>
                                        </p:anim>
                                      </p:childTnLst>
                                    </p:cTn>
                                  </p:par>
                                </p:childTnLst>
                              </p:cTn>
                            </p:par>
                            <p:par>
                              <p:cTn id="40" fill="hold">
                                <p:stCondLst>
                                  <p:cond delay="500"/>
                                </p:stCondLst>
                                <p:childTnLst>
                                  <p:par>
                                    <p:cTn id="41" presetID="2" presetClass="entr" presetSubtype="1" accel="50000" fill="hold" grpId="0" nodeType="afterEffect">
                                      <p:stCondLst>
                                        <p:cond delay="0"/>
                                      </p:stCondLst>
                                      <p:childTnLst>
                                        <p:set>
                                          <p:cBhvr>
                                            <p:cTn id="42" dur="1" fill="hold">
                                              <p:stCondLst>
                                                <p:cond delay="0"/>
                                              </p:stCondLst>
                                            </p:cTn>
                                            <p:tgtEl>
                                              <p:spTgt spid="1398"/>
                                            </p:tgtEl>
                                            <p:attrNameLst>
                                              <p:attrName>style.visibility</p:attrName>
                                            </p:attrNameLst>
                                          </p:cBhvr>
                                          <p:to>
                                            <p:strVal val="visible"/>
                                          </p:to>
                                        </p:set>
                                        <p:anim calcmode="lin" valueType="num">
                                          <p:cBhvr additive="base">
                                            <p:cTn id="43" dur="500" fill="hold"/>
                                            <p:tgtEl>
                                              <p:spTgt spid="1398"/>
                                            </p:tgtEl>
                                            <p:attrNameLst>
                                              <p:attrName>ppt_x</p:attrName>
                                            </p:attrNameLst>
                                          </p:cBhvr>
                                          <p:tavLst>
                                            <p:tav tm="0">
                                              <p:val>
                                                <p:strVal val="#ppt_x"/>
                                              </p:val>
                                            </p:tav>
                                            <p:tav tm="100000">
                                              <p:val>
                                                <p:strVal val="#ppt_x"/>
                                              </p:val>
                                            </p:tav>
                                          </p:tavLst>
                                        </p:anim>
                                        <p:anim calcmode="lin" valueType="num">
                                          <p:cBhvr additive="base">
                                            <p:cTn id="44" dur="500" fill="hold"/>
                                            <p:tgtEl>
                                              <p:spTgt spid="1398"/>
                                            </p:tgtEl>
                                            <p:attrNameLst>
                                              <p:attrName>ppt_y</p:attrName>
                                            </p:attrNameLst>
                                          </p:cBhvr>
                                          <p:tavLst>
                                            <p:tav tm="0">
                                              <p:val>
                                                <p:strVal val="0-#ppt_h/2"/>
                                              </p:val>
                                            </p:tav>
                                            <p:tav tm="100000">
                                              <p:val>
                                                <p:strVal val="#ppt_y"/>
                                              </p:val>
                                            </p:tav>
                                          </p:tavLst>
                                        </p:anim>
                                      </p:childTnLst>
                                    </p:cTn>
                                  </p:par>
                                  <p:par>
                                    <p:cTn id="45" presetID="2" presetClass="entr" presetSubtype="1" accel="50000" fill="hold" grpId="0" nodeType="withEffect">
                                      <p:stCondLst>
                                        <p:cond delay="0"/>
                                      </p:stCondLst>
                                      <p:childTnLst>
                                        <p:set>
                                          <p:cBhvr>
                                            <p:cTn id="46" dur="1" fill="hold">
                                              <p:stCondLst>
                                                <p:cond delay="0"/>
                                              </p:stCondLst>
                                            </p:cTn>
                                            <p:tgtEl>
                                              <p:spTgt spid="93"/>
                                            </p:tgtEl>
                                            <p:attrNameLst>
                                              <p:attrName>style.visibility</p:attrName>
                                            </p:attrNameLst>
                                          </p:cBhvr>
                                          <p:to>
                                            <p:strVal val="visible"/>
                                          </p:to>
                                        </p:set>
                                        <p:anim calcmode="lin" valueType="num">
                                          <p:cBhvr additive="base">
                                            <p:cTn id="47" dur="500" fill="hold"/>
                                            <p:tgtEl>
                                              <p:spTgt spid="93"/>
                                            </p:tgtEl>
                                            <p:attrNameLst>
                                              <p:attrName>ppt_x</p:attrName>
                                            </p:attrNameLst>
                                          </p:cBhvr>
                                          <p:tavLst>
                                            <p:tav tm="0">
                                              <p:val>
                                                <p:strVal val="#ppt_x"/>
                                              </p:val>
                                            </p:tav>
                                            <p:tav tm="100000">
                                              <p:val>
                                                <p:strVal val="#ppt_x"/>
                                              </p:val>
                                            </p:tav>
                                          </p:tavLst>
                                        </p:anim>
                                        <p:anim calcmode="lin" valueType="num">
                                          <p:cBhvr additive="base">
                                            <p:cTn id="48" dur="500" fill="hold"/>
                                            <p:tgtEl>
                                              <p:spTgt spid="93"/>
                                            </p:tgtEl>
                                            <p:attrNameLst>
                                              <p:attrName>ppt_y</p:attrName>
                                            </p:attrNameLst>
                                          </p:cBhvr>
                                          <p:tavLst>
                                            <p:tav tm="0">
                                              <p:val>
                                                <p:strVal val="0-#ppt_h/2"/>
                                              </p:val>
                                            </p:tav>
                                            <p:tav tm="100000">
                                              <p:val>
                                                <p:strVal val="#ppt_y"/>
                                              </p:val>
                                            </p:tav>
                                          </p:tavLst>
                                        </p:anim>
                                      </p:childTnLst>
                                    </p:cTn>
                                  </p:par>
                                </p:childTnLst>
                              </p:cTn>
                            </p:par>
                            <p:par>
                              <p:cTn id="49" fill="hold">
                                <p:stCondLst>
                                  <p:cond delay="1000"/>
                                </p:stCondLst>
                                <p:childTnLst>
                                  <p:par>
                                    <p:cTn id="50" presetID="2" presetClass="entr" presetSubtype="1" accel="50000" fill="hold" nodeType="afterEffect">
                                      <p:stCondLst>
                                        <p:cond delay="0"/>
                                      </p:stCondLst>
                                      <p:childTnLst>
                                        <p:set>
                                          <p:cBhvr>
                                            <p:cTn id="51" dur="1" fill="hold">
                                              <p:stCondLst>
                                                <p:cond delay="0"/>
                                              </p:stCondLst>
                                            </p:cTn>
                                            <p:tgtEl>
                                              <p:spTgt spid="88"/>
                                            </p:tgtEl>
                                            <p:attrNameLst>
                                              <p:attrName>style.visibility</p:attrName>
                                            </p:attrNameLst>
                                          </p:cBhvr>
                                          <p:to>
                                            <p:strVal val="visible"/>
                                          </p:to>
                                        </p:set>
                                        <p:anim calcmode="lin" valueType="num">
                                          <p:cBhvr additive="base">
                                            <p:cTn id="52" dur="500" fill="hold"/>
                                            <p:tgtEl>
                                              <p:spTgt spid="88"/>
                                            </p:tgtEl>
                                            <p:attrNameLst>
                                              <p:attrName>ppt_x</p:attrName>
                                            </p:attrNameLst>
                                          </p:cBhvr>
                                          <p:tavLst>
                                            <p:tav tm="0">
                                              <p:val>
                                                <p:strVal val="#ppt_x"/>
                                              </p:val>
                                            </p:tav>
                                            <p:tav tm="100000">
                                              <p:val>
                                                <p:strVal val="#ppt_x"/>
                                              </p:val>
                                            </p:tav>
                                          </p:tavLst>
                                        </p:anim>
                                        <p:anim calcmode="lin" valueType="num">
                                          <p:cBhvr additive="base">
                                            <p:cTn id="53" dur="500" fill="hold"/>
                                            <p:tgtEl>
                                              <p:spTgt spid="88"/>
                                            </p:tgtEl>
                                            <p:attrNameLst>
                                              <p:attrName>ppt_y</p:attrName>
                                            </p:attrNameLst>
                                          </p:cBhvr>
                                          <p:tavLst>
                                            <p:tav tm="0">
                                              <p:val>
                                                <p:strVal val="0-#ppt_h/2"/>
                                              </p:val>
                                            </p:tav>
                                            <p:tav tm="100000">
                                              <p:val>
                                                <p:strVal val="#ppt_y"/>
                                              </p:val>
                                            </p:tav>
                                          </p:tavLst>
                                        </p:anim>
                                      </p:childTnLst>
                                    </p:cTn>
                                  </p:par>
                                </p:childTnLst>
                              </p:cTn>
                            </p:par>
                            <p:par>
                              <p:cTn id="54" fill="hold">
                                <p:stCondLst>
                                  <p:cond delay="1500"/>
                                </p:stCondLst>
                                <p:childTnLst>
                                  <p:par>
                                    <p:cTn id="55" presetID="2" presetClass="entr" presetSubtype="1" accel="50000" fill="hold" grpId="0" nodeType="afterEffect">
                                      <p:stCondLst>
                                        <p:cond delay="0"/>
                                      </p:stCondLst>
                                      <p:childTnLst>
                                        <p:set>
                                          <p:cBhvr>
                                            <p:cTn id="56" dur="1" fill="hold">
                                              <p:stCondLst>
                                                <p:cond delay="0"/>
                                              </p:stCondLst>
                                            </p:cTn>
                                            <p:tgtEl>
                                              <p:spTgt spid="1394">
                                                <p:txEl>
                                                  <p:pRg st="0" end="0"/>
                                                </p:txEl>
                                              </p:spTgt>
                                            </p:tgtEl>
                                            <p:attrNameLst>
                                              <p:attrName>style.visibility</p:attrName>
                                            </p:attrNameLst>
                                          </p:cBhvr>
                                          <p:to>
                                            <p:strVal val="visible"/>
                                          </p:to>
                                        </p:set>
                                        <p:anim calcmode="lin" valueType="num">
                                          <p:cBhvr additive="base">
                                            <p:cTn id="57" dur="500" fill="hold"/>
                                            <p:tgtEl>
                                              <p:spTgt spid="1394">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39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accel="50000" fill="hold" grpId="0" nodeType="clickEffect">
                                      <p:stCondLst>
                                        <p:cond delay="0"/>
                                      </p:stCondLst>
                                      <p:childTnLst>
                                        <p:set>
                                          <p:cBhvr>
                                            <p:cTn id="62" dur="1" fill="hold">
                                              <p:stCondLst>
                                                <p:cond delay="0"/>
                                              </p:stCondLst>
                                            </p:cTn>
                                            <p:tgtEl>
                                              <p:spTgt spid="1387"/>
                                            </p:tgtEl>
                                            <p:attrNameLst>
                                              <p:attrName>style.visibility</p:attrName>
                                            </p:attrNameLst>
                                          </p:cBhvr>
                                          <p:to>
                                            <p:strVal val="visible"/>
                                          </p:to>
                                        </p:set>
                                        <p:anim calcmode="lin" valueType="num">
                                          <p:cBhvr additive="base">
                                            <p:cTn id="63" dur="500" fill="hold"/>
                                            <p:tgtEl>
                                              <p:spTgt spid="1387"/>
                                            </p:tgtEl>
                                            <p:attrNameLst>
                                              <p:attrName>ppt_x</p:attrName>
                                            </p:attrNameLst>
                                          </p:cBhvr>
                                          <p:tavLst>
                                            <p:tav tm="0">
                                              <p:val>
                                                <p:strVal val="#ppt_x"/>
                                              </p:val>
                                            </p:tav>
                                            <p:tav tm="100000">
                                              <p:val>
                                                <p:strVal val="#ppt_x"/>
                                              </p:val>
                                            </p:tav>
                                          </p:tavLst>
                                        </p:anim>
                                        <p:anim calcmode="lin" valueType="num">
                                          <p:cBhvr additive="base">
                                            <p:cTn id="64" dur="500" fill="hold"/>
                                            <p:tgtEl>
                                              <p:spTgt spid="1387"/>
                                            </p:tgtEl>
                                            <p:attrNameLst>
                                              <p:attrName>ppt_y</p:attrName>
                                            </p:attrNameLst>
                                          </p:cBhvr>
                                          <p:tavLst>
                                            <p:tav tm="0">
                                              <p:val>
                                                <p:strVal val="0-#ppt_h/2"/>
                                              </p:val>
                                            </p:tav>
                                            <p:tav tm="100000">
                                              <p:val>
                                                <p:strVal val="#ppt_y"/>
                                              </p:val>
                                            </p:tav>
                                          </p:tavLst>
                                        </p:anim>
                                      </p:childTnLst>
                                    </p:cTn>
                                  </p:par>
                                </p:childTnLst>
                              </p:cTn>
                            </p:par>
                            <p:par>
                              <p:cTn id="65" fill="hold">
                                <p:stCondLst>
                                  <p:cond delay="500"/>
                                </p:stCondLst>
                                <p:childTnLst>
                                  <p:par>
                                    <p:cTn id="66" presetID="2" presetClass="entr" presetSubtype="1" accel="50000" fill="hold" grpId="0" nodeType="afterEffect">
                                      <p:stCondLst>
                                        <p:cond delay="0"/>
                                      </p:stCondLst>
                                      <p:childTnLst>
                                        <p:set>
                                          <p:cBhvr>
                                            <p:cTn id="67" dur="1" fill="hold">
                                              <p:stCondLst>
                                                <p:cond delay="0"/>
                                              </p:stCondLst>
                                            </p:cTn>
                                            <p:tgtEl>
                                              <p:spTgt spid="1399"/>
                                            </p:tgtEl>
                                            <p:attrNameLst>
                                              <p:attrName>style.visibility</p:attrName>
                                            </p:attrNameLst>
                                          </p:cBhvr>
                                          <p:to>
                                            <p:strVal val="visible"/>
                                          </p:to>
                                        </p:set>
                                        <p:anim calcmode="lin" valueType="num">
                                          <p:cBhvr additive="base">
                                            <p:cTn id="68" dur="500" fill="hold"/>
                                            <p:tgtEl>
                                              <p:spTgt spid="1399"/>
                                            </p:tgtEl>
                                            <p:attrNameLst>
                                              <p:attrName>ppt_x</p:attrName>
                                            </p:attrNameLst>
                                          </p:cBhvr>
                                          <p:tavLst>
                                            <p:tav tm="0">
                                              <p:val>
                                                <p:strVal val="#ppt_x"/>
                                              </p:val>
                                            </p:tav>
                                            <p:tav tm="100000">
                                              <p:val>
                                                <p:strVal val="#ppt_x"/>
                                              </p:val>
                                            </p:tav>
                                          </p:tavLst>
                                        </p:anim>
                                        <p:anim calcmode="lin" valueType="num">
                                          <p:cBhvr additive="base">
                                            <p:cTn id="69" dur="500" fill="hold"/>
                                            <p:tgtEl>
                                              <p:spTgt spid="1399"/>
                                            </p:tgtEl>
                                            <p:attrNameLst>
                                              <p:attrName>ppt_y</p:attrName>
                                            </p:attrNameLst>
                                          </p:cBhvr>
                                          <p:tavLst>
                                            <p:tav tm="0">
                                              <p:val>
                                                <p:strVal val="0-#ppt_h/2"/>
                                              </p:val>
                                            </p:tav>
                                            <p:tav tm="100000">
                                              <p:val>
                                                <p:strVal val="#ppt_y"/>
                                              </p:val>
                                            </p:tav>
                                          </p:tavLst>
                                        </p:anim>
                                      </p:childTnLst>
                                    </p:cTn>
                                  </p:par>
                                  <p:par>
                                    <p:cTn id="70" presetID="2" presetClass="entr" presetSubtype="1" accel="50000" fill="hold" grpId="0" nodeType="withEffect">
                                      <p:stCondLst>
                                        <p:cond delay="0"/>
                                      </p:stCondLst>
                                      <p:childTnLst>
                                        <p:set>
                                          <p:cBhvr>
                                            <p:cTn id="71" dur="1" fill="hold">
                                              <p:stCondLst>
                                                <p:cond delay="0"/>
                                              </p:stCondLst>
                                            </p:cTn>
                                            <p:tgtEl>
                                              <p:spTgt spid="94"/>
                                            </p:tgtEl>
                                            <p:attrNameLst>
                                              <p:attrName>style.visibility</p:attrName>
                                            </p:attrNameLst>
                                          </p:cBhvr>
                                          <p:to>
                                            <p:strVal val="visible"/>
                                          </p:to>
                                        </p:set>
                                        <p:anim calcmode="lin" valueType="num">
                                          <p:cBhvr additive="base">
                                            <p:cTn id="72" dur="500" fill="hold"/>
                                            <p:tgtEl>
                                              <p:spTgt spid="94"/>
                                            </p:tgtEl>
                                            <p:attrNameLst>
                                              <p:attrName>ppt_x</p:attrName>
                                            </p:attrNameLst>
                                          </p:cBhvr>
                                          <p:tavLst>
                                            <p:tav tm="0">
                                              <p:val>
                                                <p:strVal val="#ppt_x"/>
                                              </p:val>
                                            </p:tav>
                                            <p:tav tm="100000">
                                              <p:val>
                                                <p:strVal val="#ppt_x"/>
                                              </p:val>
                                            </p:tav>
                                          </p:tavLst>
                                        </p:anim>
                                        <p:anim calcmode="lin" valueType="num">
                                          <p:cBhvr additive="base">
                                            <p:cTn id="73" dur="500" fill="hold"/>
                                            <p:tgtEl>
                                              <p:spTgt spid="94"/>
                                            </p:tgtEl>
                                            <p:attrNameLst>
                                              <p:attrName>ppt_y</p:attrName>
                                            </p:attrNameLst>
                                          </p:cBhvr>
                                          <p:tavLst>
                                            <p:tav tm="0">
                                              <p:val>
                                                <p:strVal val="0-#ppt_h/2"/>
                                              </p:val>
                                            </p:tav>
                                            <p:tav tm="100000">
                                              <p:val>
                                                <p:strVal val="#ppt_y"/>
                                              </p:val>
                                            </p:tav>
                                          </p:tavLst>
                                        </p:anim>
                                      </p:childTnLst>
                                    </p:cTn>
                                  </p:par>
                                </p:childTnLst>
                              </p:cTn>
                            </p:par>
                            <p:par>
                              <p:cTn id="74" fill="hold">
                                <p:stCondLst>
                                  <p:cond delay="1000"/>
                                </p:stCondLst>
                                <p:childTnLst>
                                  <p:par>
                                    <p:cTn id="75" presetID="2" presetClass="entr" presetSubtype="1" accel="50000" fill="hold" nodeType="afterEffect">
                                      <p:stCondLst>
                                        <p:cond delay="0"/>
                                      </p:stCondLst>
                                      <p:childTnLst>
                                        <p:set>
                                          <p:cBhvr>
                                            <p:cTn id="76" dur="1" fill="hold">
                                              <p:stCondLst>
                                                <p:cond delay="0"/>
                                              </p:stCondLst>
                                            </p:cTn>
                                            <p:tgtEl>
                                              <p:spTgt spid="1026"/>
                                            </p:tgtEl>
                                            <p:attrNameLst>
                                              <p:attrName>style.visibility</p:attrName>
                                            </p:attrNameLst>
                                          </p:cBhvr>
                                          <p:to>
                                            <p:strVal val="visible"/>
                                          </p:to>
                                        </p:set>
                                        <p:anim calcmode="lin" valueType="num">
                                          <p:cBhvr additive="base">
                                            <p:cTn id="77" dur="500" fill="hold"/>
                                            <p:tgtEl>
                                              <p:spTgt spid="1026"/>
                                            </p:tgtEl>
                                            <p:attrNameLst>
                                              <p:attrName>ppt_x</p:attrName>
                                            </p:attrNameLst>
                                          </p:cBhvr>
                                          <p:tavLst>
                                            <p:tav tm="0">
                                              <p:val>
                                                <p:strVal val="#ppt_x"/>
                                              </p:val>
                                            </p:tav>
                                            <p:tav tm="100000">
                                              <p:val>
                                                <p:strVal val="#ppt_x"/>
                                              </p:val>
                                            </p:tav>
                                          </p:tavLst>
                                        </p:anim>
                                        <p:anim calcmode="lin" valueType="num">
                                          <p:cBhvr additive="base">
                                            <p:cTn id="78" dur="500" fill="hold"/>
                                            <p:tgtEl>
                                              <p:spTgt spid="1026"/>
                                            </p:tgtEl>
                                            <p:attrNameLst>
                                              <p:attrName>ppt_y</p:attrName>
                                            </p:attrNameLst>
                                          </p:cBhvr>
                                          <p:tavLst>
                                            <p:tav tm="0">
                                              <p:val>
                                                <p:strVal val="0-#ppt_h/2"/>
                                              </p:val>
                                            </p:tav>
                                            <p:tav tm="100000">
                                              <p:val>
                                                <p:strVal val="#ppt_y"/>
                                              </p:val>
                                            </p:tav>
                                          </p:tavLst>
                                        </p:anim>
                                      </p:childTnLst>
                                    </p:cTn>
                                  </p:par>
                                </p:childTnLst>
                              </p:cTn>
                            </p:par>
                            <p:par>
                              <p:cTn id="79" fill="hold">
                                <p:stCondLst>
                                  <p:cond delay="1500"/>
                                </p:stCondLst>
                                <p:childTnLst>
                                  <p:par>
                                    <p:cTn id="80" presetID="2" presetClass="entr" presetSubtype="1" accel="50000" fill="hold" grpId="0" nodeType="afterEffect">
                                      <p:stCondLst>
                                        <p:cond delay="0"/>
                                      </p:stCondLst>
                                      <p:childTnLst>
                                        <p:set>
                                          <p:cBhvr>
                                            <p:cTn id="81" dur="1" fill="hold">
                                              <p:stCondLst>
                                                <p:cond delay="0"/>
                                              </p:stCondLst>
                                            </p:cTn>
                                            <p:tgtEl>
                                              <p:spTgt spid="1396">
                                                <p:txEl>
                                                  <p:pRg st="0" end="0"/>
                                                </p:txEl>
                                              </p:spTgt>
                                            </p:tgtEl>
                                            <p:attrNameLst>
                                              <p:attrName>style.visibility</p:attrName>
                                            </p:attrNameLst>
                                          </p:cBhvr>
                                          <p:to>
                                            <p:strVal val="visible"/>
                                          </p:to>
                                        </p:set>
                                        <p:anim calcmode="lin" valueType="num">
                                          <p:cBhvr additive="base">
                                            <p:cTn id="82" dur="500" fill="hold"/>
                                            <p:tgtEl>
                                              <p:spTgt spid="1396">
                                                <p:txEl>
                                                  <p:pRg st="0" end="0"/>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1396">
                                                <p:txEl>
                                                  <p:pRg st="0" end="0"/>
                                                </p:txEl>
                                              </p:spTgt>
                                            </p:tgtEl>
                                            <p:attrNameLst>
                                              <p:attrName>ppt_y</p:attrName>
                                            </p:attrNameLst>
                                          </p:cBhvr>
                                          <p:tavLst>
                                            <p:tav tm="0">
                                              <p:val>
                                                <p:strVal val="0-#ppt_h/2"/>
                                              </p:val>
                                            </p:tav>
                                            <p:tav tm="100000">
                                              <p:val>
                                                <p:strVal val="#ppt_y"/>
                                              </p:val>
                                            </p:tav>
                                          </p:tavLst>
                                        </p:anim>
                                      </p:childTnLst>
                                    </p:cTn>
                                  </p:par>
                                  <p:par>
                                    <p:cTn id="84" presetID="2" presetClass="entr" presetSubtype="1" accel="50000" fill="hold" grpId="0" nodeType="withEffect">
                                      <p:stCondLst>
                                        <p:cond delay="0"/>
                                      </p:stCondLst>
                                      <p:childTnLst>
                                        <p:set>
                                          <p:cBhvr>
                                            <p:cTn id="85" dur="1" fill="hold">
                                              <p:stCondLst>
                                                <p:cond delay="0"/>
                                              </p:stCondLst>
                                            </p:cTn>
                                            <p:tgtEl>
                                              <p:spTgt spid="1396">
                                                <p:txEl>
                                                  <p:pRg st="1" end="1"/>
                                                </p:txEl>
                                              </p:spTgt>
                                            </p:tgtEl>
                                            <p:attrNameLst>
                                              <p:attrName>style.visibility</p:attrName>
                                            </p:attrNameLst>
                                          </p:cBhvr>
                                          <p:to>
                                            <p:strVal val="visible"/>
                                          </p:to>
                                        </p:set>
                                        <p:anim calcmode="lin" valueType="num">
                                          <p:cBhvr additive="base">
                                            <p:cTn id="86" dur="500" fill="hold"/>
                                            <p:tgtEl>
                                              <p:spTgt spid="1396">
                                                <p:txEl>
                                                  <p:pRg st="1" end="1"/>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1396">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7" grpId="0" animBg="1"/>
          <p:bldP spid="1388" grpId="0" animBg="1"/>
          <p:bldP spid="1389" grpId="0" animBg="1"/>
          <p:bldP spid="1390" grpId="0"/>
          <p:bldP spid="1392" grpId="0" build="p"/>
          <p:bldP spid="1394" grpId="0" uiExpand="1" build="p"/>
          <p:bldP spid="1396" grpId="0" uiExpand="1" build="p"/>
          <p:bldP spid="1397" grpId="0"/>
          <p:bldP spid="1398" grpId="0"/>
          <p:bldP spid="1399" grpId="0"/>
          <p:bldP spid="8" grpId="0" animBg="1"/>
          <p:bldP spid="93" grpId="0" animBg="1"/>
          <p:bldP spid="94"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43"/>
          <p:cNvSpPr/>
          <p:nvPr/>
        </p:nvSpPr>
        <p:spPr>
          <a:xfrm>
            <a:off x="1311475" y="604649"/>
            <a:ext cx="6521100" cy="3934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3"/>
          <p:cNvSpPr txBox="1">
            <a:spLocks noGrp="1"/>
          </p:cNvSpPr>
          <p:nvPr>
            <p:ph type="title"/>
          </p:nvPr>
        </p:nvSpPr>
        <p:spPr>
          <a:xfrm>
            <a:off x="1804308" y="1296760"/>
            <a:ext cx="5535384" cy="2204700"/>
          </a:xfrm>
          <a:prstGeom prst="rect">
            <a:avLst/>
          </a:prstGeom>
        </p:spPr>
        <p:txBody>
          <a:bodyPr spcFirstLastPara="1" wrap="square" lIns="91425" tIns="91425" rIns="91425" bIns="91425" anchor="ctr" anchorCtr="0">
            <a:noAutofit/>
          </a:bodyPr>
          <a:lstStyle/>
          <a:p>
            <a:pPr lvl="0"/>
            <a:r>
              <a:rPr lang="vi-VN" sz="3600" dirty="0">
                <a:latin typeface="Times New Roman" panose="02020603050405020304" pitchFamily="18" charset="0"/>
                <a:cs typeface="Times New Roman" panose="02020603050405020304" pitchFamily="18" charset="0"/>
              </a:rPr>
              <a:t>Tại sao Lý Thường Kiệt chọn sông Như Nguyệt để làm phòng tuyến chặn giặc?</a:t>
            </a:r>
            <a:endParaRPr sz="3600" dirty="0">
              <a:latin typeface="Times New Roman" panose="02020603050405020304" pitchFamily="18" charset="0"/>
              <a:cs typeface="Times New Roman" panose="02020603050405020304"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01"/>
                                        </p:tgtEl>
                                        <p:attrNameLst>
                                          <p:attrName>style.visibility</p:attrName>
                                        </p:attrNameLst>
                                      </p:cBhvr>
                                      <p:to>
                                        <p:strVal val="visible"/>
                                      </p:to>
                                    </p:set>
                                    <p:animEffect transition="in" filter="barn(outVertical)">
                                      <p:cBhvr>
                                        <p:cTn id="7" dur="500"/>
                                        <p:tgtEl>
                                          <p:spTgt spid="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B64BA53-8DDE-3548-8989-FDDED6D21FEC}"/>
              </a:ext>
            </a:extLst>
          </p:cNvPr>
          <p:cNvGrpSpPr/>
          <p:nvPr/>
        </p:nvGrpSpPr>
        <p:grpSpPr>
          <a:xfrm>
            <a:off x="0" y="-1"/>
            <a:ext cx="9144000" cy="5143501"/>
            <a:chOff x="0" y="-1"/>
            <a:chExt cx="9144000" cy="5143501"/>
          </a:xfrm>
        </p:grpSpPr>
        <p:pic>
          <p:nvPicPr>
            <p:cNvPr id="6" name="Picture 5">
              <a:extLst>
                <a:ext uri="{FF2B5EF4-FFF2-40B4-BE49-F238E27FC236}">
                  <a16:creationId xmlns:a16="http://schemas.microsoft.com/office/drawing/2014/main" id="{A43D2A5A-C37A-A54B-AD63-B61AB8501FE4}"/>
                </a:ext>
              </a:extLst>
            </p:cNvPr>
            <p:cNvPicPr>
              <a:picLocks noChangeAspect="1"/>
            </p:cNvPicPr>
            <p:nvPr/>
          </p:nvPicPr>
          <p:blipFill>
            <a:blip r:embed="rId3"/>
            <a:stretch>
              <a:fillRect/>
            </a:stretch>
          </p:blipFill>
          <p:spPr>
            <a:xfrm>
              <a:off x="0" y="-1"/>
              <a:ext cx="9144000" cy="5143501"/>
            </a:xfrm>
            <a:prstGeom prst="rect">
              <a:avLst/>
            </a:prstGeom>
          </p:spPr>
        </p:pic>
        <p:sp>
          <p:nvSpPr>
            <p:cNvPr id="7" name="Rectangle 6">
              <a:extLst>
                <a:ext uri="{FF2B5EF4-FFF2-40B4-BE49-F238E27FC236}">
                  <a16:creationId xmlns:a16="http://schemas.microsoft.com/office/drawing/2014/main" id="{30346421-34A4-5245-9471-2358BF5F1F94}"/>
                </a:ext>
              </a:extLst>
            </p:cNvPr>
            <p:cNvSpPr/>
            <p:nvPr/>
          </p:nvSpPr>
          <p:spPr>
            <a:xfrm rot="20263021">
              <a:off x="7014258" y="3102016"/>
              <a:ext cx="138896" cy="1736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2" name="TextBox 1"/>
          <p:cNvSpPr txBox="1"/>
          <p:nvPr/>
        </p:nvSpPr>
        <p:spPr>
          <a:xfrm>
            <a:off x="2801074" y="4774168"/>
            <a:ext cx="6342926" cy="369332"/>
          </a:xfrm>
          <a:prstGeom prst="rect">
            <a:avLst/>
          </a:prstGeom>
          <a:solidFill>
            <a:schemeClr val="tx2"/>
          </a:solidFill>
        </p:spPr>
        <p:txBody>
          <a:bodyPr wrap="square" rtlCol="0">
            <a:spAutoFit/>
          </a:bodyPr>
          <a:lstStyle/>
          <a:p>
            <a:pPr algn="ctr"/>
            <a:r>
              <a:rPr lang="en-US" sz="1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LƯỢC ĐỒ PHÒNG TUYỀN SÔNG NHƯ NGUYỆT</a:t>
            </a:r>
          </a:p>
        </p:txBody>
      </p:sp>
      <p:pic>
        <p:nvPicPr>
          <p:cNvPr id="9" name="Picture 8">
            <a:extLst>
              <a:ext uri="{FF2B5EF4-FFF2-40B4-BE49-F238E27FC236}">
                <a16:creationId xmlns:a16="http://schemas.microsoft.com/office/drawing/2014/main" id="{1B22964E-B80D-404A-8439-AF464D25E79D}"/>
              </a:ext>
            </a:extLst>
          </p:cNvPr>
          <p:cNvPicPr>
            <a:picLocks noChangeAspect="1"/>
          </p:cNvPicPr>
          <p:nvPr/>
        </p:nvPicPr>
        <p:blipFill rotWithShape="1">
          <a:blip r:embed="rId4"/>
          <a:srcRect t="11923" r="50667"/>
          <a:stretch/>
        </p:blipFill>
        <p:spPr>
          <a:xfrm flipH="1">
            <a:off x="879676" y="3220252"/>
            <a:ext cx="871003" cy="1393074"/>
          </a:xfrm>
          <a:prstGeom prst="rect">
            <a:avLst/>
          </a:prstGeom>
        </p:spPr>
      </p:pic>
      <p:sp>
        <p:nvSpPr>
          <p:cNvPr id="15" name="Freeform 14">
            <a:extLst>
              <a:ext uri="{FF2B5EF4-FFF2-40B4-BE49-F238E27FC236}">
                <a16:creationId xmlns:a16="http://schemas.microsoft.com/office/drawing/2014/main" id="{B89C9607-A2BD-114B-85D8-794F62D90CCF}"/>
              </a:ext>
            </a:extLst>
          </p:cNvPr>
          <p:cNvSpPr/>
          <p:nvPr/>
        </p:nvSpPr>
        <p:spPr>
          <a:xfrm>
            <a:off x="2372810" y="1944547"/>
            <a:ext cx="4954047" cy="1608881"/>
          </a:xfrm>
          <a:custGeom>
            <a:avLst/>
            <a:gdLst>
              <a:gd name="connsiteX0" fmla="*/ 0 w 4954047"/>
              <a:gd name="connsiteY0" fmla="*/ 0 h 1608881"/>
              <a:gd name="connsiteX1" fmla="*/ 57874 w 4954047"/>
              <a:gd name="connsiteY1" fmla="*/ 81023 h 1608881"/>
              <a:gd name="connsiteX2" fmla="*/ 138896 w 4954047"/>
              <a:gd name="connsiteY2" fmla="*/ 162045 h 1608881"/>
              <a:gd name="connsiteX3" fmla="*/ 162046 w 4954047"/>
              <a:gd name="connsiteY3" fmla="*/ 196769 h 1608881"/>
              <a:gd name="connsiteX4" fmla="*/ 196770 w 4954047"/>
              <a:gd name="connsiteY4" fmla="*/ 231494 h 1608881"/>
              <a:gd name="connsiteX5" fmla="*/ 243068 w 4954047"/>
              <a:gd name="connsiteY5" fmla="*/ 300942 h 1608881"/>
              <a:gd name="connsiteX6" fmla="*/ 266218 w 4954047"/>
              <a:gd name="connsiteY6" fmla="*/ 324091 h 1608881"/>
              <a:gd name="connsiteX7" fmla="*/ 289367 w 4954047"/>
              <a:gd name="connsiteY7" fmla="*/ 358815 h 1608881"/>
              <a:gd name="connsiteX8" fmla="*/ 335666 w 4954047"/>
              <a:gd name="connsiteY8" fmla="*/ 405114 h 1608881"/>
              <a:gd name="connsiteX9" fmla="*/ 358815 w 4954047"/>
              <a:gd name="connsiteY9" fmla="*/ 439838 h 1608881"/>
              <a:gd name="connsiteX10" fmla="*/ 393539 w 4954047"/>
              <a:gd name="connsiteY10" fmla="*/ 462987 h 1608881"/>
              <a:gd name="connsiteX11" fmla="*/ 416689 w 4954047"/>
              <a:gd name="connsiteY11" fmla="*/ 486137 h 1608881"/>
              <a:gd name="connsiteX12" fmla="*/ 486137 w 4954047"/>
              <a:gd name="connsiteY12" fmla="*/ 532435 h 1608881"/>
              <a:gd name="connsiteX13" fmla="*/ 532436 w 4954047"/>
              <a:gd name="connsiteY13" fmla="*/ 578734 h 1608881"/>
              <a:gd name="connsiteX14" fmla="*/ 601884 w 4954047"/>
              <a:gd name="connsiteY14" fmla="*/ 625033 h 1608881"/>
              <a:gd name="connsiteX15" fmla="*/ 636608 w 4954047"/>
              <a:gd name="connsiteY15" fmla="*/ 648182 h 1608881"/>
              <a:gd name="connsiteX16" fmla="*/ 729205 w 4954047"/>
              <a:gd name="connsiteY16" fmla="*/ 706056 h 1608881"/>
              <a:gd name="connsiteX17" fmla="*/ 763929 w 4954047"/>
              <a:gd name="connsiteY17" fmla="*/ 717630 h 1608881"/>
              <a:gd name="connsiteX18" fmla="*/ 844952 w 4954047"/>
              <a:gd name="connsiteY18" fmla="*/ 706056 h 1608881"/>
              <a:gd name="connsiteX19" fmla="*/ 914400 w 4954047"/>
              <a:gd name="connsiteY19" fmla="*/ 682906 h 1608881"/>
              <a:gd name="connsiteX20" fmla="*/ 1053296 w 4954047"/>
              <a:gd name="connsiteY20" fmla="*/ 671331 h 1608881"/>
              <a:gd name="connsiteX21" fmla="*/ 1076446 w 4954047"/>
              <a:gd name="connsiteY21" fmla="*/ 648182 h 1608881"/>
              <a:gd name="connsiteX22" fmla="*/ 1111170 w 4954047"/>
              <a:gd name="connsiteY22" fmla="*/ 636607 h 1608881"/>
              <a:gd name="connsiteX23" fmla="*/ 1157468 w 4954047"/>
              <a:gd name="connsiteY23" fmla="*/ 567159 h 1608881"/>
              <a:gd name="connsiteX24" fmla="*/ 1180618 w 4954047"/>
              <a:gd name="connsiteY24" fmla="*/ 544010 h 1608881"/>
              <a:gd name="connsiteX25" fmla="*/ 1215342 w 4954047"/>
              <a:gd name="connsiteY25" fmla="*/ 474562 h 1608881"/>
              <a:gd name="connsiteX26" fmla="*/ 1284790 w 4954047"/>
              <a:gd name="connsiteY26" fmla="*/ 428263 h 1608881"/>
              <a:gd name="connsiteX27" fmla="*/ 1319514 w 4954047"/>
              <a:gd name="connsiteY27" fmla="*/ 393539 h 1608881"/>
              <a:gd name="connsiteX28" fmla="*/ 1423686 w 4954047"/>
              <a:gd name="connsiteY28" fmla="*/ 405114 h 1608881"/>
              <a:gd name="connsiteX29" fmla="*/ 1446836 w 4954047"/>
              <a:gd name="connsiteY29" fmla="*/ 428263 h 1608881"/>
              <a:gd name="connsiteX30" fmla="*/ 1504709 w 4954047"/>
              <a:gd name="connsiteY30" fmla="*/ 474562 h 1608881"/>
              <a:gd name="connsiteX31" fmla="*/ 1539433 w 4954047"/>
              <a:gd name="connsiteY31" fmla="*/ 578734 h 1608881"/>
              <a:gd name="connsiteX32" fmla="*/ 1551008 w 4954047"/>
              <a:gd name="connsiteY32" fmla="*/ 613458 h 1608881"/>
              <a:gd name="connsiteX33" fmla="*/ 1620456 w 4954047"/>
              <a:gd name="connsiteY33" fmla="*/ 706056 h 1608881"/>
              <a:gd name="connsiteX34" fmla="*/ 1666755 w 4954047"/>
              <a:gd name="connsiteY34" fmla="*/ 775504 h 1608881"/>
              <a:gd name="connsiteX35" fmla="*/ 1678329 w 4954047"/>
              <a:gd name="connsiteY35" fmla="*/ 810228 h 1608881"/>
              <a:gd name="connsiteX36" fmla="*/ 1736203 w 4954047"/>
              <a:gd name="connsiteY36" fmla="*/ 856526 h 1608881"/>
              <a:gd name="connsiteX37" fmla="*/ 1759352 w 4954047"/>
              <a:gd name="connsiteY37" fmla="*/ 879676 h 1608881"/>
              <a:gd name="connsiteX38" fmla="*/ 1851949 w 4954047"/>
              <a:gd name="connsiteY38" fmla="*/ 868101 h 1608881"/>
              <a:gd name="connsiteX39" fmla="*/ 2013995 w 4954047"/>
              <a:gd name="connsiteY39" fmla="*/ 844952 h 1608881"/>
              <a:gd name="connsiteX40" fmla="*/ 2037144 w 4954047"/>
              <a:gd name="connsiteY40" fmla="*/ 821802 h 1608881"/>
              <a:gd name="connsiteX41" fmla="*/ 2071868 w 4954047"/>
              <a:gd name="connsiteY41" fmla="*/ 810228 h 1608881"/>
              <a:gd name="connsiteX42" fmla="*/ 2106593 w 4954047"/>
              <a:gd name="connsiteY42" fmla="*/ 787078 h 1608881"/>
              <a:gd name="connsiteX43" fmla="*/ 2129742 w 4954047"/>
              <a:gd name="connsiteY43" fmla="*/ 752354 h 1608881"/>
              <a:gd name="connsiteX44" fmla="*/ 2141317 w 4954047"/>
              <a:gd name="connsiteY44" fmla="*/ 717630 h 1608881"/>
              <a:gd name="connsiteX45" fmla="*/ 2176041 w 4954047"/>
              <a:gd name="connsiteY45" fmla="*/ 706056 h 1608881"/>
              <a:gd name="connsiteX46" fmla="*/ 2268638 w 4954047"/>
              <a:gd name="connsiteY46" fmla="*/ 729205 h 1608881"/>
              <a:gd name="connsiteX47" fmla="*/ 2303362 w 4954047"/>
              <a:gd name="connsiteY47" fmla="*/ 752354 h 1608881"/>
              <a:gd name="connsiteX48" fmla="*/ 2326512 w 4954047"/>
              <a:gd name="connsiteY48" fmla="*/ 775504 h 1608881"/>
              <a:gd name="connsiteX49" fmla="*/ 2395960 w 4954047"/>
              <a:gd name="connsiteY49" fmla="*/ 821802 h 1608881"/>
              <a:gd name="connsiteX50" fmla="*/ 2453833 w 4954047"/>
              <a:gd name="connsiteY50" fmla="*/ 856526 h 1608881"/>
              <a:gd name="connsiteX51" fmla="*/ 2488557 w 4954047"/>
              <a:gd name="connsiteY51" fmla="*/ 879676 h 1608881"/>
              <a:gd name="connsiteX52" fmla="*/ 2615879 w 4954047"/>
              <a:gd name="connsiteY52" fmla="*/ 902825 h 1608881"/>
              <a:gd name="connsiteX53" fmla="*/ 2696901 w 4954047"/>
              <a:gd name="connsiteY53" fmla="*/ 925975 h 1608881"/>
              <a:gd name="connsiteX54" fmla="*/ 2766349 w 4954047"/>
              <a:gd name="connsiteY54" fmla="*/ 937549 h 1608881"/>
              <a:gd name="connsiteX55" fmla="*/ 2928395 w 4954047"/>
              <a:gd name="connsiteY55" fmla="*/ 925975 h 1608881"/>
              <a:gd name="connsiteX56" fmla="*/ 2963119 w 4954047"/>
              <a:gd name="connsiteY56" fmla="*/ 914400 h 1608881"/>
              <a:gd name="connsiteX57" fmla="*/ 2986268 w 4954047"/>
              <a:gd name="connsiteY57" fmla="*/ 891250 h 1608881"/>
              <a:gd name="connsiteX58" fmla="*/ 2997843 w 4954047"/>
              <a:gd name="connsiteY58" fmla="*/ 856526 h 1608881"/>
              <a:gd name="connsiteX59" fmla="*/ 3055717 w 4954047"/>
              <a:gd name="connsiteY59" fmla="*/ 810228 h 1608881"/>
              <a:gd name="connsiteX60" fmla="*/ 3159889 w 4954047"/>
              <a:gd name="connsiteY60" fmla="*/ 821802 h 1608881"/>
              <a:gd name="connsiteX61" fmla="*/ 3183038 w 4954047"/>
              <a:gd name="connsiteY61" fmla="*/ 844952 h 1608881"/>
              <a:gd name="connsiteX62" fmla="*/ 3264061 w 4954047"/>
              <a:gd name="connsiteY62" fmla="*/ 914400 h 1608881"/>
              <a:gd name="connsiteX63" fmla="*/ 3287210 w 4954047"/>
              <a:gd name="connsiteY63" fmla="*/ 949124 h 1608881"/>
              <a:gd name="connsiteX64" fmla="*/ 3345084 w 4954047"/>
              <a:gd name="connsiteY64" fmla="*/ 995423 h 1608881"/>
              <a:gd name="connsiteX65" fmla="*/ 3379808 w 4954047"/>
              <a:gd name="connsiteY65" fmla="*/ 1006997 h 1608881"/>
              <a:gd name="connsiteX66" fmla="*/ 3437681 w 4954047"/>
              <a:gd name="connsiteY66" fmla="*/ 1053296 h 1608881"/>
              <a:gd name="connsiteX67" fmla="*/ 3553428 w 4954047"/>
              <a:gd name="connsiteY67" fmla="*/ 1088020 h 1608881"/>
              <a:gd name="connsiteX68" fmla="*/ 3611301 w 4954047"/>
              <a:gd name="connsiteY68" fmla="*/ 1099595 h 1608881"/>
              <a:gd name="connsiteX69" fmla="*/ 3657600 w 4954047"/>
              <a:gd name="connsiteY69" fmla="*/ 1111169 h 1608881"/>
              <a:gd name="connsiteX70" fmla="*/ 3715474 w 4954047"/>
              <a:gd name="connsiteY70" fmla="*/ 1122744 h 1608881"/>
              <a:gd name="connsiteX71" fmla="*/ 3784922 w 4954047"/>
              <a:gd name="connsiteY71" fmla="*/ 1145894 h 1608881"/>
              <a:gd name="connsiteX72" fmla="*/ 3854370 w 4954047"/>
              <a:gd name="connsiteY72" fmla="*/ 1169043 h 1608881"/>
              <a:gd name="connsiteX73" fmla="*/ 3889094 w 4954047"/>
              <a:gd name="connsiteY73" fmla="*/ 1180618 h 1608881"/>
              <a:gd name="connsiteX74" fmla="*/ 3923818 w 4954047"/>
              <a:gd name="connsiteY74" fmla="*/ 1192192 h 1608881"/>
              <a:gd name="connsiteX75" fmla="*/ 3981691 w 4954047"/>
              <a:gd name="connsiteY75" fmla="*/ 1226916 h 1608881"/>
              <a:gd name="connsiteX76" fmla="*/ 4004841 w 4954047"/>
              <a:gd name="connsiteY76" fmla="*/ 1250066 h 1608881"/>
              <a:gd name="connsiteX77" fmla="*/ 4039565 w 4954047"/>
              <a:gd name="connsiteY77" fmla="*/ 1273215 h 1608881"/>
              <a:gd name="connsiteX78" fmla="*/ 4074289 w 4954047"/>
              <a:gd name="connsiteY78" fmla="*/ 1307939 h 1608881"/>
              <a:gd name="connsiteX79" fmla="*/ 4143737 w 4954047"/>
              <a:gd name="connsiteY79" fmla="*/ 1331088 h 1608881"/>
              <a:gd name="connsiteX80" fmla="*/ 4271058 w 4954047"/>
              <a:gd name="connsiteY80" fmla="*/ 1319514 h 1608881"/>
              <a:gd name="connsiteX81" fmla="*/ 4467828 w 4954047"/>
              <a:gd name="connsiteY81" fmla="*/ 1296364 h 1608881"/>
              <a:gd name="connsiteX82" fmla="*/ 4479403 w 4954047"/>
              <a:gd name="connsiteY82" fmla="*/ 1238491 h 1608881"/>
              <a:gd name="connsiteX83" fmla="*/ 4560425 w 4954047"/>
              <a:gd name="connsiteY83" fmla="*/ 1250066 h 1608881"/>
              <a:gd name="connsiteX84" fmla="*/ 4583575 w 4954047"/>
              <a:gd name="connsiteY84" fmla="*/ 1273215 h 1608881"/>
              <a:gd name="connsiteX85" fmla="*/ 4618299 w 4954047"/>
              <a:gd name="connsiteY85" fmla="*/ 1284790 h 1608881"/>
              <a:gd name="connsiteX86" fmla="*/ 4710896 w 4954047"/>
              <a:gd name="connsiteY86" fmla="*/ 1331088 h 1608881"/>
              <a:gd name="connsiteX87" fmla="*/ 4780344 w 4954047"/>
              <a:gd name="connsiteY87" fmla="*/ 1377387 h 1608881"/>
              <a:gd name="connsiteX88" fmla="*/ 4815068 w 4954047"/>
              <a:gd name="connsiteY88" fmla="*/ 1435261 h 1608881"/>
              <a:gd name="connsiteX89" fmla="*/ 4849793 w 4954047"/>
              <a:gd name="connsiteY89" fmla="*/ 1493134 h 1608881"/>
              <a:gd name="connsiteX90" fmla="*/ 4884517 w 4954047"/>
              <a:gd name="connsiteY90" fmla="*/ 1516283 h 1608881"/>
              <a:gd name="connsiteX91" fmla="*/ 4930815 w 4954047"/>
              <a:gd name="connsiteY91" fmla="*/ 1574157 h 1608881"/>
              <a:gd name="connsiteX92" fmla="*/ 4953965 w 4954047"/>
              <a:gd name="connsiteY92" fmla="*/ 1608881 h 160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954047" h="1608881">
                <a:moveTo>
                  <a:pt x="0" y="0"/>
                </a:moveTo>
                <a:cubicBezTo>
                  <a:pt x="19291" y="27008"/>
                  <a:pt x="36274" y="55823"/>
                  <a:pt x="57874" y="81023"/>
                </a:cubicBezTo>
                <a:cubicBezTo>
                  <a:pt x="82730" y="110022"/>
                  <a:pt x="117709" y="130266"/>
                  <a:pt x="138896" y="162045"/>
                </a:cubicBezTo>
                <a:cubicBezTo>
                  <a:pt x="146613" y="173620"/>
                  <a:pt x="153140" y="186082"/>
                  <a:pt x="162046" y="196769"/>
                </a:cubicBezTo>
                <a:cubicBezTo>
                  <a:pt x="172525" y="209344"/>
                  <a:pt x="186720" y="218573"/>
                  <a:pt x="196770" y="231494"/>
                </a:cubicBezTo>
                <a:cubicBezTo>
                  <a:pt x="213851" y="253455"/>
                  <a:pt x="223395" y="281269"/>
                  <a:pt x="243068" y="300942"/>
                </a:cubicBezTo>
                <a:cubicBezTo>
                  <a:pt x="250785" y="308658"/>
                  <a:pt x="259401" y="315570"/>
                  <a:pt x="266218" y="324091"/>
                </a:cubicBezTo>
                <a:cubicBezTo>
                  <a:pt x="274908" y="334954"/>
                  <a:pt x="280314" y="348253"/>
                  <a:pt x="289367" y="358815"/>
                </a:cubicBezTo>
                <a:cubicBezTo>
                  <a:pt x="303571" y="375386"/>
                  <a:pt x="323559" y="386954"/>
                  <a:pt x="335666" y="405114"/>
                </a:cubicBezTo>
                <a:cubicBezTo>
                  <a:pt x="343382" y="416689"/>
                  <a:pt x="348978" y="430001"/>
                  <a:pt x="358815" y="439838"/>
                </a:cubicBezTo>
                <a:cubicBezTo>
                  <a:pt x="368652" y="449675"/>
                  <a:pt x="382676" y="454297"/>
                  <a:pt x="393539" y="462987"/>
                </a:cubicBezTo>
                <a:cubicBezTo>
                  <a:pt x="402061" y="469804"/>
                  <a:pt x="407959" y="479589"/>
                  <a:pt x="416689" y="486137"/>
                </a:cubicBezTo>
                <a:cubicBezTo>
                  <a:pt x="438947" y="502830"/>
                  <a:pt x="466464" y="512762"/>
                  <a:pt x="486137" y="532435"/>
                </a:cubicBezTo>
                <a:cubicBezTo>
                  <a:pt x="501570" y="547868"/>
                  <a:pt x="514276" y="566627"/>
                  <a:pt x="532436" y="578734"/>
                </a:cubicBezTo>
                <a:lnTo>
                  <a:pt x="601884" y="625033"/>
                </a:lnTo>
                <a:lnTo>
                  <a:pt x="636608" y="648182"/>
                </a:lnTo>
                <a:cubicBezTo>
                  <a:pt x="673292" y="703209"/>
                  <a:pt x="646561" y="678508"/>
                  <a:pt x="729205" y="706056"/>
                </a:cubicBezTo>
                <a:lnTo>
                  <a:pt x="763929" y="717630"/>
                </a:lnTo>
                <a:cubicBezTo>
                  <a:pt x="790937" y="713772"/>
                  <a:pt x="818369" y="712191"/>
                  <a:pt x="844952" y="706056"/>
                </a:cubicBezTo>
                <a:cubicBezTo>
                  <a:pt x="868729" y="700569"/>
                  <a:pt x="890083" y="684933"/>
                  <a:pt x="914400" y="682906"/>
                </a:cubicBezTo>
                <a:lnTo>
                  <a:pt x="1053296" y="671331"/>
                </a:lnTo>
                <a:cubicBezTo>
                  <a:pt x="1061013" y="663615"/>
                  <a:pt x="1067088" y="653797"/>
                  <a:pt x="1076446" y="648182"/>
                </a:cubicBezTo>
                <a:cubicBezTo>
                  <a:pt x="1086908" y="641905"/>
                  <a:pt x="1102543" y="645234"/>
                  <a:pt x="1111170" y="636607"/>
                </a:cubicBezTo>
                <a:cubicBezTo>
                  <a:pt x="1130843" y="616934"/>
                  <a:pt x="1137795" y="586832"/>
                  <a:pt x="1157468" y="567159"/>
                </a:cubicBezTo>
                <a:lnTo>
                  <a:pt x="1180618" y="544010"/>
                </a:lnTo>
                <a:cubicBezTo>
                  <a:pt x="1188874" y="519242"/>
                  <a:pt x="1194225" y="493040"/>
                  <a:pt x="1215342" y="474562"/>
                </a:cubicBezTo>
                <a:cubicBezTo>
                  <a:pt x="1236280" y="456241"/>
                  <a:pt x="1265117" y="447936"/>
                  <a:pt x="1284790" y="428263"/>
                </a:cubicBezTo>
                <a:lnTo>
                  <a:pt x="1319514" y="393539"/>
                </a:lnTo>
                <a:cubicBezTo>
                  <a:pt x="1354238" y="397397"/>
                  <a:pt x="1389979" y="395921"/>
                  <a:pt x="1423686" y="405114"/>
                </a:cubicBezTo>
                <a:cubicBezTo>
                  <a:pt x="1434214" y="407985"/>
                  <a:pt x="1438314" y="421446"/>
                  <a:pt x="1446836" y="428263"/>
                </a:cubicBezTo>
                <a:cubicBezTo>
                  <a:pt x="1519831" y="486657"/>
                  <a:pt x="1448824" y="418675"/>
                  <a:pt x="1504709" y="474562"/>
                </a:cubicBezTo>
                <a:lnTo>
                  <a:pt x="1539433" y="578734"/>
                </a:lnTo>
                <a:cubicBezTo>
                  <a:pt x="1543291" y="590309"/>
                  <a:pt x="1544240" y="603306"/>
                  <a:pt x="1551008" y="613458"/>
                </a:cubicBezTo>
                <a:cubicBezTo>
                  <a:pt x="1603359" y="691986"/>
                  <a:pt x="1577633" y="663233"/>
                  <a:pt x="1620456" y="706056"/>
                </a:cubicBezTo>
                <a:cubicBezTo>
                  <a:pt x="1647979" y="788624"/>
                  <a:pt x="1608952" y="688798"/>
                  <a:pt x="1666755" y="775504"/>
                </a:cubicBezTo>
                <a:cubicBezTo>
                  <a:pt x="1673523" y="785656"/>
                  <a:pt x="1672052" y="799766"/>
                  <a:pt x="1678329" y="810228"/>
                </a:cubicBezTo>
                <a:cubicBezTo>
                  <a:pt x="1691227" y="831725"/>
                  <a:pt x="1718007" y="841969"/>
                  <a:pt x="1736203" y="856526"/>
                </a:cubicBezTo>
                <a:cubicBezTo>
                  <a:pt x="1744724" y="863343"/>
                  <a:pt x="1751636" y="871959"/>
                  <a:pt x="1759352" y="879676"/>
                </a:cubicBezTo>
                <a:lnTo>
                  <a:pt x="1851949" y="868101"/>
                </a:lnTo>
                <a:cubicBezTo>
                  <a:pt x="2000201" y="852495"/>
                  <a:pt x="1936328" y="870839"/>
                  <a:pt x="2013995" y="844952"/>
                </a:cubicBezTo>
                <a:cubicBezTo>
                  <a:pt x="2021711" y="837235"/>
                  <a:pt x="2027786" y="827417"/>
                  <a:pt x="2037144" y="821802"/>
                </a:cubicBezTo>
                <a:cubicBezTo>
                  <a:pt x="2047606" y="815525"/>
                  <a:pt x="2060955" y="815684"/>
                  <a:pt x="2071868" y="810228"/>
                </a:cubicBezTo>
                <a:cubicBezTo>
                  <a:pt x="2084311" y="804007"/>
                  <a:pt x="2095018" y="794795"/>
                  <a:pt x="2106593" y="787078"/>
                </a:cubicBezTo>
                <a:cubicBezTo>
                  <a:pt x="2114309" y="775503"/>
                  <a:pt x="2123521" y="764796"/>
                  <a:pt x="2129742" y="752354"/>
                </a:cubicBezTo>
                <a:cubicBezTo>
                  <a:pt x="2135198" y="741441"/>
                  <a:pt x="2132690" y="726257"/>
                  <a:pt x="2141317" y="717630"/>
                </a:cubicBezTo>
                <a:cubicBezTo>
                  <a:pt x="2149944" y="709003"/>
                  <a:pt x="2164466" y="709914"/>
                  <a:pt x="2176041" y="706056"/>
                </a:cubicBezTo>
                <a:cubicBezTo>
                  <a:pt x="2206907" y="713772"/>
                  <a:pt x="2242166" y="711557"/>
                  <a:pt x="2268638" y="729205"/>
                </a:cubicBezTo>
                <a:cubicBezTo>
                  <a:pt x="2280213" y="736921"/>
                  <a:pt x="2292499" y="743664"/>
                  <a:pt x="2303362" y="752354"/>
                </a:cubicBezTo>
                <a:cubicBezTo>
                  <a:pt x="2311884" y="759171"/>
                  <a:pt x="2317782" y="768956"/>
                  <a:pt x="2326512" y="775504"/>
                </a:cubicBezTo>
                <a:cubicBezTo>
                  <a:pt x="2348770" y="792197"/>
                  <a:pt x="2376287" y="802129"/>
                  <a:pt x="2395960" y="821802"/>
                </a:cubicBezTo>
                <a:cubicBezTo>
                  <a:pt x="2427736" y="853579"/>
                  <a:pt x="2408756" y="841501"/>
                  <a:pt x="2453833" y="856526"/>
                </a:cubicBezTo>
                <a:cubicBezTo>
                  <a:pt x="2465408" y="864243"/>
                  <a:pt x="2475771" y="874196"/>
                  <a:pt x="2488557" y="879676"/>
                </a:cubicBezTo>
                <a:cubicBezTo>
                  <a:pt x="2517568" y="892109"/>
                  <a:pt x="2594148" y="898874"/>
                  <a:pt x="2615879" y="902825"/>
                </a:cubicBezTo>
                <a:cubicBezTo>
                  <a:pt x="2754556" y="928040"/>
                  <a:pt x="2585312" y="901178"/>
                  <a:pt x="2696901" y="925975"/>
                </a:cubicBezTo>
                <a:cubicBezTo>
                  <a:pt x="2719811" y="931066"/>
                  <a:pt x="2743200" y="933691"/>
                  <a:pt x="2766349" y="937549"/>
                </a:cubicBezTo>
                <a:cubicBezTo>
                  <a:pt x="2820364" y="933691"/>
                  <a:pt x="2874613" y="932302"/>
                  <a:pt x="2928395" y="925975"/>
                </a:cubicBezTo>
                <a:cubicBezTo>
                  <a:pt x="2940512" y="924549"/>
                  <a:pt x="2952657" y="920677"/>
                  <a:pt x="2963119" y="914400"/>
                </a:cubicBezTo>
                <a:cubicBezTo>
                  <a:pt x="2972477" y="908785"/>
                  <a:pt x="2978552" y="898967"/>
                  <a:pt x="2986268" y="891250"/>
                </a:cubicBezTo>
                <a:cubicBezTo>
                  <a:pt x="2990126" y="879675"/>
                  <a:pt x="2991566" y="866988"/>
                  <a:pt x="2997843" y="856526"/>
                </a:cubicBezTo>
                <a:cubicBezTo>
                  <a:pt x="3008838" y="838202"/>
                  <a:pt x="3039947" y="820741"/>
                  <a:pt x="3055717" y="810228"/>
                </a:cubicBezTo>
                <a:cubicBezTo>
                  <a:pt x="3090441" y="814086"/>
                  <a:pt x="3126182" y="812609"/>
                  <a:pt x="3159889" y="821802"/>
                </a:cubicBezTo>
                <a:cubicBezTo>
                  <a:pt x="3170417" y="824673"/>
                  <a:pt x="3174517" y="838135"/>
                  <a:pt x="3183038" y="844952"/>
                </a:cubicBezTo>
                <a:cubicBezTo>
                  <a:pt x="3220439" y="874873"/>
                  <a:pt x="3232217" y="866633"/>
                  <a:pt x="3264061" y="914400"/>
                </a:cubicBezTo>
                <a:cubicBezTo>
                  <a:pt x="3271777" y="925975"/>
                  <a:pt x="3278520" y="938261"/>
                  <a:pt x="3287210" y="949124"/>
                </a:cubicBezTo>
                <a:cubicBezTo>
                  <a:pt x="3301563" y="967065"/>
                  <a:pt x="3325034" y="985398"/>
                  <a:pt x="3345084" y="995423"/>
                </a:cubicBezTo>
                <a:cubicBezTo>
                  <a:pt x="3355997" y="1000879"/>
                  <a:pt x="3368233" y="1003139"/>
                  <a:pt x="3379808" y="1006997"/>
                </a:cubicBezTo>
                <a:cubicBezTo>
                  <a:pt x="3399050" y="1026239"/>
                  <a:pt x="3411397" y="1041614"/>
                  <a:pt x="3437681" y="1053296"/>
                </a:cubicBezTo>
                <a:cubicBezTo>
                  <a:pt x="3466532" y="1066119"/>
                  <a:pt x="3519761" y="1080538"/>
                  <a:pt x="3553428" y="1088020"/>
                </a:cubicBezTo>
                <a:cubicBezTo>
                  <a:pt x="3572633" y="1092288"/>
                  <a:pt x="3592096" y="1095327"/>
                  <a:pt x="3611301" y="1099595"/>
                </a:cubicBezTo>
                <a:cubicBezTo>
                  <a:pt x="3626830" y="1103046"/>
                  <a:pt x="3642071" y="1107718"/>
                  <a:pt x="3657600" y="1111169"/>
                </a:cubicBezTo>
                <a:cubicBezTo>
                  <a:pt x="3676805" y="1115437"/>
                  <a:pt x="3696494" y="1117567"/>
                  <a:pt x="3715474" y="1122744"/>
                </a:cubicBezTo>
                <a:cubicBezTo>
                  <a:pt x="3739016" y="1129165"/>
                  <a:pt x="3761773" y="1138178"/>
                  <a:pt x="3784922" y="1145894"/>
                </a:cubicBezTo>
                <a:lnTo>
                  <a:pt x="3854370" y="1169043"/>
                </a:lnTo>
                <a:lnTo>
                  <a:pt x="3889094" y="1180618"/>
                </a:lnTo>
                <a:lnTo>
                  <a:pt x="3923818" y="1192192"/>
                </a:lnTo>
                <a:cubicBezTo>
                  <a:pt x="3982471" y="1250847"/>
                  <a:pt x="3906565" y="1181841"/>
                  <a:pt x="3981691" y="1226916"/>
                </a:cubicBezTo>
                <a:cubicBezTo>
                  <a:pt x="3991049" y="1232531"/>
                  <a:pt x="3996319" y="1243249"/>
                  <a:pt x="4004841" y="1250066"/>
                </a:cubicBezTo>
                <a:cubicBezTo>
                  <a:pt x="4015704" y="1258756"/>
                  <a:pt x="4028878" y="1264309"/>
                  <a:pt x="4039565" y="1273215"/>
                </a:cubicBezTo>
                <a:cubicBezTo>
                  <a:pt x="4052140" y="1283694"/>
                  <a:pt x="4059980" y="1299990"/>
                  <a:pt x="4074289" y="1307939"/>
                </a:cubicBezTo>
                <a:cubicBezTo>
                  <a:pt x="4095620" y="1319789"/>
                  <a:pt x="4143737" y="1331088"/>
                  <a:pt x="4143737" y="1331088"/>
                </a:cubicBezTo>
                <a:lnTo>
                  <a:pt x="4271058" y="1319514"/>
                </a:lnTo>
                <a:cubicBezTo>
                  <a:pt x="4346100" y="1312010"/>
                  <a:pt x="4394023" y="1305590"/>
                  <a:pt x="4467828" y="1296364"/>
                </a:cubicBezTo>
                <a:cubicBezTo>
                  <a:pt x="4471686" y="1277073"/>
                  <a:pt x="4461807" y="1247289"/>
                  <a:pt x="4479403" y="1238491"/>
                </a:cubicBezTo>
                <a:cubicBezTo>
                  <a:pt x="4503804" y="1226290"/>
                  <a:pt x="4534543" y="1241439"/>
                  <a:pt x="4560425" y="1250066"/>
                </a:cubicBezTo>
                <a:cubicBezTo>
                  <a:pt x="4570778" y="1253517"/>
                  <a:pt x="4574217" y="1267600"/>
                  <a:pt x="4583575" y="1273215"/>
                </a:cubicBezTo>
                <a:cubicBezTo>
                  <a:pt x="4594037" y="1279492"/>
                  <a:pt x="4607192" y="1279741"/>
                  <a:pt x="4618299" y="1284790"/>
                </a:cubicBezTo>
                <a:cubicBezTo>
                  <a:pt x="4649715" y="1299070"/>
                  <a:pt x="4682183" y="1311946"/>
                  <a:pt x="4710896" y="1331088"/>
                </a:cubicBezTo>
                <a:lnTo>
                  <a:pt x="4780344" y="1377387"/>
                </a:lnTo>
                <a:cubicBezTo>
                  <a:pt x="4813134" y="1475754"/>
                  <a:pt x="4767403" y="1355819"/>
                  <a:pt x="4815068" y="1435261"/>
                </a:cubicBezTo>
                <a:cubicBezTo>
                  <a:pt x="4845011" y="1485166"/>
                  <a:pt x="4804674" y="1457040"/>
                  <a:pt x="4849793" y="1493134"/>
                </a:cubicBezTo>
                <a:cubicBezTo>
                  <a:pt x="4860656" y="1501824"/>
                  <a:pt x="4873654" y="1507593"/>
                  <a:pt x="4884517" y="1516283"/>
                </a:cubicBezTo>
                <a:cubicBezTo>
                  <a:pt x="4915568" y="1541124"/>
                  <a:pt x="4904078" y="1540736"/>
                  <a:pt x="4930815" y="1574157"/>
                </a:cubicBezTo>
                <a:cubicBezTo>
                  <a:pt x="4956693" y="1606504"/>
                  <a:pt x="4953965" y="1584106"/>
                  <a:pt x="4953965" y="1608881"/>
                </a:cubicBezTo>
              </a:path>
            </a:pathLst>
          </a:custGeom>
          <a:noFill/>
          <a:ln w="1079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6" name="Oval 15">
            <a:extLst>
              <a:ext uri="{FF2B5EF4-FFF2-40B4-BE49-F238E27FC236}">
                <a16:creationId xmlns:a16="http://schemas.microsoft.com/office/drawing/2014/main" id="{91DC5E91-81E7-5044-8D4C-7539EFFC7FCB}"/>
              </a:ext>
            </a:extLst>
          </p:cNvPr>
          <p:cNvSpPr/>
          <p:nvPr/>
        </p:nvSpPr>
        <p:spPr>
          <a:xfrm>
            <a:off x="1750679" y="2488557"/>
            <a:ext cx="761027" cy="201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4100" name="Picture 4">
            <a:extLst>
              <a:ext uri="{FF2B5EF4-FFF2-40B4-BE49-F238E27FC236}">
                <a16:creationId xmlns:a16="http://schemas.microsoft.com/office/drawing/2014/main" id="{909DB7F6-AF73-3049-8F16-A35627BE5D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0000" r="60631"/>
          <a:stretch/>
        </p:blipFill>
        <p:spPr bwMode="auto">
          <a:xfrm flipH="1">
            <a:off x="3422476" y="2488557"/>
            <a:ext cx="942923" cy="9766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0EF9442-BC87-D94A-8BAA-27B3326C4580}"/>
              </a:ext>
            </a:extLst>
          </p:cNvPr>
          <p:cNvPicPr>
            <a:picLocks noChangeAspect="1"/>
          </p:cNvPicPr>
          <p:nvPr/>
        </p:nvPicPr>
        <p:blipFill rotWithShape="1">
          <a:blip r:embed="rId6"/>
          <a:srcRect l="3823" t="6892" r="51652" b="50000"/>
          <a:stretch/>
        </p:blipFill>
        <p:spPr>
          <a:xfrm>
            <a:off x="1528042" y="1944547"/>
            <a:ext cx="1152095" cy="726629"/>
          </a:xfrm>
          <a:prstGeom prst="rect">
            <a:avLst/>
          </a:prstGeom>
        </p:spPr>
      </p:pic>
      <p:pic>
        <p:nvPicPr>
          <p:cNvPr id="25" name="Picture 24">
            <a:extLst>
              <a:ext uri="{FF2B5EF4-FFF2-40B4-BE49-F238E27FC236}">
                <a16:creationId xmlns:a16="http://schemas.microsoft.com/office/drawing/2014/main" id="{04A7B426-2FA4-254F-8239-0FEB0B8B71E5}"/>
              </a:ext>
            </a:extLst>
          </p:cNvPr>
          <p:cNvPicPr>
            <a:picLocks noChangeAspect="1"/>
          </p:cNvPicPr>
          <p:nvPr/>
        </p:nvPicPr>
        <p:blipFill rotWithShape="1">
          <a:blip r:embed="rId6"/>
          <a:srcRect l="3823" t="6892" r="51652" b="50000"/>
          <a:stretch/>
        </p:blipFill>
        <p:spPr>
          <a:xfrm>
            <a:off x="5169384" y="2690078"/>
            <a:ext cx="1152095" cy="909694"/>
          </a:xfrm>
          <a:prstGeom prst="rect">
            <a:avLst/>
          </a:prstGeom>
        </p:spPr>
      </p:pic>
      <p:pic>
        <p:nvPicPr>
          <p:cNvPr id="14" name="Picture 2">
            <a:extLst>
              <a:ext uri="{FF2B5EF4-FFF2-40B4-BE49-F238E27FC236}">
                <a16:creationId xmlns:a16="http://schemas.microsoft.com/office/drawing/2014/main" id="{D8A518FA-F603-5648-A88A-76326E1FBA8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3975" b="18184"/>
          <a:stretch/>
        </p:blipFill>
        <p:spPr bwMode="auto">
          <a:xfrm>
            <a:off x="74047" y="3859772"/>
            <a:ext cx="1325132" cy="89678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4">
            <a:extLst>
              <a:ext uri="{FF2B5EF4-FFF2-40B4-BE49-F238E27FC236}">
                <a16:creationId xmlns:a16="http://schemas.microsoft.com/office/drawing/2014/main" id="{F4C35BC5-C6FB-6542-B753-DAA3E31A51E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047" b="3835"/>
          <a:stretch/>
        </p:blipFill>
        <p:spPr bwMode="auto">
          <a:xfrm>
            <a:off x="0" y="-83194"/>
            <a:ext cx="9135626" cy="514350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85987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21" presetClass="entr" presetSubtype="2"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2)">
                                      <p:cBhvr>
                                        <p:cTn id="13" dur="750"/>
                                        <p:tgtEl>
                                          <p:spTgt spid="8"/>
                                        </p:tgtEl>
                                      </p:cBhvr>
                                    </p:animEffect>
                                  </p:childTnLst>
                                </p:cTn>
                              </p:par>
                              <p:par>
                                <p:cTn id="14" presetID="22" presetClass="entr" presetSubtype="4" repeatCount="1000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repeatCount="indefinite"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2000"/>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2" name="push.wav"/>
                                        </p:tgtEl>
                                      </p:cMediaNode>
                                    </p:audio>
                                  </p:subTnLst>
                                </p:cTn>
                              </p:par>
                            </p:childTnLst>
                          </p:cTn>
                        </p:par>
                        <p:par>
                          <p:cTn id="22" fill="hold">
                            <p:stCondLst>
                              <p:cond delay="2000"/>
                            </p:stCondLst>
                            <p:childTnLst>
                              <p:par>
                                <p:cTn id="23" presetID="22" presetClass="entr" presetSubtype="4" repeatCount="300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par>
                          <p:cTn id="26" fill="hold">
                            <p:stCondLst>
                              <p:cond delay="3500"/>
                            </p:stCondLst>
                            <p:childTnLst>
                              <p:par>
                                <p:cTn id="27" presetID="22" presetClass="entr" presetSubtype="4" repeatCount="3000" fill="hold" nodeType="afterEffect">
                                  <p:stCondLst>
                                    <p:cond delay="0"/>
                                  </p:stCondLst>
                                  <p:childTnLst>
                                    <p:set>
                                      <p:cBhvr>
                                        <p:cTn id="28" dur="1" fill="hold">
                                          <p:stCondLst>
                                            <p:cond delay="0"/>
                                          </p:stCondLst>
                                        </p:cTn>
                                        <p:tgtEl>
                                          <p:spTgt spid="4100"/>
                                        </p:tgtEl>
                                        <p:attrNameLst>
                                          <p:attrName>style.visibility</p:attrName>
                                        </p:attrNameLst>
                                      </p:cBhvr>
                                      <p:to>
                                        <p:strVal val="visible"/>
                                      </p:to>
                                    </p:set>
                                    <p:animEffect transition="in" filter="wipe(down)">
                                      <p:cBhvr>
                                        <p:cTn id="29" dur="500"/>
                                        <p:tgtEl>
                                          <p:spTgt spid="4100"/>
                                        </p:tgtEl>
                                      </p:cBhvr>
                                    </p:animEffect>
                                  </p:childTnLst>
                                </p:cTn>
                              </p:par>
                            </p:childTnLst>
                          </p:cTn>
                        </p:par>
                        <p:par>
                          <p:cTn id="30" fill="hold">
                            <p:stCondLst>
                              <p:cond delay="5000"/>
                            </p:stCondLst>
                            <p:childTnLst>
                              <p:par>
                                <p:cTn id="31" presetID="22" presetClass="entr" presetSubtype="4" repeatCount="300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2000" fill="hold"/>
                                        <p:tgtEl>
                                          <p:spTgt spid="27"/>
                                        </p:tgtEl>
                                        <p:attrNameLst>
                                          <p:attrName>ppt_w</p:attrName>
                                        </p:attrNameLst>
                                      </p:cBhvr>
                                      <p:tavLst>
                                        <p:tav tm="0">
                                          <p:val>
                                            <p:fltVal val="0"/>
                                          </p:val>
                                        </p:tav>
                                        <p:tav tm="100000">
                                          <p:val>
                                            <p:strVal val="#ppt_w"/>
                                          </p:val>
                                        </p:tav>
                                      </p:tavLst>
                                    </p:anim>
                                    <p:anim calcmode="lin" valueType="num">
                                      <p:cBhvr>
                                        <p:cTn id="39" dur="2000" fill="hold"/>
                                        <p:tgtEl>
                                          <p:spTgt spid="27"/>
                                        </p:tgtEl>
                                        <p:attrNameLst>
                                          <p:attrName>ppt_h</p:attrName>
                                        </p:attrNameLst>
                                      </p:cBhvr>
                                      <p:tavLst>
                                        <p:tav tm="0">
                                          <p:val>
                                            <p:fltVal val="0"/>
                                          </p:val>
                                        </p:tav>
                                        <p:tav tm="100000">
                                          <p:val>
                                            <p:strVal val="#ppt_h"/>
                                          </p:val>
                                        </p:tav>
                                      </p:tavLst>
                                    </p:anim>
                                    <p:anim calcmode="lin" valueType="num">
                                      <p:cBhvr>
                                        <p:cTn id="40" dur="2000" fill="hold"/>
                                        <p:tgtEl>
                                          <p:spTgt spid="27"/>
                                        </p:tgtEl>
                                        <p:attrNameLst>
                                          <p:attrName>style.rotation</p:attrName>
                                        </p:attrNameLst>
                                      </p:cBhvr>
                                      <p:tavLst>
                                        <p:tav tm="0">
                                          <p:val>
                                            <p:fltVal val="360"/>
                                          </p:val>
                                        </p:tav>
                                        <p:tav tm="100000">
                                          <p:val>
                                            <p:fltVal val="0"/>
                                          </p:val>
                                        </p:tav>
                                      </p:tavLst>
                                    </p:anim>
                                    <p:animEffect transition="in" filter="fade">
                                      <p:cBhvr>
                                        <p:cTn id="41"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438"/>
        <p:cNvGrpSpPr/>
        <p:nvPr/>
      </p:nvGrpSpPr>
      <p:grpSpPr>
        <a:xfrm>
          <a:off x="0" y="0"/>
          <a:ext cx="0" cy="0"/>
          <a:chOff x="0" y="0"/>
          <a:chExt cx="0" cy="0"/>
        </a:xfrm>
      </p:grpSpPr>
      <p:sp>
        <p:nvSpPr>
          <p:cNvPr id="45" name="Rectangle 2">
            <a:extLst>
              <a:ext uri="{FF2B5EF4-FFF2-40B4-BE49-F238E27FC236}">
                <a16:creationId xmlns:a16="http://schemas.microsoft.com/office/drawing/2014/main" id="{6D7903CA-D383-6148-BC21-D73D6A9B37D5}"/>
              </a:ext>
            </a:extLst>
          </p:cNvPr>
          <p:cNvSpPr>
            <a:spLocks noChangeArrowheads="1"/>
          </p:cNvSpPr>
          <p:nvPr/>
        </p:nvSpPr>
        <p:spPr bwMode="auto">
          <a:xfrm>
            <a:off x="-6039" y="2188920"/>
            <a:ext cx="4578039"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002060"/>
                </a:solidFill>
                <a:effectLst/>
                <a:uLnTx/>
                <a:uFillTx/>
                <a:latin typeface="Times New Roman" pitchFamily="18" charset="0"/>
                <a:ea typeface="Times New Roman" pitchFamily="18" charset="0"/>
                <a:cs typeface="Times New Roman" pitchFamily="18" charset="0"/>
                <a:sym typeface="Arial"/>
              </a:rPr>
              <a:t>a.  C</a:t>
            </a:r>
            <a:r>
              <a:rPr kumimoji="0" lang="en-US" sz="2800" b="1" i="0" u="sng" strike="noStrike" kern="0" cap="none" spc="0" normalizeH="0" baseline="0" noProof="0" dirty="0" err="1">
                <a:ln>
                  <a:noFill/>
                </a:ln>
                <a:solidFill>
                  <a:srgbClr val="002060"/>
                </a:solidFill>
                <a:effectLst/>
                <a:uLnTx/>
                <a:uFillTx/>
                <a:latin typeface="Times New Roman" pitchFamily="18" charset="0"/>
                <a:ea typeface="Times New Roman" pitchFamily="18" charset="0"/>
                <a:cs typeface="Times New Roman" pitchFamily="18" charset="0"/>
                <a:sym typeface="Arial"/>
              </a:rPr>
              <a:t>huẩn</a:t>
            </a:r>
            <a:r>
              <a:rPr kumimoji="0" lang="en-US" sz="2800" b="1" i="0" u="sng" strike="noStrike" kern="0" cap="none" spc="0" normalizeH="0" baseline="0" noProof="0" dirty="0">
                <a:ln>
                  <a:noFill/>
                </a:ln>
                <a:solidFill>
                  <a:srgbClr val="002060"/>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002060"/>
                </a:solidFill>
                <a:effectLst/>
                <a:uLnTx/>
                <a:uFillTx/>
                <a:latin typeface="Times New Roman" pitchFamily="18" charset="0"/>
                <a:ea typeface="Times New Roman" pitchFamily="18" charset="0"/>
                <a:cs typeface="Times New Roman" pitchFamily="18" charset="0"/>
                <a:sym typeface="Arial"/>
              </a:rPr>
              <a:t>bị</a:t>
            </a:r>
            <a:r>
              <a:rPr kumimoji="0" lang="en-US" sz="2800" b="1" i="0" u="sng" strike="noStrike" kern="0" cap="none" spc="0" normalizeH="0" baseline="0" noProof="0" dirty="0">
                <a:ln>
                  <a:noFill/>
                </a:ln>
                <a:solidFill>
                  <a:srgbClr val="002060"/>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002060"/>
                </a:solidFill>
                <a:effectLst/>
                <a:uLnTx/>
                <a:uFillTx/>
                <a:latin typeface="Times New Roman" pitchFamily="18" charset="0"/>
                <a:ea typeface="Times New Roman" pitchFamily="18" charset="0"/>
                <a:cs typeface="Times New Roman" pitchFamily="18" charset="0"/>
                <a:sym typeface="Arial"/>
              </a:rPr>
              <a:t>kháng</a:t>
            </a:r>
            <a:r>
              <a:rPr kumimoji="0" lang="en-US" sz="2800" b="1" i="0" u="sng" strike="noStrike" kern="0" cap="none" spc="0" normalizeH="0" baseline="0" noProof="0" dirty="0">
                <a:ln>
                  <a:noFill/>
                </a:ln>
                <a:solidFill>
                  <a:srgbClr val="002060"/>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002060"/>
                </a:solidFill>
                <a:effectLst/>
                <a:uLnTx/>
                <a:uFillTx/>
                <a:latin typeface="Times New Roman" pitchFamily="18" charset="0"/>
                <a:ea typeface="Times New Roman" pitchFamily="18" charset="0"/>
                <a:cs typeface="Times New Roman" pitchFamily="18" charset="0"/>
                <a:sym typeface="Arial"/>
              </a:rPr>
              <a:t>chiến</a:t>
            </a:r>
            <a:r>
              <a:rPr kumimoji="0" lang="en-US" sz="2800" b="1" i="0" u="sng" strike="noStrike" kern="0" cap="none" spc="0" normalizeH="0" baseline="0" noProof="0" dirty="0">
                <a:ln>
                  <a:noFill/>
                </a:ln>
                <a:solidFill>
                  <a:srgbClr val="002060"/>
                </a:solidFill>
                <a:effectLst/>
                <a:uLnTx/>
                <a:uFillTx/>
                <a:latin typeface="Times New Roman" pitchFamily="18" charset="0"/>
                <a:ea typeface="Times New Roman" pitchFamily="18" charset="0"/>
                <a:cs typeface="Times New Roman" pitchFamily="18" charset="0"/>
                <a:sym typeface="Arial"/>
              </a:rPr>
              <a:t>:</a:t>
            </a:r>
            <a:endParaRPr kumimoji="0" lang="en-US" sz="2800" b="1" i="0" u="sng"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endParaRPr>
          </a:p>
        </p:txBody>
      </p:sp>
      <p:sp>
        <p:nvSpPr>
          <p:cNvPr id="10" name="Rectangle 2">
            <a:extLst>
              <a:ext uri="{FF2B5EF4-FFF2-40B4-BE49-F238E27FC236}">
                <a16:creationId xmlns:a16="http://schemas.microsoft.com/office/drawing/2014/main" id="{0F4AA455-EAC0-D056-FB1F-51490E6FBF50}"/>
              </a:ext>
            </a:extLst>
          </p:cNvPr>
          <p:cNvSpPr>
            <a:spLocks noChangeArrowheads="1"/>
          </p:cNvSpPr>
          <p:nvPr/>
        </p:nvSpPr>
        <p:spPr bwMode="auto">
          <a:xfrm>
            <a:off x="-6039" y="1234813"/>
            <a:ext cx="865872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2.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Cuộc</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kháng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chiến</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chống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Tống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giai</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đoạn</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thứ</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hai</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năm</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1077)</a:t>
            </a:r>
            <a:endPar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itchFamily="18" charset="0"/>
              <a:sym typeface="Arial"/>
            </a:endParaRPr>
          </a:p>
        </p:txBody>
      </p:sp>
      <p:sp>
        <p:nvSpPr>
          <p:cNvPr id="3" name="Google Shape;390;p39">
            <a:extLst>
              <a:ext uri="{FF2B5EF4-FFF2-40B4-BE49-F238E27FC236}">
                <a16:creationId xmlns:a16="http://schemas.microsoft.com/office/drawing/2014/main" id="{593518B8-D739-C9DB-C519-EC1727C36FEB}"/>
              </a:ext>
            </a:extLst>
          </p:cNvPr>
          <p:cNvSpPr txBox="1">
            <a:spLocks/>
          </p:cNvSpPr>
          <p:nvPr/>
        </p:nvSpPr>
        <p:spPr>
          <a:xfrm>
            <a:off x="-217427" y="-100592"/>
            <a:ext cx="9361427" cy="12854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5200"/>
              <a:buFont typeface="Amaranth"/>
              <a:buNone/>
              <a:defRPr sz="59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9pPr>
          </a:lstStyle>
          <a:p>
            <a:pPr marL="0" marR="0" lvl="0" indent="0" algn="ctr" defTabSz="914400" rtl="0" eaLnBrk="1" fontAlgn="auto" latinLnBrk="0" hangingPunct="1">
              <a:lnSpc>
                <a:spcPct val="100000"/>
              </a:lnSpc>
              <a:spcBef>
                <a:spcPts val="0"/>
              </a:spcBef>
              <a:spcAft>
                <a:spcPts val="0"/>
              </a:spcAft>
              <a:buClr>
                <a:srgbClr val="FEC200"/>
              </a:buClr>
              <a:buSzPts val="5200"/>
              <a:buFont typeface="Amaranth"/>
              <a:buNone/>
              <a:tabLst/>
              <a:defRPr/>
            </a:pPr>
            <a:r>
              <a:rPr kumimoji="0" lang="vi-VN"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maranth"/>
              </a:rPr>
              <a:t>BÀI 12: CUỘC KHÁNG CHIẾN CHỐNG QUÂN XÂM LƯỢC TỐNG (1075 – 1077) (t2)</a:t>
            </a:r>
          </a:p>
        </p:txBody>
      </p:sp>
      <p:sp>
        <p:nvSpPr>
          <p:cNvPr id="2" name="Google Shape;1392;p57">
            <a:extLst>
              <a:ext uri="{FF2B5EF4-FFF2-40B4-BE49-F238E27FC236}">
                <a16:creationId xmlns:a16="http://schemas.microsoft.com/office/drawing/2014/main" id="{F715B76A-C008-3E87-4850-1482ED5EE0FB}"/>
              </a:ext>
            </a:extLst>
          </p:cNvPr>
          <p:cNvSpPr txBox="1">
            <a:spLocks/>
          </p:cNvSpPr>
          <p:nvPr/>
        </p:nvSpPr>
        <p:spPr>
          <a:xfrm>
            <a:off x="281866" y="2834389"/>
            <a:ext cx="7652220" cy="6172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Open Sans"/>
              <a:buNone/>
              <a:defRPr sz="1600" b="0" i="0" u="none" strike="noStrike" cap="none">
                <a:solidFill>
                  <a:schemeClr val="dk1"/>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9pPr>
          </a:lstStyle>
          <a:p>
            <a:pPr marL="0" indent="0" algn="just"/>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vi-VN" sz="2800" dirty="0">
                <a:solidFill>
                  <a:schemeClr val="accent1">
                    <a:lumMod val="10000"/>
                  </a:schemeClr>
                </a:solidFill>
                <a:latin typeface="Times New Roman" panose="02020603050405020304" pitchFamily="18" charset="0"/>
                <a:cs typeface="Times New Roman" panose="02020603050405020304" pitchFamily="18" charset="0"/>
              </a:rPr>
              <a:t>Hạ lệnh cho các địa phương chuẩn bị bố phòng</a:t>
            </a:r>
          </a:p>
        </p:txBody>
      </p:sp>
      <p:sp>
        <p:nvSpPr>
          <p:cNvPr id="4" name="Google Shape;1394;p57">
            <a:extLst>
              <a:ext uri="{FF2B5EF4-FFF2-40B4-BE49-F238E27FC236}">
                <a16:creationId xmlns:a16="http://schemas.microsoft.com/office/drawing/2014/main" id="{2B2A5752-0747-243F-E532-42AAC023D064}"/>
              </a:ext>
            </a:extLst>
          </p:cNvPr>
          <p:cNvSpPr txBox="1">
            <a:spLocks/>
          </p:cNvSpPr>
          <p:nvPr/>
        </p:nvSpPr>
        <p:spPr>
          <a:xfrm>
            <a:off x="281865" y="3451665"/>
            <a:ext cx="7941113" cy="4637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Open Sans"/>
              <a:buNone/>
              <a:defRPr sz="1600" b="0" i="0" u="none" strike="noStrike" cap="none">
                <a:solidFill>
                  <a:schemeClr val="dk1"/>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9pPr>
          </a:lstStyle>
          <a:p>
            <a:pPr marL="0" indent="0" algn="just"/>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vi-VN" sz="2800" dirty="0">
                <a:solidFill>
                  <a:schemeClr val="accent1">
                    <a:lumMod val="10000"/>
                  </a:schemeClr>
                </a:solidFill>
                <a:latin typeface="Times New Roman" panose="02020603050405020304" pitchFamily="18" charset="0"/>
                <a:cs typeface="Times New Roman" panose="02020603050405020304" pitchFamily="18" charset="0"/>
              </a:rPr>
              <a:t>Bố trí lực lượng thủy binh ở vùng Đông Bắc</a:t>
            </a:r>
          </a:p>
        </p:txBody>
      </p:sp>
      <p:sp>
        <p:nvSpPr>
          <p:cNvPr id="5" name="Google Shape;1396;p57">
            <a:extLst>
              <a:ext uri="{FF2B5EF4-FFF2-40B4-BE49-F238E27FC236}">
                <a16:creationId xmlns:a16="http://schemas.microsoft.com/office/drawing/2014/main" id="{330DAA1F-6C85-5C95-EC23-64E6D7C64275}"/>
              </a:ext>
            </a:extLst>
          </p:cNvPr>
          <p:cNvSpPr txBox="1">
            <a:spLocks/>
          </p:cNvSpPr>
          <p:nvPr/>
        </p:nvSpPr>
        <p:spPr>
          <a:xfrm>
            <a:off x="281865" y="4110084"/>
            <a:ext cx="8181991" cy="66621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vi-VN" sz="2800" dirty="0">
                <a:solidFill>
                  <a:schemeClr val="accent1">
                    <a:lumMod val="10000"/>
                  </a:schemeClr>
                </a:solidFill>
                <a:latin typeface="Times New Roman" panose="02020603050405020304" pitchFamily="18" charset="0"/>
                <a:cs typeface="Times New Roman" panose="02020603050405020304" pitchFamily="18" charset="0"/>
              </a:rPr>
              <a:t>Xây dựng phòng tuyến</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trên</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sông</a:t>
            </a:r>
            <a:r>
              <a:rPr lang="vi-VN" sz="2800" dirty="0">
                <a:solidFill>
                  <a:schemeClr val="accent1">
                    <a:lumMod val="10000"/>
                  </a:schemeClr>
                </a:solidFill>
                <a:latin typeface="Times New Roman" panose="02020603050405020304" pitchFamily="18" charset="0"/>
                <a:cs typeface="Times New Roman" panose="02020603050405020304" pitchFamily="18" charset="0"/>
              </a:rPr>
              <a:t> Như Nguyệt</a:t>
            </a:r>
          </a:p>
        </p:txBody>
      </p:sp>
    </p:spTree>
    <p:extLst>
      <p:ext uri="{BB962C8B-B14F-4D97-AF65-F5344CB8AC3E}">
        <p14:creationId xmlns:p14="http://schemas.microsoft.com/office/powerpoint/2010/main" val="1569150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grpId="0" nodeType="clickEffect" p14:presetBounceEnd="50000">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14:bounceEnd="50000">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fill="hold" grpId="0" nodeType="clickEffect" p14:presetBounceEnd="50000">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14:bounceEnd="50000">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accel="50000" fill="hold" grpId="0" nodeType="clickEffect" p14:presetBounceEnd="50000">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14:bounceEnd="50000">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uiExpand="1" build="p"/>
          <p:bldP spid="5"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accel="5000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uiExpand="1" build="p"/>
          <p:bldP spid="5" grpId="0" uiExpand="1" build="p"/>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438"/>
        <p:cNvGrpSpPr/>
        <p:nvPr/>
      </p:nvGrpSpPr>
      <p:grpSpPr>
        <a:xfrm>
          <a:off x="0" y="0"/>
          <a:ext cx="0" cy="0"/>
          <a:chOff x="0" y="0"/>
          <a:chExt cx="0" cy="0"/>
        </a:xfrm>
      </p:grpSpPr>
      <p:sp>
        <p:nvSpPr>
          <p:cNvPr id="45" name="Rectangle 2">
            <a:extLst>
              <a:ext uri="{FF2B5EF4-FFF2-40B4-BE49-F238E27FC236}">
                <a16:creationId xmlns:a16="http://schemas.microsoft.com/office/drawing/2014/main" id="{6D7903CA-D383-6148-BC21-D73D6A9B37D5}"/>
              </a:ext>
            </a:extLst>
          </p:cNvPr>
          <p:cNvSpPr>
            <a:spLocks noChangeArrowheads="1"/>
          </p:cNvSpPr>
          <p:nvPr/>
        </p:nvSpPr>
        <p:spPr bwMode="auto">
          <a:xfrm>
            <a:off x="-6039" y="2188920"/>
            <a:ext cx="3967641"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a.  C</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huẩn</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bị</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kháng</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chiến</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a:t>
            </a:r>
            <a:endParaRPr kumimoji="0" lang="en-US" sz="2800" b="0" i="0" u="sng" strike="noStrike" kern="0" cap="none" spc="0" normalizeH="0" baseline="0" noProof="0" dirty="0">
              <a:ln>
                <a:noFill/>
              </a:ln>
              <a:solidFill>
                <a:srgbClr val="462D1D"/>
              </a:solidFill>
              <a:effectLst/>
              <a:uLnTx/>
              <a:uFillTx/>
              <a:latin typeface="Times New Roman" pitchFamily="18" charset="0"/>
              <a:cs typeface="Times New Roman" pitchFamily="18" charset="0"/>
              <a:sym typeface="Arial"/>
            </a:endParaRPr>
          </a:p>
        </p:txBody>
      </p:sp>
      <p:sp>
        <p:nvSpPr>
          <p:cNvPr id="10" name="Rectangle 2">
            <a:extLst>
              <a:ext uri="{FF2B5EF4-FFF2-40B4-BE49-F238E27FC236}">
                <a16:creationId xmlns:a16="http://schemas.microsoft.com/office/drawing/2014/main" id="{0F4AA455-EAC0-D056-FB1F-51490E6FBF50}"/>
              </a:ext>
            </a:extLst>
          </p:cNvPr>
          <p:cNvSpPr>
            <a:spLocks noChangeArrowheads="1"/>
          </p:cNvSpPr>
          <p:nvPr/>
        </p:nvSpPr>
        <p:spPr bwMode="auto">
          <a:xfrm>
            <a:off x="-6039" y="1234813"/>
            <a:ext cx="865872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2.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Cuộc</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kháng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chiến</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chống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Tống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giai</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đoạn</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thứ</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hai</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năm</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1077)</a:t>
            </a:r>
            <a:endPar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itchFamily="18" charset="0"/>
              <a:sym typeface="Arial"/>
            </a:endParaRPr>
          </a:p>
        </p:txBody>
      </p:sp>
      <p:sp>
        <p:nvSpPr>
          <p:cNvPr id="3" name="Google Shape;390;p39">
            <a:extLst>
              <a:ext uri="{FF2B5EF4-FFF2-40B4-BE49-F238E27FC236}">
                <a16:creationId xmlns:a16="http://schemas.microsoft.com/office/drawing/2014/main" id="{593518B8-D739-C9DB-C519-EC1727C36FEB}"/>
              </a:ext>
            </a:extLst>
          </p:cNvPr>
          <p:cNvSpPr txBox="1">
            <a:spLocks/>
          </p:cNvSpPr>
          <p:nvPr/>
        </p:nvSpPr>
        <p:spPr>
          <a:xfrm>
            <a:off x="-217427" y="-100592"/>
            <a:ext cx="9361427" cy="12854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5200"/>
              <a:buFont typeface="Amaranth"/>
              <a:buNone/>
              <a:defRPr sz="59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9pPr>
          </a:lstStyle>
          <a:p>
            <a:pPr marL="0" marR="0" lvl="0" indent="0" algn="ctr" defTabSz="914400" rtl="0" eaLnBrk="1" fontAlgn="auto" latinLnBrk="0" hangingPunct="1">
              <a:lnSpc>
                <a:spcPct val="100000"/>
              </a:lnSpc>
              <a:spcBef>
                <a:spcPts val="0"/>
              </a:spcBef>
              <a:spcAft>
                <a:spcPts val="0"/>
              </a:spcAft>
              <a:buClr>
                <a:srgbClr val="FEC200"/>
              </a:buClr>
              <a:buSzPts val="5200"/>
              <a:buFont typeface="Amaranth"/>
              <a:buNone/>
              <a:tabLst/>
              <a:defRPr/>
            </a:pPr>
            <a:r>
              <a:rPr kumimoji="0" lang="vi-VN"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maranth"/>
              </a:rPr>
              <a:t>BÀI 12: CUỘC KHÁNG CHIẾN CHỐNG QUÂN XÂM LƯỢC TỐNG (1075 – 1077) (t2)</a:t>
            </a:r>
          </a:p>
        </p:txBody>
      </p:sp>
      <p:sp>
        <p:nvSpPr>
          <p:cNvPr id="2" name="Rectangle 2">
            <a:extLst>
              <a:ext uri="{FF2B5EF4-FFF2-40B4-BE49-F238E27FC236}">
                <a16:creationId xmlns:a16="http://schemas.microsoft.com/office/drawing/2014/main" id="{7756A7B6-9C4F-4FC4-B7E1-3A07F216874C}"/>
              </a:ext>
            </a:extLst>
          </p:cNvPr>
          <p:cNvSpPr>
            <a:spLocks noChangeArrowheads="1"/>
          </p:cNvSpPr>
          <p:nvPr/>
        </p:nvSpPr>
        <p:spPr bwMode="auto">
          <a:xfrm>
            <a:off x="57321" y="2692971"/>
            <a:ext cx="859536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b.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Cuộc</a:t>
            </a:r>
            <a:r>
              <a:rPr kumimoji="0" lang="en-US" sz="2800" b="1" i="0" u="sng" strike="noStrike" kern="0" cap="none" spc="0" normalizeH="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chiến</a:t>
            </a:r>
            <a:r>
              <a:rPr kumimoji="0" lang="en-US" sz="2800" b="1" i="0" u="sng" strike="noStrike" kern="0" cap="none" spc="0" normalizeH="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đấu</a:t>
            </a:r>
            <a:r>
              <a:rPr kumimoji="0" lang="en-US" sz="2800" b="1" i="0" u="sng" strike="noStrike" kern="0" cap="none" spc="0" normalizeH="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trên</a:t>
            </a:r>
            <a:r>
              <a:rPr kumimoji="0" lang="en-US" sz="2800" b="1" i="0" u="sng" strike="noStrike" kern="0" cap="none" spc="0" normalizeH="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noProof="0" dirty="0" err="1" smtClean="0">
                <a:ln>
                  <a:noFill/>
                </a:ln>
                <a:solidFill>
                  <a:srgbClr val="462D1D"/>
                </a:solidFill>
                <a:effectLst/>
                <a:uLnTx/>
                <a:uFillTx/>
                <a:latin typeface="Times New Roman" pitchFamily="18" charset="0"/>
                <a:ea typeface="Times New Roman" pitchFamily="18" charset="0"/>
                <a:cs typeface="Times New Roman" pitchFamily="18" charset="0"/>
                <a:sym typeface="Arial"/>
              </a:rPr>
              <a:t>phòng</a:t>
            </a:r>
            <a:r>
              <a:rPr kumimoji="0" lang="en-US" sz="2800" b="1" i="0" u="sng" strike="noStrike" kern="0" cap="none" spc="0" normalizeH="0" noProof="0" dirty="0" smtClean="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tuyến</a:t>
            </a:r>
            <a:r>
              <a:rPr kumimoji="0" lang="en-US" sz="2800" b="1" i="0" u="sng" strike="noStrike" kern="0" cap="none" spc="0" normalizeH="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sông</a:t>
            </a:r>
            <a:r>
              <a:rPr kumimoji="0" lang="en-US" sz="2800" b="1" i="0" u="sng" strike="noStrike" kern="0" cap="none" spc="0" normalizeH="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Như</a:t>
            </a:r>
            <a:r>
              <a:rPr kumimoji="0" lang="en-US" sz="2800" b="1" i="0" u="sng" strike="noStrike" kern="0" cap="none" spc="0" normalizeH="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Nguyệt</a:t>
            </a:r>
            <a:endParaRPr kumimoji="0" lang="en-US" sz="2800" b="1" i="0" u="sng" strike="noStrike" kern="0" cap="none" spc="0" normalizeH="0" baseline="0" noProof="0" dirty="0">
              <a:ln>
                <a:noFill/>
              </a:ln>
              <a:solidFill>
                <a:srgbClr val="462D1D"/>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144488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theme/theme1.xml><?xml version="1.0" encoding="utf-8"?>
<a:theme xmlns:a="http://schemas.openxmlformats.org/drawingml/2006/main" name="Language Arts Subject for Highschool - 9th Grade: Comparing Texts">
  <a:themeElements>
    <a:clrScheme name="Simple Light">
      <a:dk1>
        <a:srgbClr val="462D1D"/>
      </a:dk1>
      <a:lt1>
        <a:srgbClr val="FFFFFF"/>
      </a:lt1>
      <a:dk2>
        <a:srgbClr val="462D1D"/>
      </a:dk2>
      <a:lt2>
        <a:srgbClr val="FFFFFF"/>
      </a:lt2>
      <a:accent1>
        <a:srgbClr val="FBF0ED"/>
      </a:accent1>
      <a:accent2>
        <a:srgbClr val="F9E2DA"/>
      </a:accent2>
      <a:accent3>
        <a:srgbClr val="724332"/>
      </a:accent3>
      <a:accent4>
        <a:srgbClr val="FBF0ED"/>
      </a:accent4>
      <a:accent5>
        <a:srgbClr val="F9E2DA"/>
      </a:accent5>
      <a:accent6>
        <a:srgbClr val="AA7F70"/>
      </a:accent6>
      <a:hlink>
        <a:srgbClr val="AA7F7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anguage Arts Subject for Highschool - 9th Grade: Comparing Texts">
  <a:themeElements>
    <a:clrScheme name="Simple Light">
      <a:dk1>
        <a:srgbClr val="462D1D"/>
      </a:dk1>
      <a:lt1>
        <a:srgbClr val="FFFFFF"/>
      </a:lt1>
      <a:dk2>
        <a:srgbClr val="462D1D"/>
      </a:dk2>
      <a:lt2>
        <a:srgbClr val="FFFFFF"/>
      </a:lt2>
      <a:accent1>
        <a:srgbClr val="FBF0ED"/>
      </a:accent1>
      <a:accent2>
        <a:srgbClr val="F9E2DA"/>
      </a:accent2>
      <a:accent3>
        <a:srgbClr val="724332"/>
      </a:accent3>
      <a:accent4>
        <a:srgbClr val="FBF0ED"/>
      </a:accent4>
      <a:accent5>
        <a:srgbClr val="F9E2DA"/>
      </a:accent5>
      <a:accent6>
        <a:srgbClr val="AA7F70"/>
      </a:accent6>
      <a:hlink>
        <a:srgbClr val="AA7F7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tory Theme Cards by Slidesgo">
  <a:themeElements>
    <a:clrScheme name="Simple Light">
      <a:dk1>
        <a:srgbClr val="000000"/>
      </a:dk1>
      <a:lt1>
        <a:srgbClr val="FFFFFF"/>
      </a:lt1>
      <a:dk2>
        <a:srgbClr val="595959"/>
      </a:dk2>
      <a:lt2>
        <a:srgbClr val="EEEEEE"/>
      </a:lt2>
      <a:accent1>
        <a:srgbClr val="003768"/>
      </a:accent1>
      <a:accent2>
        <a:srgbClr val="12889B"/>
      </a:accent2>
      <a:accent3>
        <a:srgbClr val="7BDAD6"/>
      </a:accent3>
      <a:accent4>
        <a:srgbClr val="FEC200"/>
      </a:accent4>
      <a:accent5>
        <a:srgbClr val="EB7B24"/>
      </a:accent5>
      <a:accent6>
        <a:srgbClr val="CC2225"/>
      </a:accent6>
      <a:hlink>
        <a:srgbClr val="7BDAD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380</TotalTime>
  <Words>1033</Words>
  <Application>Microsoft Office PowerPoint</Application>
  <PresentationFormat>On-screen Show (16:9)</PresentationFormat>
  <Paragraphs>84</Paragraphs>
  <Slides>25</Slides>
  <Notes>15</Notes>
  <HiddenSlides>0</HiddenSlides>
  <MMClips>16</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25</vt:i4>
      </vt:variant>
    </vt:vector>
  </HeadingPairs>
  <TitlesOfParts>
    <vt:vector size="46" baseType="lpstr">
      <vt:lpstr>Open Sans</vt:lpstr>
      <vt:lpstr>Arial</vt:lpstr>
      <vt:lpstr>Nunito</vt:lpstr>
      <vt:lpstr>Rajdhani</vt:lpstr>
      <vt:lpstr>Rochester</vt:lpstr>
      <vt:lpstr>Muli</vt:lpstr>
      <vt:lpstr>Karla</vt:lpstr>
      <vt:lpstr>Amaranth</vt:lpstr>
      <vt:lpstr>ABeeZee</vt:lpstr>
      <vt:lpstr>Calibri Light</vt:lpstr>
      <vt:lpstr>Assistant Medium</vt:lpstr>
      <vt:lpstr>Times New Roman</vt:lpstr>
      <vt:lpstr>Wingdings</vt:lpstr>
      <vt:lpstr>SNELL ROUNDHAND BLACK</vt:lpstr>
      <vt:lpstr>Tahoma</vt:lpstr>
      <vt:lpstr>Calibri</vt:lpstr>
      <vt:lpstr>Language Arts Subject for Highschool - 9th Grade: Comparing Texts</vt:lpstr>
      <vt:lpstr>1_Language Arts Subject for Highschool - 9th Grade: Comparing Texts</vt:lpstr>
      <vt:lpstr>Office Theme</vt:lpstr>
      <vt:lpstr>Story Theme Cards by Slidesgo</vt:lpstr>
      <vt:lpstr>World War II D-Day Invasion by Slidesgo</vt:lpstr>
      <vt:lpstr>PowerPoint Presentation</vt:lpstr>
      <vt:lpstr>CUỘC KHÁNG CHIẾN CHỐNG QUÂN XÂM LƯỢC TỐNG (1075 – 1077) (t2)</vt:lpstr>
      <vt:lpstr>PowerPoint Presentation</vt:lpstr>
      <vt:lpstr>PowerPoint Presentation</vt:lpstr>
      <vt:lpstr>Sự chuẩn bị của Lý Thường Kiệt</vt:lpstr>
      <vt:lpstr>Tại sao Lý Thường Kiệt chọn sông Như Nguyệt để làm phòng tuyến chặn giặc?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Vận dụng</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Cuộc kháng chiến chống quân  xâm lược Tống  (1075 – 1077)</dc:title>
  <dc:creator>PC</dc:creator>
  <cp:lastModifiedBy>PC</cp:lastModifiedBy>
  <cp:revision>28</cp:revision>
  <dcterms:modified xsi:type="dcterms:W3CDTF">2024-06-16T00:48:11Z</dcterms:modified>
</cp:coreProperties>
</file>