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94" r:id="rId2"/>
    <p:sldMasterId id="2147483723" r:id="rId3"/>
    <p:sldMasterId id="2147483749" r:id="rId4"/>
    <p:sldMasterId id="2147483762" r:id="rId5"/>
    <p:sldMasterId id="2147483829" r:id="rId6"/>
    <p:sldMasterId id="2147483862" r:id="rId7"/>
    <p:sldMasterId id="2147483870" r:id="rId8"/>
    <p:sldMasterId id="2147483894" r:id="rId9"/>
  </p:sldMasterIdLst>
  <p:notesMasterIdLst>
    <p:notesMasterId r:id="rId27"/>
  </p:notesMasterIdLst>
  <p:sldIdLst>
    <p:sldId id="256" r:id="rId10"/>
    <p:sldId id="258" r:id="rId11"/>
    <p:sldId id="266" r:id="rId12"/>
    <p:sldId id="268" r:id="rId13"/>
    <p:sldId id="259" r:id="rId14"/>
    <p:sldId id="324" r:id="rId15"/>
    <p:sldId id="432" r:id="rId16"/>
    <p:sldId id="326" r:id="rId17"/>
    <p:sldId id="436" r:id="rId18"/>
    <p:sldId id="437" r:id="rId19"/>
    <p:sldId id="317" r:id="rId20"/>
    <p:sldId id="329" r:id="rId21"/>
    <p:sldId id="419" r:id="rId22"/>
    <p:sldId id="421" r:id="rId23"/>
    <p:sldId id="422" r:id="rId24"/>
    <p:sldId id="428" r:id="rId25"/>
    <p:sldId id="431" r:id="rId26"/>
  </p:sldIdLst>
  <p:sldSz cx="9144000" cy="5143500" type="screen16x9"/>
  <p:notesSz cx="6858000" cy="9144000"/>
  <p:embeddedFontLst>
    <p:embeddedFont>
      <p:font typeface="Sedgwick Ave" panose="020B0604020202020204" charset="0"/>
      <p:regular r:id="rId28"/>
    </p:embeddedFont>
    <p:embeddedFont>
      <p:font typeface="Poiret One" panose="020B0604020202020204" charset="0"/>
      <p:regular r:id="rId29"/>
    </p:embeddedFont>
    <p:embeddedFont>
      <p:font typeface="Dancing Script Bold" panose="020B0604020202020204" charset="0"/>
      <p:regular r:id="rId30"/>
    </p:embeddedFont>
    <p:embeddedFont>
      <p:font typeface="Oxygen Light" panose="020B0604020202020204" charset="0"/>
      <p:regular r:id="rId31"/>
      <p:bold r:id="rId32"/>
    </p:embeddedFont>
    <p:embeddedFont>
      <p:font typeface="Open Sans" panose="020B0606030504020204" pitchFamily="34" charset="0"/>
      <p:regular r:id="rId33"/>
      <p:bold r:id="rId34"/>
      <p:italic r:id="rId35"/>
      <p:boldItalic r:id="rId36"/>
    </p:embeddedFont>
    <p:embeddedFont>
      <p:font typeface="Oxygen" panose="020B0604020202020204" charset="0"/>
      <p:regular r:id="rId37"/>
      <p:bold r:id="rId38"/>
    </p:embeddedFont>
    <p:embeddedFont>
      <p:font typeface="Domine" panose="020B0604020202020204" charset="0"/>
      <p:regular r:id="rId39"/>
      <p:bold r:id="rId40"/>
    </p:embeddedFont>
    <p:embeddedFont>
      <p:font typeface="Bungee Shade" panose="020B0604020202020204" charset="0"/>
      <p:regular r:id="rId41"/>
    </p:embeddedFont>
    <p:embeddedFont>
      <p:font typeface="SimSun" panose="02010600030101010101" pitchFamily="2" charset="-122"/>
      <p:regular r:id="rId42"/>
    </p:embeddedFont>
    <p:embeddedFont>
      <p:font typeface="Microsoft YaHei" panose="020B0503020204020204" pitchFamily="34" charset="-122"/>
      <p:regular r:id="rId43"/>
      <p:bold r:id="rId44"/>
    </p:embeddedFont>
    <p:embeddedFont>
      <p:font typeface="Calibri" panose="020F0502020204030204" pitchFamily="34" charset="0"/>
      <p:regular r:id="rId45"/>
      <p:bold r:id="rId46"/>
      <p:italic r:id="rId47"/>
      <p:boldItalic r:id="rId48"/>
    </p:embeddedFont>
    <p:embeddedFont>
      <p:font typeface="Oswald" pitchFamily="2" charset="0"/>
      <p:regular r:id="rId49"/>
      <p:bold r:id="rId50"/>
    </p:embeddedFont>
    <p:embeddedFont>
      <p:font typeface="Bebas Neue" panose="020B0604020202020204" charset="0"/>
      <p:regular r:id="rId51"/>
    </p:embeddedFont>
    <p:embeddedFont>
      <p:font typeface="Roboto" panose="02000000000000000000" pitchFamily="2" charset="0"/>
      <p:regular r:id="rId52"/>
      <p:bold r:id="rId53"/>
      <p:italic r:id="rId54"/>
      <p:boldItalic r:id="rId55"/>
    </p:embeddedFont>
    <p:embeddedFont>
      <p:font typeface="Roboto Condensed Light" panose="02000000000000000000" pitchFamily="2" charset="0"/>
      <p:regular r:id="rId56"/>
      <p:italic r:id="rId57"/>
    </p:embeddedFont>
    <p:embeddedFont>
      <p:font typeface="Sigmar One" panose="020B060402020202020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DFCFF"/>
    <a:srgbClr val="000000"/>
    <a:srgbClr val="F3E2D8"/>
    <a:srgbClr val="1F2719"/>
    <a:srgbClr val="FFF4D0"/>
    <a:srgbClr val="D6D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FAFA4B-8164-4921-B0B1-D423A310F912}">
  <a:tblStyle styleId="{74FAFA4B-8164-4921-B0B1-D423A310F9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1" autoAdjust="0"/>
    <p:restoredTop sz="94627"/>
  </p:normalViewPr>
  <p:slideViewPr>
    <p:cSldViewPr snapToGrid="0" snapToObjects="1" showGuides="1">
      <p:cViewPr varScale="1">
        <p:scale>
          <a:sx n="92" d="100"/>
          <a:sy n="92" d="100"/>
        </p:scale>
        <p:origin x="810" y="72"/>
      </p:cViewPr>
      <p:guideLst>
        <p:guide orient="horz" pos="1620"/>
        <p:guide pos="29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12.fntdata"/><Relationship Id="rId21" Type="http://schemas.openxmlformats.org/officeDocument/2006/relationships/slide" Target="slides/slide12.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font" Target="fonts/font2.fntdata"/><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Master" Target="slideMasters/slideMaster8.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0" Type="http://schemas.openxmlformats.org/officeDocument/2006/relationships/slide" Target="slides/slide1.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6E0C01-50DB-466A-B742-CE67302BF10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8A44321C-A20E-4746-B7B4-885F900CA86E}">
      <dgm:prSet phldrT="[Text]" custT="1"/>
      <dgm:spPr/>
      <dgm:t>
        <a:bodyPr/>
        <a:lstStyle/>
        <a:p>
          <a:pPr algn="ctr">
            <a:lnSpc>
              <a:spcPct val="100000"/>
            </a:lnSpc>
          </a:pPr>
          <a:r>
            <a:rPr lang="en-US" sz="2400" dirty="0" err="1" smtClean="0">
              <a:solidFill>
                <a:srgbClr val="F8F8F8"/>
              </a:solidFill>
              <a:latin typeface="Times New Roman" panose="02020603050405020304" pitchFamily="18" charset="0"/>
              <a:cs typeface="Times New Roman" panose="02020603050405020304" pitchFamily="18" charset="0"/>
            </a:rPr>
            <a:t>TÔN</a:t>
          </a:r>
          <a:r>
            <a:rPr lang="en-US" sz="2400" dirty="0" smtClean="0">
              <a:solidFill>
                <a:srgbClr val="F8F8F8"/>
              </a:solidFill>
              <a:latin typeface="Times New Roman" panose="02020603050405020304" pitchFamily="18" charset="0"/>
              <a:cs typeface="Times New Roman" panose="02020603050405020304" pitchFamily="18" charset="0"/>
            </a:rPr>
            <a:t> </a:t>
          </a:r>
          <a:r>
            <a:rPr lang="en-US" sz="2400" dirty="0" err="1" smtClean="0">
              <a:solidFill>
                <a:srgbClr val="F8F8F8"/>
              </a:solidFill>
              <a:latin typeface="Times New Roman" panose="02020603050405020304" pitchFamily="18" charset="0"/>
              <a:cs typeface="Times New Roman" panose="02020603050405020304" pitchFamily="18" charset="0"/>
            </a:rPr>
            <a:t>GIÁO</a:t>
          </a:r>
          <a:endParaRPr lang="en-US" sz="2400" dirty="0">
            <a:solidFill>
              <a:srgbClr val="F8F8F8"/>
            </a:solidFill>
            <a:latin typeface="Times New Roman" panose="02020603050405020304" pitchFamily="18" charset="0"/>
            <a:cs typeface="Times New Roman" panose="02020603050405020304" pitchFamily="18" charset="0"/>
          </a:endParaRPr>
        </a:p>
      </dgm:t>
    </dgm:pt>
    <dgm:pt modelId="{DDDB10EC-B17A-450B-8FD5-586BBF9BDEDF}" type="parTrans" cxnId="{4B4AF875-E671-4ED1-9875-3E513A58FC63}">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354B0CE8-134F-40E1-9611-E7189885A8D4}" type="sibTrans" cxnId="{4B4AF875-E671-4ED1-9875-3E513A58FC63}">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21DCF2A9-EF2B-44D5-AE6C-EADFCD0219EE}">
      <dgm:prSet phldrT="[Text]" custT="1"/>
      <dgm:spPr/>
      <dgm:t>
        <a:bodyPr/>
        <a:lstStyle/>
        <a:p>
          <a:pPr algn="ctr"/>
          <a:r>
            <a:rPr lang="en-US" sz="2400" dirty="0" err="1" smtClean="0">
              <a:solidFill>
                <a:srgbClr val="F8F8F8"/>
              </a:solidFill>
              <a:latin typeface="Times New Roman" panose="02020603050405020304" pitchFamily="18" charset="0"/>
              <a:cs typeface="Times New Roman" panose="02020603050405020304" pitchFamily="18" charset="0"/>
            </a:rPr>
            <a:t>VĂN</a:t>
          </a:r>
          <a:r>
            <a:rPr lang="en-US" sz="2400" dirty="0" smtClean="0">
              <a:solidFill>
                <a:srgbClr val="F8F8F8"/>
              </a:solidFill>
              <a:latin typeface="Times New Roman" panose="02020603050405020304" pitchFamily="18" charset="0"/>
              <a:cs typeface="Times New Roman" panose="02020603050405020304" pitchFamily="18" charset="0"/>
            </a:rPr>
            <a:t> </a:t>
          </a:r>
          <a:r>
            <a:rPr lang="en-US" sz="2400" dirty="0" err="1" smtClean="0">
              <a:solidFill>
                <a:srgbClr val="F8F8F8"/>
              </a:solidFill>
              <a:latin typeface="Times New Roman" panose="02020603050405020304" pitchFamily="18" charset="0"/>
              <a:cs typeface="Times New Roman" panose="02020603050405020304" pitchFamily="18" charset="0"/>
            </a:rPr>
            <a:t>HỌC</a:t>
          </a:r>
          <a:endParaRPr lang="en-US" sz="2400" dirty="0">
            <a:solidFill>
              <a:srgbClr val="F8F8F8"/>
            </a:solidFill>
            <a:latin typeface="Times New Roman" panose="02020603050405020304" pitchFamily="18" charset="0"/>
            <a:cs typeface="Times New Roman" panose="02020603050405020304" pitchFamily="18" charset="0"/>
          </a:endParaRPr>
        </a:p>
      </dgm:t>
    </dgm:pt>
    <dgm:pt modelId="{59A544CF-922E-4C0A-87F1-5D57000C2D24}" type="parTrans" cxnId="{946F0778-3845-486E-938A-99D6C75211C9}">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0700780A-6420-4440-9DA3-E4871450848D}" type="sibTrans" cxnId="{946F0778-3845-486E-938A-99D6C75211C9}">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3DB6B58F-794B-446B-9999-752DC0F6CF5C}">
      <dgm:prSet phldrT="[Text]" custT="1"/>
      <dgm:spPr/>
      <dgm:t>
        <a:bodyPr/>
        <a:lstStyle/>
        <a:p>
          <a:pPr algn="ctr"/>
          <a:r>
            <a:rPr lang="en-US" sz="2400" dirty="0" err="1" smtClean="0">
              <a:solidFill>
                <a:srgbClr val="F8F8F8"/>
              </a:solidFill>
              <a:latin typeface="Times New Roman" panose="02020603050405020304" pitchFamily="18" charset="0"/>
              <a:cs typeface="Times New Roman" panose="02020603050405020304" pitchFamily="18" charset="0"/>
            </a:rPr>
            <a:t>NGHỆ</a:t>
          </a:r>
          <a:r>
            <a:rPr lang="en-US" sz="2400" dirty="0" smtClean="0">
              <a:solidFill>
                <a:srgbClr val="F8F8F8"/>
              </a:solidFill>
              <a:latin typeface="Times New Roman" panose="02020603050405020304" pitchFamily="18" charset="0"/>
              <a:cs typeface="Times New Roman" panose="02020603050405020304" pitchFamily="18" charset="0"/>
            </a:rPr>
            <a:t> </a:t>
          </a:r>
          <a:r>
            <a:rPr lang="en-US" sz="2400" dirty="0" err="1" smtClean="0">
              <a:solidFill>
                <a:srgbClr val="F8F8F8"/>
              </a:solidFill>
              <a:latin typeface="Times New Roman" panose="02020603050405020304" pitchFamily="18" charset="0"/>
              <a:cs typeface="Times New Roman" panose="02020603050405020304" pitchFamily="18" charset="0"/>
            </a:rPr>
            <a:t>THUẬT</a:t>
          </a:r>
          <a:endParaRPr lang="en-US" sz="2400" dirty="0">
            <a:solidFill>
              <a:srgbClr val="F8F8F8"/>
            </a:solidFill>
            <a:latin typeface="Times New Roman" panose="02020603050405020304" pitchFamily="18" charset="0"/>
            <a:cs typeface="Times New Roman" panose="02020603050405020304" pitchFamily="18" charset="0"/>
          </a:endParaRPr>
        </a:p>
      </dgm:t>
    </dgm:pt>
    <dgm:pt modelId="{BD288882-5788-4CA4-A77D-7EBF6232EF69}" type="parTrans" cxnId="{21B11BC0-BC34-43BE-B9C0-09810CD815D5}">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489EF74F-B2BC-4DB1-A923-868228526A61}" type="sibTrans" cxnId="{21B11BC0-BC34-43BE-B9C0-09810CD815D5}">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850D0BF3-1DF2-4067-9D96-EE2D243CB3B2}">
      <dgm:prSet phldrT="[Text]" custT="1"/>
      <dgm:spPr/>
      <dgm:t>
        <a:bodyPr/>
        <a:lstStyle/>
        <a:p>
          <a:pPr algn="ctr"/>
          <a:r>
            <a:rPr lang="en-US" sz="2400" dirty="0" err="1" smtClean="0">
              <a:solidFill>
                <a:srgbClr val="F8F8F8"/>
              </a:solidFill>
              <a:latin typeface="Times New Roman" panose="02020603050405020304" pitchFamily="18" charset="0"/>
              <a:cs typeface="Times New Roman" panose="02020603050405020304" pitchFamily="18" charset="0"/>
            </a:rPr>
            <a:t>GIÁO</a:t>
          </a:r>
          <a:r>
            <a:rPr lang="en-US" sz="2400" dirty="0" smtClean="0">
              <a:solidFill>
                <a:srgbClr val="F8F8F8"/>
              </a:solidFill>
              <a:latin typeface="Times New Roman" panose="02020603050405020304" pitchFamily="18" charset="0"/>
              <a:cs typeface="Times New Roman" panose="02020603050405020304" pitchFamily="18" charset="0"/>
            </a:rPr>
            <a:t> </a:t>
          </a:r>
          <a:r>
            <a:rPr lang="en-US" sz="2400" dirty="0" err="1" smtClean="0">
              <a:solidFill>
                <a:srgbClr val="F8F8F8"/>
              </a:solidFill>
              <a:latin typeface="Times New Roman" panose="02020603050405020304" pitchFamily="18" charset="0"/>
              <a:cs typeface="Times New Roman" panose="02020603050405020304" pitchFamily="18" charset="0"/>
            </a:rPr>
            <a:t>DỤC</a:t>
          </a:r>
          <a:endParaRPr lang="en-US" sz="2400" dirty="0">
            <a:solidFill>
              <a:srgbClr val="F8F8F8"/>
            </a:solidFill>
            <a:latin typeface="Times New Roman" panose="02020603050405020304" pitchFamily="18" charset="0"/>
            <a:cs typeface="Times New Roman" panose="02020603050405020304" pitchFamily="18" charset="0"/>
          </a:endParaRPr>
        </a:p>
      </dgm:t>
    </dgm:pt>
    <dgm:pt modelId="{1F5DFC09-AA13-461E-9EFF-28D81104AC43}" type="parTrans" cxnId="{1E5808E8-9BCE-49D1-B2A7-CC44D78EDF70}">
      <dgm:prSet/>
      <dgm:spPr/>
      <dgm:t>
        <a:bodyPr/>
        <a:lstStyle/>
        <a:p>
          <a:pPr algn="ctr"/>
          <a:endParaRPr lang="en-US"/>
        </a:p>
      </dgm:t>
    </dgm:pt>
    <dgm:pt modelId="{30572045-CDE7-4B39-828C-B6868FB9AE3D}" type="sibTrans" cxnId="{1E5808E8-9BCE-49D1-B2A7-CC44D78EDF70}">
      <dgm:prSet/>
      <dgm:spPr/>
      <dgm:t>
        <a:bodyPr/>
        <a:lstStyle/>
        <a:p>
          <a:pPr algn="ctr"/>
          <a:endParaRPr lang="en-US"/>
        </a:p>
      </dgm:t>
    </dgm:pt>
    <dgm:pt modelId="{ABDF1825-CA7F-4F9C-AE51-69301E113877}" type="pres">
      <dgm:prSet presAssocID="{616E0C01-50DB-466A-B742-CE67302BF10D}" presName="linear" presStyleCnt="0">
        <dgm:presLayoutVars>
          <dgm:dir/>
          <dgm:animLvl val="lvl"/>
          <dgm:resizeHandles val="exact"/>
        </dgm:presLayoutVars>
      </dgm:prSet>
      <dgm:spPr/>
      <dgm:t>
        <a:bodyPr/>
        <a:lstStyle/>
        <a:p>
          <a:endParaRPr lang="en-US"/>
        </a:p>
      </dgm:t>
    </dgm:pt>
    <dgm:pt modelId="{3A0B6600-AC37-48C3-BE0B-6C6AEFBFAC07}" type="pres">
      <dgm:prSet presAssocID="{8A44321C-A20E-4746-B7B4-885F900CA86E}" presName="parentLin" presStyleCnt="0"/>
      <dgm:spPr/>
    </dgm:pt>
    <dgm:pt modelId="{7DEC0742-BC44-4580-9765-57934D4D33DF}" type="pres">
      <dgm:prSet presAssocID="{8A44321C-A20E-4746-B7B4-885F900CA86E}" presName="parentLeftMargin" presStyleLbl="node1" presStyleIdx="0" presStyleCnt="4"/>
      <dgm:spPr/>
      <dgm:t>
        <a:bodyPr/>
        <a:lstStyle/>
        <a:p>
          <a:endParaRPr lang="en-US"/>
        </a:p>
      </dgm:t>
    </dgm:pt>
    <dgm:pt modelId="{563E126C-CD2F-4EC4-BF0E-95319AAD7F45}" type="pres">
      <dgm:prSet presAssocID="{8A44321C-A20E-4746-B7B4-885F900CA86E}" presName="parentText" presStyleLbl="node1" presStyleIdx="0" presStyleCnt="4" custScaleX="81811" custScaleY="156668">
        <dgm:presLayoutVars>
          <dgm:chMax val="0"/>
          <dgm:bulletEnabled val="1"/>
        </dgm:presLayoutVars>
      </dgm:prSet>
      <dgm:spPr/>
      <dgm:t>
        <a:bodyPr/>
        <a:lstStyle/>
        <a:p>
          <a:endParaRPr lang="en-US"/>
        </a:p>
      </dgm:t>
    </dgm:pt>
    <dgm:pt modelId="{C4E46113-2AAA-497D-8DC0-BFFAEDB743A7}" type="pres">
      <dgm:prSet presAssocID="{8A44321C-A20E-4746-B7B4-885F900CA86E}" presName="negativeSpace" presStyleCnt="0"/>
      <dgm:spPr/>
    </dgm:pt>
    <dgm:pt modelId="{D92BD5F2-1FB3-4A74-903A-1489970E335D}" type="pres">
      <dgm:prSet presAssocID="{8A44321C-A20E-4746-B7B4-885F900CA86E}" presName="childText" presStyleLbl="conFgAcc1" presStyleIdx="0" presStyleCnt="4">
        <dgm:presLayoutVars>
          <dgm:bulletEnabled val="1"/>
        </dgm:presLayoutVars>
      </dgm:prSet>
      <dgm:spPr/>
    </dgm:pt>
    <dgm:pt modelId="{0C6AFCC9-C4CA-410C-957A-37914F0EF3C7}" type="pres">
      <dgm:prSet presAssocID="{354B0CE8-134F-40E1-9611-E7189885A8D4}" presName="spaceBetweenRectangles" presStyleCnt="0"/>
      <dgm:spPr/>
    </dgm:pt>
    <dgm:pt modelId="{A9A68E44-E4A4-42B1-A2E0-C36623F8AC54}" type="pres">
      <dgm:prSet presAssocID="{21DCF2A9-EF2B-44D5-AE6C-EADFCD0219EE}" presName="parentLin" presStyleCnt="0"/>
      <dgm:spPr/>
    </dgm:pt>
    <dgm:pt modelId="{32A64E35-8481-48B6-8BAA-E7881C4F568E}" type="pres">
      <dgm:prSet presAssocID="{21DCF2A9-EF2B-44D5-AE6C-EADFCD0219EE}" presName="parentLeftMargin" presStyleLbl="node1" presStyleIdx="0" presStyleCnt="4"/>
      <dgm:spPr/>
      <dgm:t>
        <a:bodyPr/>
        <a:lstStyle/>
        <a:p>
          <a:endParaRPr lang="en-US"/>
        </a:p>
      </dgm:t>
    </dgm:pt>
    <dgm:pt modelId="{9050A0C5-A125-403B-99D6-7E8B1570364D}" type="pres">
      <dgm:prSet presAssocID="{21DCF2A9-EF2B-44D5-AE6C-EADFCD0219EE}" presName="parentText" presStyleLbl="node1" presStyleIdx="1" presStyleCnt="4" custScaleX="82504" custScaleY="151721">
        <dgm:presLayoutVars>
          <dgm:chMax val="0"/>
          <dgm:bulletEnabled val="1"/>
        </dgm:presLayoutVars>
      </dgm:prSet>
      <dgm:spPr/>
      <dgm:t>
        <a:bodyPr/>
        <a:lstStyle/>
        <a:p>
          <a:endParaRPr lang="en-US"/>
        </a:p>
      </dgm:t>
    </dgm:pt>
    <dgm:pt modelId="{4F336040-CF8B-4985-A874-BC84038CECE0}" type="pres">
      <dgm:prSet presAssocID="{21DCF2A9-EF2B-44D5-AE6C-EADFCD0219EE}" presName="negativeSpace" presStyleCnt="0"/>
      <dgm:spPr/>
    </dgm:pt>
    <dgm:pt modelId="{6AFA27F1-CFCF-4452-9F01-A9BDCFCCB72B}" type="pres">
      <dgm:prSet presAssocID="{21DCF2A9-EF2B-44D5-AE6C-EADFCD0219EE}" presName="childText" presStyleLbl="conFgAcc1" presStyleIdx="1" presStyleCnt="4">
        <dgm:presLayoutVars>
          <dgm:bulletEnabled val="1"/>
        </dgm:presLayoutVars>
      </dgm:prSet>
      <dgm:spPr/>
      <dgm:t>
        <a:bodyPr/>
        <a:lstStyle/>
        <a:p>
          <a:endParaRPr lang="en-US"/>
        </a:p>
      </dgm:t>
    </dgm:pt>
    <dgm:pt modelId="{2679AF5C-F3FE-406A-A3FA-08E828FC01EA}" type="pres">
      <dgm:prSet presAssocID="{0700780A-6420-4440-9DA3-E4871450848D}" presName="spaceBetweenRectangles" presStyleCnt="0"/>
      <dgm:spPr/>
    </dgm:pt>
    <dgm:pt modelId="{2A9067DB-D7AE-486C-A70E-4DAA909AF200}" type="pres">
      <dgm:prSet presAssocID="{3DB6B58F-794B-446B-9999-752DC0F6CF5C}" presName="parentLin" presStyleCnt="0"/>
      <dgm:spPr/>
    </dgm:pt>
    <dgm:pt modelId="{84D06054-CF9F-479F-8831-3713002EDF32}" type="pres">
      <dgm:prSet presAssocID="{3DB6B58F-794B-446B-9999-752DC0F6CF5C}" presName="parentLeftMargin" presStyleLbl="node1" presStyleIdx="1" presStyleCnt="4"/>
      <dgm:spPr/>
      <dgm:t>
        <a:bodyPr/>
        <a:lstStyle/>
        <a:p>
          <a:endParaRPr lang="en-US"/>
        </a:p>
      </dgm:t>
    </dgm:pt>
    <dgm:pt modelId="{A4E6FDD8-E7CB-4A54-8220-530659C0F083}" type="pres">
      <dgm:prSet presAssocID="{3DB6B58F-794B-446B-9999-752DC0F6CF5C}" presName="parentText" presStyleLbl="node1" presStyleIdx="2" presStyleCnt="4" custScaleX="81811" custScaleY="161069">
        <dgm:presLayoutVars>
          <dgm:chMax val="0"/>
          <dgm:bulletEnabled val="1"/>
        </dgm:presLayoutVars>
      </dgm:prSet>
      <dgm:spPr/>
      <dgm:t>
        <a:bodyPr/>
        <a:lstStyle/>
        <a:p>
          <a:endParaRPr lang="en-US"/>
        </a:p>
      </dgm:t>
    </dgm:pt>
    <dgm:pt modelId="{042CEA01-2379-4955-BBCD-7E70BC19F3D7}" type="pres">
      <dgm:prSet presAssocID="{3DB6B58F-794B-446B-9999-752DC0F6CF5C}" presName="negativeSpace" presStyleCnt="0"/>
      <dgm:spPr/>
    </dgm:pt>
    <dgm:pt modelId="{B593D425-72CD-423D-8055-71FB18DE73E4}" type="pres">
      <dgm:prSet presAssocID="{3DB6B58F-794B-446B-9999-752DC0F6CF5C}" presName="childText" presStyleLbl="conFgAcc1" presStyleIdx="2" presStyleCnt="4">
        <dgm:presLayoutVars>
          <dgm:bulletEnabled val="1"/>
        </dgm:presLayoutVars>
      </dgm:prSet>
      <dgm:spPr/>
    </dgm:pt>
    <dgm:pt modelId="{0732595E-076D-447F-A18B-F5703BEAD022}" type="pres">
      <dgm:prSet presAssocID="{489EF74F-B2BC-4DB1-A923-868228526A61}" presName="spaceBetweenRectangles" presStyleCnt="0"/>
      <dgm:spPr/>
    </dgm:pt>
    <dgm:pt modelId="{E6DB8FC8-0029-4D2E-98EF-58AF3787F630}" type="pres">
      <dgm:prSet presAssocID="{850D0BF3-1DF2-4067-9D96-EE2D243CB3B2}" presName="parentLin" presStyleCnt="0"/>
      <dgm:spPr/>
    </dgm:pt>
    <dgm:pt modelId="{2512F966-7C41-4FD1-92BD-FB5965966E80}" type="pres">
      <dgm:prSet presAssocID="{850D0BF3-1DF2-4067-9D96-EE2D243CB3B2}" presName="parentLeftMargin" presStyleLbl="node1" presStyleIdx="2" presStyleCnt="4" custScaleX="81811" custScaleY="131508"/>
      <dgm:spPr/>
      <dgm:t>
        <a:bodyPr/>
        <a:lstStyle/>
        <a:p>
          <a:endParaRPr lang="en-US"/>
        </a:p>
      </dgm:t>
    </dgm:pt>
    <dgm:pt modelId="{7D50459C-FD8C-4AE6-9478-DF381EE40517}" type="pres">
      <dgm:prSet presAssocID="{850D0BF3-1DF2-4067-9D96-EE2D243CB3B2}" presName="parentText" presStyleLbl="node1" presStyleIdx="3" presStyleCnt="4" custScaleX="84574" custScaleY="159712">
        <dgm:presLayoutVars>
          <dgm:chMax val="0"/>
          <dgm:bulletEnabled val="1"/>
        </dgm:presLayoutVars>
      </dgm:prSet>
      <dgm:spPr/>
      <dgm:t>
        <a:bodyPr/>
        <a:lstStyle/>
        <a:p>
          <a:endParaRPr lang="en-US"/>
        </a:p>
      </dgm:t>
    </dgm:pt>
    <dgm:pt modelId="{717B0F61-8F25-4881-98BE-32F9A520A2F0}" type="pres">
      <dgm:prSet presAssocID="{850D0BF3-1DF2-4067-9D96-EE2D243CB3B2}" presName="negativeSpace" presStyleCnt="0"/>
      <dgm:spPr/>
    </dgm:pt>
    <dgm:pt modelId="{7BBF3053-4E3B-4984-8238-BDAE908D98DB}" type="pres">
      <dgm:prSet presAssocID="{850D0BF3-1DF2-4067-9D96-EE2D243CB3B2}" presName="childText" presStyleLbl="conFgAcc1" presStyleIdx="3" presStyleCnt="4" custLinFactNeighborX="-1591" custLinFactNeighborY="-6916">
        <dgm:presLayoutVars>
          <dgm:bulletEnabled val="1"/>
        </dgm:presLayoutVars>
      </dgm:prSet>
      <dgm:spPr/>
    </dgm:pt>
  </dgm:ptLst>
  <dgm:cxnLst>
    <dgm:cxn modelId="{483AB596-1775-41F0-B951-7B1CD790FA18}" type="presOf" srcId="{3DB6B58F-794B-446B-9999-752DC0F6CF5C}" destId="{84D06054-CF9F-479F-8831-3713002EDF32}" srcOrd="0" destOrd="0" presId="urn:microsoft.com/office/officeart/2005/8/layout/list1"/>
    <dgm:cxn modelId="{4B4AF875-E671-4ED1-9875-3E513A58FC63}" srcId="{616E0C01-50DB-466A-B742-CE67302BF10D}" destId="{8A44321C-A20E-4746-B7B4-885F900CA86E}" srcOrd="0" destOrd="0" parTransId="{DDDB10EC-B17A-450B-8FD5-586BBF9BDEDF}" sibTransId="{354B0CE8-134F-40E1-9611-E7189885A8D4}"/>
    <dgm:cxn modelId="{946F0778-3845-486E-938A-99D6C75211C9}" srcId="{616E0C01-50DB-466A-B742-CE67302BF10D}" destId="{21DCF2A9-EF2B-44D5-AE6C-EADFCD0219EE}" srcOrd="1" destOrd="0" parTransId="{59A544CF-922E-4C0A-87F1-5D57000C2D24}" sibTransId="{0700780A-6420-4440-9DA3-E4871450848D}"/>
    <dgm:cxn modelId="{7C351D4C-78B7-442B-B59D-864AA43B3389}" type="presOf" srcId="{8A44321C-A20E-4746-B7B4-885F900CA86E}" destId="{7DEC0742-BC44-4580-9765-57934D4D33DF}" srcOrd="0" destOrd="0" presId="urn:microsoft.com/office/officeart/2005/8/layout/list1"/>
    <dgm:cxn modelId="{FCF63A2E-3E67-4C21-BEFE-5BED5C3103CD}" type="presOf" srcId="{21DCF2A9-EF2B-44D5-AE6C-EADFCD0219EE}" destId="{9050A0C5-A125-403B-99D6-7E8B1570364D}" srcOrd="1" destOrd="0" presId="urn:microsoft.com/office/officeart/2005/8/layout/list1"/>
    <dgm:cxn modelId="{6093FF69-4582-47DA-A7A4-DD655E52FBBF}" type="presOf" srcId="{8A44321C-A20E-4746-B7B4-885F900CA86E}" destId="{563E126C-CD2F-4EC4-BF0E-95319AAD7F45}" srcOrd="1" destOrd="0" presId="urn:microsoft.com/office/officeart/2005/8/layout/list1"/>
    <dgm:cxn modelId="{DDD0D9B7-EE78-4C50-8222-87A15E069F24}" type="presOf" srcId="{850D0BF3-1DF2-4067-9D96-EE2D243CB3B2}" destId="{2512F966-7C41-4FD1-92BD-FB5965966E80}" srcOrd="0" destOrd="0" presId="urn:microsoft.com/office/officeart/2005/8/layout/list1"/>
    <dgm:cxn modelId="{21B11BC0-BC34-43BE-B9C0-09810CD815D5}" srcId="{616E0C01-50DB-466A-B742-CE67302BF10D}" destId="{3DB6B58F-794B-446B-9999-752DC0F6CF5C}" srcOrd="2" destOrd="0" parTransId="{BD288882-5788-4CA4-A77D-7EBF6232EF69}" sibTransId="{489EF74F-B2BC-4DB1-A923-868228526A61}"/>
    <dgm:cxn modelId="{1E5808E8-9BCE-49D1-B2A7-CC44D78EDF70}" srcId="{616E0C01-50DB-466A-B742-CE67302BF10D}" destId="{850D0BF3-1DF2-4067-9D96-EE2D243CB3B2}" srcOrd="3" destOrd="0" parTransId="{1F5DFC09-AA13-461E-9EFF-28D81104AC43}" sibTransId="{30572045-CDE7-4B39-828C-B6868FB9AE3D}"/>
    <dgm:cxn modelId="{CD062BE8-53C1-4DDD-84E6-E90606728747}" type="presOf" srcId="{616E0C01-50DB-466A-B742-CE67302BF10D}" destId="{ABDF1825-CA7F-4F9C-AE51-69301E113877}" srcOrd="0" destOrd="0" presId="urn:microsoft.com/office/officeart/2005/8/layout/list1"/>
    <dgm:cxn modelId="{BD2518CA-7118-49F2-B148-95EE282CF41C}" type="presOf" srcId="{850D0BF3-1DF2-4067-9D96-EE2D243CB3B2}" destId="{7D50459C-FD8C-4AE6-9478-DF381EE40517}" srcOrd="1" destOrd="0" presId="urn:microsoft.com/office/officeart/2005/8/layout/list1"/>
    <dgm:cxn modelId="{21BF359F-DFD7-400D-A6E8-BFABC459EDB0}" type="presOf" srcId="{21DCF2A9-EF2B-44D5-AE6C-EADFCD0219EE}" destId="{32A64E35-8481-48B6-8BAA-E7881C4F568E}" srcOrd="0" destOrd="0" presId="urn:microsoft.com/office/officeart/2005/8/layout/list1"/>
    <dgm:cxn modelId="{1643AED3-4C66-4119-9DC9-C72D19FF30F4}" type="presOf" srcId="{3DB6B58F-794B-446B-9999-752DC0F6CF5C}" destId="{A4E6FDD8-E7CB-4A54-8220-530659C0F083}" srcOrd="1" destOrd="0" presId="urn:microsoft.com/office/officeart/2005/8/layout/list1"/>
    <dgm:cxn modelId="{606F087E-2FEE-407D-A83F-C52F386254BC}" type="presParOf" srcId="{ABDF1825-CA7F-4F9C-AE51-69301E113877}" destId="{3A0B6600-AC37-48C3-BE0B-6C6AEFBFAC07}" srcOrd="0" destOrd="0" presId="urn:microsoft.com/office/officeart/2005/8/layout/list1"/>
    <dgm:cxn modelId="{740AED02-4B46-47A0-93A5-498BAD18A934}" type="presParOf" srcId="{3A0B6600-AC37-48C3-BE0B-6C6AEFBFAC07}" destId="{7DEC0742-BC44-4580-9765-57934D4D33DF}" srcOrd="0" destOrd="0" presId="urn:microsoft.com/office/officeart/2005/8/layout/list1"/>
    <dgm:cxn modelId="{AE3C5AD3-4A3E-43EA-A73D-AE3A40D56EA6}" type="presParOf" srcId="{3A0B6600-AC37-48C3-BE0B-6C6AEFBFAC07}" destId="{563E126C-CD2F-4EC4-BF0E-95319AAD7F45}" srcOrd="1" destOrd="0" presId="urn:microsoft.com/office/officeart/2005/8/layout/list1"/>
    <dgm:cxn modelId="{384343CE-7170-4930-864C-C3DA87BB8D83}" type="presParOf" srcId="{ABDF1825-CA7F-4F9C-AE51-69301E113877}" destId="{C4E46113-2AAA-497D-8DC0-BFFAEDB743A7}" srcOrd="1" destOrd="0" presId="urn:microsoft.com/office/officeart/2005/8/layout/list1"/>
    <dgm:cxn modelId="{D7EF18A7-77C8-4FEE-BF27-B8B8A5389AD0}" type="presParOf" srcId="{ABDF1825-CA7F-4F9C-AE51-69301E113877}" destId="{D92BD5F2-1FB3-4A74-903A-1489970E335D}" srcOrd="2" destOrd="0" presId="urn:microsoft.com/office/officeart/2005/8/layout/list1"/>
    <dgm:cxn modelId="{51EA9235-92C9-4826-BFA3-9021766B2D87}" type="presParOf" srcId="{ABDF1825-CA7F-4F9C-AE51-69301E113877}" destId="{0C6AFCC9-C4CA-410C-957A-37914F0EF3C7}" srcOrd="3" destOrd="0" presId="urn:microsoft.com/office/officeart/2005/8/layout/list1"/>
    <dgm:cxn modelId="{3AEDBE0A-A202-41AE-BB49-E666AF34F210}" type="presParOf" srcId="{ABDF1825-CA7F-4F9C-AE51-69301E113877}" destId="{A9A68E44-E4A4-42B1-A2E0-C36623F8AC54}" srcOrd="4" destOrd="0" presId="urn:microsoft.com/office/officeart/2005/8/layout/list1"/>
    <dgm:cxn modelId="{F65C1D00-289B-46FF-9539-01F8A21B498D}" type="presParOf" srcId="{A9A68E44-E4A4-42B1-A2E0-C36623F8AC54}" destId="{32A64E35-8481-48B6-8BAA-E7881C4F568E}" srcOrd="0" destOrd="0" presId="urn:microsoft.com/office/officeart/2005/8/layout/list1"/>
    <dgm:cxn modelId="{8CD382A1-7355-492C-BB4B-573F4867147F}" type="presParOf" srcId="{A9A68E44-E4A4-42B1-A2E0-C36623F8AC54}" destId="{9050A0C5-A125-403B-99D6-7E8B1570364D}" srcOrd="1" destOrd="0" presId="urn:microsoft.com/office/officeart/2005/8/layout/list1"/>
    <dgm:cxn modelId="{265392A7-7272-4D1E-BE56-6593DCF06FAF}" type="presParOf" srcId="{ABDF1825-CA7F-4F9C-AE51-69301E113877}" destId="{4F336040-CF8B-4985-A874-BC84038CECE0}" srcOrd="5" destOrd="0" presId="urn:microsoft.com/office/officeart/2005/8/layout/list1"/>
    <dgm:cxn modelId="{8870CC37-40BF-4F22-A5D6-43DEF0B00379}" type="presParOf" srcId="{ABDF1825-CA7F-4F9C-AE51-69301E113877}" destId="{6AFA27F1-CFCF-4452-9F01-A9BDCFCCB72B}" srcOrd="6" destOrd="0" presId="urn:microsoft.com/office/officeart/2005/8/layout/list1"/>
    <dgm:cxn modelId="{5A5AF641-124E-4EAE-82A6-7C432EFB48D4}" type="presParOf" srcId="{ABDF1825-CA7F-4F9C-AE51-69301E113877}" destId="{2679AF5C-F3FE-406A-A3FA-08E828FC01EA}" srcOrd="7" destOrd="0" presId="urn:microsoft.com/office/officeart/2005/8/layout/list1"/>
    <dgm:cxn modelId="{A6F8A400-E0BE-4682-A0E3-49BCC6A8B5BB}" type="presParOf" srcId="{ABDF1825-CA7F-4F9C-AE51-69301E113877}" destId="{2A9067DB-D7AE-486C-A70E-4DAA909AF200}" srcOrd="8" destOrd="0" presId="urn:microsoft.com/office/officeart/2005/8/layout/list1"/>
    <dgm:cxn modelId="{8393E47E-2B2E-4D9D-9E4B-F28D0AAE970D}" type="presParOf" srcId="{2A9067DB-D7AE-486C-A70E-4DAA909AF200}" destId="{84D06054-CF9F-479F-8831-3713002EDF32}" srcOrd="0" destOrd="0" presId="urn:microsoft.com/office/officeart/2005/8/layout/list1"/>
    <dgm:cxn modelId="{ABBECEE5-DECD-4C74-B949-60A081FE6F06}" type="presParOf" srcId="{2A9067DB-D7AE-486C-A70E-4DAA909AF200}" destId="{A4E6FDD8-E7CB-4A54-8220-530659C0F083}" srcOrd="1" destOrd="0" presId="urn:microsoft.com/office/officeart/2005/8/layout/list1"/>
    <dgm:cxn modelId="{FB75928D-E7C7-4FA7-9A2F-2CD4DBDFB532}" type="presParOf" srcId="{ABDF1825-CA7F-4F9C-AE51-69301E113877}" destId="{042CEA01-2379-4955-BBCD-7E70BC19F3D7}" srcOrd="9" destOrd="0" presId="urn:microsoft.com/office/officeart/2005/8/layout/list1"/>
    <dgm:cxn modelId="{1897BDF8-E169-4372-AED2-C3FCF9D849AE}" type="presParOf" srcId="{ABDF1825-CA7F-4F9C-AE51-69301E113877}" destId="{B593D425-72CD-423D-8055-71FB18DE73E4}" srcOrd="10" destOrd="0" presId="urn:microsoft.com/office/officeart/2005/8/layout/list1"/>
    <dgm:cxn modelId="{142F1958-25F8-4435-97C4-9DEE98B1F8D9}" type="presParOf" srcId="{ABDF1825-CA7F-4F9C-AE51-69301E113877}" destId="{0732595E-076D-447F-A18B-F5703BEAD022}" srcOrd="11" destOrd="0" presId="urn:microsoft.com/office/officeart/2005/8/layout/list1"/>
    <dgm:cxn modelId="{288B893D-309A-48F9-9B73-633A77ACDDBC}" type="presParOf" srcId="{ABDF1825-CA7F-4F9C-AE51-69301E113877}" destId="{E6DB8FC8-0029-4D2E-98EF-58AF3787F630}" srcOrd="12" destOrd="0" presId="urn:microsoft.com/office/officeart/2005/8/layout/list1"/>
    <dgm:cxn modelId="{504C941A-EC53-45E8-8474-BB9FC832C3D6}" type="presParOf" srcId="{E6DB8FC8-0029-4D2E-98EF-58AF3787F630}" destId="{2512F966-7C41-4FD1-92BD-FB5965966E80}" srcOrd="0" destOrd="0" presId="urn:microsoft.com/office/officeart/2005/8/layout/list1"/>
    <dgm:cxn modelId="{52CD6D30-4D75-4439-9ECB-1396870B2291}" type="presParOf" srcId="{E6DB8FC8-0029-4D2E-98EF-58AF3787F630}" destId="{7D50459C-FD8C-4AE6-9478-DF381EE40517}" srcOrd="1" destOrd="0" presId="urn:microsoft.com/office/officeart/2005/8/layout/list1"/>
    <dgm:cxn modelId="{939517DD-76A1-4D38-A575-34C0FC752AD5}" type="presParOf" srcId="{ABDF1825-CA7F-4F9C-AE51-69301E113877}" destId="{717B0F61-8F25-4881-98BE-32F9A520A2F0}" srcOrd="13" destOrd="0" presId="urn:microsoft.com/office/officeart/2005/8/layout/list1"/>
    <dgm:cxn modelId="{7EDF17F3-88DD-4E1A-BCD6-8364BE94E4ED}" type="presParOf" srcId="{ABDF1825-CA7F-4F9C-AE51-69301E113877}" destId="{7BBF3053-4E3B-4984-8238-BDAE908D98DB}"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BD5F2-1FB3-4A74-903A-1489970E335D}">
      <dsp:nvSpPr>
        <dsp:cNvPr id="0" name=""/>
        <dsp:cNvSpPr/>
      </dsp:nvSpPr>
      <dsp:spPr>
        <a:xfrm>
          <a:off x="0" y="409351"/>
          <a:ext cx="7184232" cy="327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3E126C-CD2F-4EC4-BF0E-95319AAD7F45}">
      <dsp:nvSpPr>
        <dsp:cNvPr id="0" name=""/>
        <dsp:cNvSpPr/>
      </dsp:nvSpPr>
      <dsp:spPr>
        <a:xfrm>
          <a:off x="359211" y="2"/>
          <a:ext cx="4114244" cy="60122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083" tIns="0" rIns="190083" bIns="0" numCol="1" spcCol="1270" anchor="ctr" anchorCtr="0">
          <a:noAutofit/>
        </a:bodyPr>
        <a:lstStyle/>
        <a:p>
          <a:pPr lvl="0" algn="ctr" defTabSz="1066800">
            <a:lnSpc>
              <a:spcPct val="100000"/>
            </a:lnSpc>
            <a:spcBef>
              <a:spcPct val="0"/>
            </a:spcBef>
            <a:spcAft>
              <a:spcPct val="35000"/>
            </a:spcAft>
          </a:pPr>
          <a:r>
            <a:rPr lang="en-US" sz="2400" kern="1200" dirty="0" err="1" smtClean="0">
              <a:solidFill>
                <a:srgbClr val="F8F8F8"/>
              </a:solidFill>
              <a:latin typeface="Times New Roman" panose="02020603050405020304" pitchFamily="18" charset="0"/>
              <a:cs typeface="Times New Roman" panose="02020603050405020304" pitchFamily="18" charset="0"/>
            </a:rPr>
            <a:t>TÔN</a:t>
          </a:r>
          <a:r>
            <a:rPr lang="en-US" sz="2400" kern="1200" dirty="0" smtClean="0">
              <a:solidFill>
                <a:srgbClr val="F8F8F8"/>
              </a:solidFill>
              <a:latin typeface="Times New Roman" panose="02020603050405020304" pitchFamily="18" charset="0"/>
              <a:cs typeface="Times New Roman" panose="02020603050405020304" pitchFamily="18" charset="0"/>
            </a:rPr>
            <a:t> </a:t>
          </a:r>
          <a:r>
            <a:rPr lang="en-US" sz="2400" kern="1200" dirty="0" err="1" smtClean="0">
              <a:solidFill>
                <a:srgbClr val="F8F8F8"/>
              </a:solidFill>
              <a:latin typeface="Times New Roman" panose="02020603050405020304" pitchFamily="18" charset="0"/>
              <a:cs typeface="Times New Roman" panose="02020603050405020304" pitchFamily="18" charset="0"/>
            </a:rPr>
            <a:t>GIÁO</a:t>
          </a:r>
          <a:endParaRPr lang="en-US" sz="2400" kern="1200" dirty="0">
            <a:solidFill>
              <a:srgbClr val="F8F8F8"/>
            </a:solidFill>
            <a:latin typeface="Times New Roman" panose="02020603050405020304" pitchFamily="18" charset="0"/>
            <a:cs typeface="Times New Roman" panose="02020603050405020304" pitchFamily="18" charset="0"/>
          </a:endParaRPr>
        </a:p>
      </dsp:txBody>
      <dsp:txXfrm>
        <a:off x="388561" y="29352"/>
        <a:ext cx="4055544" cy="542529"/>
      </dsp:txXfrm>
    </dsp:sp>
    <dsp:sp modelId="{6AFA27F1-CFCF-4452-9F01-A9BDCFCCB72B}">
      <dsp:nvSpPr>
        <dsp:cNvPr id="0" name=""/>
        <dsp:cNvSpPr/>
      </dsp:nvSpPr>
      <dsp:spPr>
        <a:xfrm>
          <a:off x="0" y="1197515"/>
          <a:ext cx="7184232" cy="327600"/>
        </a:xfrm>
        <a:prstGeom prst="rect">
          <a:avLst/>
        </a:prstGeom>
        <a:solidFill>
          <a:schemeClr val="lt1">
            <a:alpha val="90000"/>
            <a:hueOff val="0"/>
            <a:satOff val="0"/>
            <a:lumOff val="0"/>
            <a:alphaOff val="0"/>
          </a:schemeClr>
        </a:solidFill>
        <a:ln w="25400" cap="flat" cmpd="sng" algn="ctr">
          <a:solidFill>
            <a:schemeClr val="accent3">
              <a:hueOff val="225017"/>
              <a:satOff val="7767"/>
              <a:lumOff val="8235"/>
              <a:alphaOff val="0"/>
            </a:schemeClr>
          </a:solidFill>
          <a:prstDash val="solid"/>
        </a:ln>
        <a:effectLst/>
      </dsp:spPr>
      <dsp:style>
        <a:lnRef idx="2">
          <a:scrgbClr r="0" g="0" b="0"/>
        </a:lnRef>
        <a:fillRef idx="1">
          <a:scrgbClr r="0" g="0" b="0"/>
        </a:fillRef>
        <a:effectRef idx="0">
          <a:scrgbClr r="0" g="0" b="0"/>
        </a:effectRef>
        <a:fontRef idx="minor"/>
      </dsp:style>
    </dsp:sp>
    <dsp:sp modelId="{9050A0C5-A125-403B-99D6-7E8B1570364D}">
      <dsp:nvSpPr>
        <dsp:cNvPr id="0" name=""/>
        <dsp:cNvSpPr/>
      </dsp:nvSpPr>
      <dsp:spPr>
        <a:xfrm>
          <a:off x="359211" y="807151"/>
          <a:ext cx="4149095" cy="582244"/>
        </a:xfrm>
        <a:prstGeom prst="roundRect">
          <a:avLst/>
        </a:prstGeom>
        <a:solidFill>
          <a:schemeClr val="accent3">
            <a:hueOff val="225017"/>
            <a:satOff val="7767"/>
            <a:lumOff val="8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083" tIns="0" rIns="190083" bIns="0" numCol="1" spcCol="1270" anchor="ctr" anchorCtr="0">
          <a:noAutofit/>
        </a:bodyPr>
        <a:lstStyle/>
        <a:p>
          <a:pPr lvl="0" algn="ctr" defTabSz="1066800">
            <a:lnSpc>
              <a:spcPct val="90000"/>
            </a:lnSpc>
            <a:spcBef>
              <a:spcPct val="0"/>
            </a:spcBef>
            <a:spcAft>
              <a:spcPct val="35000"/>
            </a:spcAft>
          </a:pPr>
          <a:r>
            <a:rPr lang="en-US" sz="2400" kern="1200" dirty="0" err="1" smtClean="0">
              <a:solidFill>
                <a:srgbClr val="F8F8F8"/>
              </a:solidFill>
              <a:latin typeface="Times New Roman" panose="02020603050405020304" pitchFamily="18" charset="0"/>
              <a:cs typeface="Times New Roman" panose="02020603050405020304" pitchFamily="18" charset="0"/>
            </a:rPr>
            <a:t>VĂN</a:t>
          </a:r>
          <a:r>
            <a:rPr lang="en-US" sz="2400" kern="1200" dirty="0" smtClean="0">
              <a:solidFill>
                <a:srgbClr val="F8F8F8"/>
              </a:solidFill>
              <a:latin typeface="Times New Roman" panose="02020603050405020304" pitchFamily="18" charset="0"/>
              <a:cs typeface="Times New Roman" panose="02020603050405020304" pitchFamily="18" charset="0"/>
            </a:rPr>
            <a:t> </a:t>
          </a:r>
          <a:r>
            <a:rPr lang="en-US" sz="2400" kern="1200" dirty="0" err="1" smtClean="0">
              <a:solidFill>
                <a:srgbClr val="F8F8F8"/>
              </a:solidFill>
              <a:latin typeface="Times New Roman" panose="02020603050405020304" pitchFamily="18" charset="0"/>
              <a:cs typeface="Times New Roman" panose="02020603050405020304" pitchFamily="18" charset="0"/>
            </a:rPr>
            <a:t>HỌC</a:t>
          </a:r>
          <a:endParaRPr lang="en-US" sz="2400" kern="1200" dirty="0">
            <a:solidFill>
              <a:srgbClr val="F8F8F8"/>
            </a:solidFill>
            <a:latin typeface="Times New Roman" panose="02020603050405020304" pitchFamily="18" charset="0"/>
            <a:cs typeface="Times New Roman" panose="02020603050405020304" pitchFamily="18" charset="0"/>
          </a:endParaRPr>
        </a:p>
      </dsp:txBody>
      <dsp:txXfrm>
        <a:off x="387634" y="835574"/>
        <a:ext cx="4092249" cy="525398"/>
      </dsp:txXfrm>
    </dsp:sp>
    <dsp:sp modelId="{B593D425-72CD-423D-8055-71FB18DE73E4}">
      <dsp:nvSpPr>
        <dsp:cNvPr id="0" name=""/>
        <dsp:cNvSpPr/>
      </dsp:nvSpPr>
      <dsp:spPr>
        <a:xfrm>
          <a:off x="0" y="2021554"/>
          <a:ext cx="7184232" cy="327600"/>
        </a:xfrm>
        <a:prstGeom prst="rect">
          <a:avLst/>
        </a:prstGeom>
        <a:solidFill>
          <a:schemeClr val="lt1">
            <a:alpha val="90000"/>
            <a:hueOff val="0"/>
            <a:satOff val="0"/>
            <a:lumOff val="0"/>
            <a:alphaOff val="0"/>
          </a:schemeClr>
        </a:solidFill>
        <a:ln w="25400" cap="flat" cmpd="sng" algn="ctr">
          <a:solidFill>
            <a:schemeClr val="accent3">
              <a:hueOff val="450034"/>
              <a:satOff val="15534"/>
              <a:lumOff val="16471"/>
              <a:alphaOff val="0"/>
            </a:schemeClr>
          </a:solidFill>
          <a:prstDash val="solid"/>
        </a:ln>
        <a:effectLst/>
      </dsp:spPr>
      <dsp:style>
        <a:lnRef idx="2">
          <a:scrgbClr r="0" g="0" b="0"/>
        </a:lnRef>
        <a:fillRef idx="1">
          <a:scrgbClr r="0" g="0" b="0"/>
        </a:fillRef>
        <a:effectRef idx="0">
          <a:scrgbClr r="0" g="0" b="0"/>
        </a:effectRef>
        <a:fontRef idx="minor"/>
      </dsp:style>
    </dsp:sp>
    <dsp:sp modelId="{A4E6FDD8-E7CB-4A54-8220-530659C0F083}">
      <dsp:nvSpPr>
        <dsp:cNvPr id="0" name=""/>
        <dsp:cNvSpPr/>
      </dsp:nvSpPr>
      <dsp:spPr>
        <a:xfrm>
          <a:off x="359211" y="1595315"/>
          <a:ext cx="4114244" cy="618118"/>
        </a:xfrm>
        <a:prstGeom prst="roundRect">
          <a:avLst/>
        </a:prstGeom>
        <a:solidFill>
          <a:schemeClr val="accent3">
            <a:hueOff val="450034"/>
            <a:satOff val="15534"/>
            <a:lumOff val="1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083" tIns="0" rIns="190083" bIns="0" numCol="1" spcCol="1270" anchor="ctr" anchorCtr="0">
          <a:noAutofit/>
        </a:bodyPr>
        <a:lstStyle/>
        <a:p>
          <a:pPr lvl="0" algn="ctr" defTabSz="1066800">
            <a:lnSpc>
              <a:spcPct val="90000"/>
            </a:lnSpc>
            <a:spcBef>
              <a:spcPct val="0"/>
            </a:spcBef>
            <a:spcAft>
              <a:spcPct val="35000"/>
            </a:spcAft>
          </a:pPr>
          <a:r>
            <a:rPr lang="en-US" sz="2400" kern="1200" dirty="0" err="1" smtClean="0">
              <a:solidFill>
                <a:srgbClr val="F8F8F8"/>
              </a:solidFill>
              <a:latin typeface="Times New Roman" panose="02020603050405020304" pitchFamily="18" charset="0"/>
              <a:cs typeface="Times New Roman" panose="02020603050405020304" pitchFamily="18" charset="0"/>
            </a:rPr>
            <a:t>NGHỆ</a:t>
          </a:r>
          <a:r>
            <a:rPr lang="en-US" sz="2400" kern="1200" dirty="0" smtClean="0">
              <a:solidFill>
                <a:srgbClr val="F8F8F8"/>
              </a:solidFill>
              <a:latin typeface="Times New Roman" panose="02020603050405020304" pitchFamily="18" charset="0"/>
              <a:cs typeface="Times New Roman" panose="02020603050405020304" pitchFamily="18" charset="0"/>
            </a:rPr>
            <a:t> </a:t>
          </a:r>
          <a:r>
            <a:rPr lang="en-US" sz="2400" kern="1200" dirty="0" err="1" smtClean="0">
              <a:solidFill>
                <a:srgbClr val="F8F8F8"/>
              </a:solidFill>
              <a:latin typeface="Times New Roman" panose="02020603050405020304" pitchFamily="18" charset="0"/>
              <a:cs typeface="Times New Roman" panose="02020603050405020304" pitchFamily="18" charset="0"/>
            </a:rPr>
            <a:t>THUẬT</a:t>
          </a:r>
          <a:endParaRPr lang="en-US" sz="2400" kern="1200" dirty="0">
            <a:solidFill>
              <a:srgbClr val="F8F8F8"/>
            </a:solidFill>
            <a:latin typeface="Times New Roman" panose="02020603050405020304" pitchFamily="18" charset="0"/>
            <a:cs typeface="Times New Roman" panose="02020603050405020304" pitchFamily="18" charset="0"/>
          </a:endParaRPr>
        </a:p>
      </dsp:txBody>
      <dsp:txXfrm>
        <a:off x="389385" y="1625489"/>
        <a:ext cx="4053896" cy="557770"/>
      </dsp:txXfrm>
    </dsp:sp>
    <dsp:sp modelId="{7BBF3053-4E3B-4984-8238-BDAE908D98DB}">
      <dsp:nvSpPr>
        <dsp:cNvPr id="0" name=""/>
        <dsp:cNvSpPr/>
      </dsp:nvSpPr>
      <dsp:spPr>
        <a:xfrm>
          <a:off x="0" y="2827114"/>
          <a:ext cx="7184232" cy="327600"/>
        </a:xfrm>
        <a:prstGeom prst="rect">
          <a:avLst/>
        </a:prstGeom>
        <a:solidFill>
          <a:schemeClr val="lt1">
            <a:alpha val="90000"/>
            <a:hueOff val="0"/>
            <a:satOff val="0"/>
            <a:lumOff val="0"/>
            <a:alphaOff val="0"/>
          </a:schemeClr>
        </a:solidFill>
        <a:ln w="25400" cap="flat" cmpd="sng" algn="ctr">
          <a:solidFill>
            <a:schemeClr val="accent3">
              <a:hueOff val="675051"/>
              <a:satOff val="23301"/>
              <a:lumOff val="24706"/>
              <a:alphaOff val="0"/>
            </a:schemeClr>
          </a:solidFill>
          <a:prstDash val="solid"/>
        </a:ln>
        <a:effectLst/>
      </dsp:spPr>
      <dsp:style>
        <a:lnRef idx="2">
          <a:scrgbClr r="0" g="0" b="0"/>
        </a:lnRef>
        <a:fillRef idx="1">
          <a:scrgbClr r="0" g="0" b="0"/>
        </a:fillRef>
        <a:effectRef idx="0">
          <a:scrgbClr r="0" g="0" b="0"/>
        </a:effectRef>
        <a:fontRef idx="minor"/>
      </dsp:style>
    </dsp:sp>
    <dsp:sp modelId="{7D50459C-FD8C-4AE6-9478-DF381EE40517}">
      <dsp:nvSpPr>
        <dsp:cNvPr id="0" name=""/>
        <dsp:cNvSpPr/>
      </dsp:nvSpPr>
      <dsp:spPr>
        <a:xfrm>
          <a:off x="293874" y="2419354"/>
          <a:ext cx="4253194" cy="612910"/>
        </a:xfrm>
        <a:prstGeom prst="roundRect">
          <a:avLst/>
        </a:prstGeom>
        <a:solidFill>
          <a:schemeClr val="accent3">
            <a:hueOff val="675051"/>
            <a:satOff val="23301"/>
            <a:lumOff val="2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083" tIns="0" rIns="190083" bIns="0" numCol="1" spcCol="1270" anchor="ctr" anchorCtr="0">
          <a:noAutofit/>
        </a:bodyPr>
        <a:lstStyle/>
        <a:p>
          <a:pPr lvl="0" algn="ctr" defTabSz="1066800">
            <a:lnSpc>
              <a:spcPct val="90000"/>
            </a:lnSpc>
            <a:spcBef>
              <a:spcPct val="0"/>
            </a:spcBef>
            <a:spcAft>
              <a:spcPct val="35000"/>
            </a:spcAft>
          </a:pPr>
          <a:r>
            <a:rPr lang="en-US" sz="2400" kern="1200" dirty="0" err="1" smtClean="0">
              <a:solidFill>
                <a:srgbClr val="F8F8F8"/>
              </a:solidFill>
              <a:latin typeface="Times New Roman" panose="02020603050405020304" pitchFamily="18" charset="0"/>
              <a:cs typeface="Times New Roman" panose="02020603050405020304" pitchFamily="18" charset="0"/>
            </a:rPr>
            <a:t>GIÁO</a:t>
          </a:r>
          <a:r>
            <a:rPr lang="en-US" sz="2400" kern="1200" dirty="0" smtClean="0">
              <a:solidFill>
                <a:srgbClr val="F8F8F8"/>
              </a:solidFill>
              <a:latin typeface="Times New Roman" panose="02020603050405020304" pitchFamily="18" charset="0"/>
              <a:cs typeface="Times New Roman" panose="02020603050405020304" pitchFamily="18" charset="0"/>
            </a:rPr>
            <a:t> </a:t>
          </a:r>
          <a:r>
            <a:rPr lang="en-US" sz="2400" kern="1200" dirty="0" err="1" smtClean="0">
              <a:solidFill>
                <a:srgbClr val="F8F8F8"/>
              </a:solidFill>
              <a:latin typeface="Times New Roman" panose="02020603050405020304" pitchFamily="18" charset="0"/>
              <a:cs typeface="Times New Roman" panose="02020603050405020304" pitchFamily="18" charset="0"/>
            </a:rPr>
            <a:t>DỤC</a:t>
          </a:r>
          <a:endParaRPr lang="en-US" sz="2400" kern="1200" dirty="0">
            <a:solidFill>
              <a:srgbClr val="F8F8F8"/>
            </a:solidFill>
            <a:latin typeface="Times New Roman" panose="02020603050405020304" pitchFamily="18" charset="0"/>
            <a:cs typeface="Times New Roman" panose="02020603050405020304" pitchFamily="18" charset="0"/>
          </a:endParaRPr>
        </a:p>
      </dsp:txBody>
      <dsp:txXfrm>
        <a:off x="323794" y="2449274"/>
        <a:ext cx="4193354" cy="55307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8387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aacf80043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aacf80043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439249f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439249f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ac439249f7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ac439249f7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ac439249f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ac439249f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4996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ac439249f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ac439249f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1663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a:extLst>
              <a:ext uri="{FF2B5EF4-FFF2-40B4-BE49-F238E27FC236}">
                <a16:creationId xmlns:a16="http://schemas.microsoft.com/office/drawing/2014/main" id="{2C8EEA2C-4DAC-4F81-A55E-B7DF8CE4C9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备注占位符 2">
            <a:extLst>
              <a:ext uri="{FF2B5EF4-FFF2-40B4-BE49-F238E27FC236}">
                <a16:creationId xmlns:a16="http://schemas.microsoft.com/office/drawing/2014/main" id="{A573C1DF-988B-44E6-B4F7-21455B7449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20484" name="灯片编号占位符 3">
            <a:extLst>
              <a:ext uri="{FF2B5EF4-FFF2-40B4-BE49-F238E27FC236}">
                <a16:creationId xmlns:a16="http://schemas.microsoft.com/office/drawing/2014/main" id="{3F628E77-51F7-4DEE-A89D-470011C51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06AF7E-C2C5-4AC7-8AF4-709F7448BE40}"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355008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935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7" name="Google Shape;37;p8"/>
          <p:cNvSpPr txBox="1">
            <a:spLocks noGrp="1"/>
          </p:cNvSpPr>
          <p:nvPr>
            <p:ph type="title"/>
          </p:nvPr>
        </p:nvSpPr>
        <p:spPr>
          <a:xfrm>
            <a:off x="1388100" y="1693050"/>
            <a:ext cx="6367800" cy="175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31"/>
        <p:cNvGrpSpPr/>
        <p:nvPr/>
      </p:nvGrpSpPr>
      <p:grpSpPr>
        <a:xfrm>
          <a:off x="0" y="0"/>
          <a:ext cx="0" cy="0"/>
          <a:chOff x="0" y="0"/>
          <a:chExt cx="0" cy="0"/>
        </a:xfrm>
      </p:grpSpPr>
      <p:sp>
        <p:nvSpPr>
          <p:cNvPr id="132" name="Google Shape;132;p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0" y="3813750"/>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7"/>
          <p:cNvGrpSpPr/>
          <p:nvPr/>
        </p:nvGrpSpPr>
        <p:grpSpPr>
          <a:xfrm>
            <a:off x="174405" y="249131"/>
            <a:ext cx="8532152" cy="4699840"/>
            <a:chOff x="174405" y="249131"/>
            <a:chExt cx="8532152" cy="4699840"/>
          </a:xfrm>
        </p:grpSpPr>
        <p:sp>
          <p:nvSpPr>
            <p:cNvPr id="135" name="Google Shape;135;p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288590" y="4327146"/>
              <a:ext cx="849263" cy="621826"/>
              <a:chOff x="873887" y="1204246"/>
              <a:chExt cx="163925" cy="120025"/>
            </a:xfrm>
          </p:grpSpPr>
          <p:sp>
            <p:nvSpPr>
              <p:cNvPr id="142" name="Google Shape;142;p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oogle Shape;146;p7"/>
          <p:cNvGrpSpPr/>
          <p:nvPr/>
        </p:nvGrpSpPr>
        <p:grpSpPr>
          <a:xfrm>
            <a:off x="-166003" y="7"/>
            <a:ext cx="9489289" cy="4774777"/>
            <a:chOff x="-150589" y="11357"/>
            <a:chExt cx="9489289" cy="4774777"/>
          </a:xfrm>
        </p:grpSpPr>
        <p:sp>
          <p:nvSpPr>
            <p:cNvPr id="147" name="Google Shape;147;p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7"/>
          <p:cNvSpPr/>
          <p:nvPr/>
        </p:nvSpPr>
        <p:spPr>
          <a:xfrm>
            <a:off x="5189911" y="50914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4097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2542177" y="-1308273"/>
            <a:ext cx="4072925" cy="773007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txBox="1">
            <a:spLocks noGrp="1"/>
          </p:cNvSpPr>
          <p:nvPr>
            <p:ph type="title"/>
          </p:nvPr>
        </p:nvSpPr>
        <p:spPr>
          <a:xfrm>
            <a:off x="2126338" y="951450"/>
            <a:ext cx="4891200" cy="9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2" name="Google Shape;202;p10"/>
          <p:cNvSpPr txBox="1">
            <a:spLocks noGrp="1"/>
          </p:cNvSpPr>
          <p:nvPr>
            <p:ph type="subTitle" idx="1"/>
          </p:nvPr>
        </p:nvSpPr>
        <p:spPr>
          <a:xfrm>
            <a:off x="2126338" y="1947450"/>
            <a:ext cx="4891200" cy="22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3" name="Google Shape;203;p10"/>
          <p:cNvGrpSpPr/>
          <p:nvPr/>
        </p:nvGrpSpPr>
        <p:grpSpPr>
          <a:xfrm>
            <a:off x="-256328" y="239957"/>
            <a:ext cx="9747428" cy="4774944"/>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0"/>
          <p:cNvGrpSpPr/>
          <p:nvPr/>
        </p:nvGrpSpPr>
        <p:grpSpPr>
          <a:xfrm>
            <a:off x="713231" y="239961"/>
            <a:ext cx="1542928" cy="1129723"/>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10"/>
          <p:cNvSpPr/>
          <p:nvPr/>
        </p:nvSpPr>
        <p:spPr>
          <a:xfrm>
            <a:off x="7819773" y="755755"/>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0"/>
          <p:cNvSpPr/>
          <p:nvPr/>
        </p:nvSpPr>
        <p:spPr>
          <a:xfrm>
            <a:off x="7110164" y="1038211"/>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0671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18654" y="782451"/>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215987" y="3309200"/>
            <a:ext cx="2715067" cy="2283336"/>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rot="335208">
            <a:off x="6390147" y="3145084"/>
            <a:ext cx="2866637" cy="2611557"/>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3675" y="4178376"/>
            <a:ext cx="9144036" cy="1819892"/>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flipH="1">
            <a:off x="7413061" y="3749884"/>
            <a:ext cx="1828288" cy="1530003"/>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3675" y="4730302"/>
            <a:ext cx="9144042" cy="1230724"/>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txBox="1">
            <a:spLocks noGrp="1"/>
          </p:cNvSpPr>
          <p:nvPr>
            <p:ph type="title"/>
          </p:nvPr>
        </p:nvSpPr>
        <p:spPr>
          <a:xfrm>
            <a:off x="1766309" y="16460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1" name="Google Shape;261;p14"/>
          <p:cNvSpPr txBox="1">
            <a:spLocks noGrp="1"/>
          </p:cNvSpPr>
          <p:nvPr>
            <p:ph type="title" idx="2" hasCustomPrompt="1"/>
          </p:nvPr>
        </p:nvSpPr>
        <p:spPr>
          <a:xfrm>
            <a:off x="932859" y="1911720"/>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2" name="Google Shape;262;p14"/>
          <p:cNvSpPr txBox="1">
            <a:spLocks noGrp="1"/>
          </p:cNvSpPr>
          <p:nvPr>
            <p:ph type="subTitle" idx="1"/>
          </p:nvPr>
        </p:nvSpPr>
        <p:spPr>
          <a:xfrm>
            <a:off x="1766309" y="2113681"/>
            <a:ext cx="2727900" cy="52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3" name="Google Shape;263;p14"/>
          <p:cNvSpPr txBox="1">
            <a:spLocks noGrp="1"/>
          </p:cNvSpPr>
          <p:nvPr>
            <p:ph type="title" idx="3"/>
          </p:nvPr>
        </p:nvSpPr>
        <p:spPr>
          <a:xfrm>
            <a:off x="5626609" y="16460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4" name="Google Shape;264;p14"/>
          <p:cNvSpPr txBox="1">
            <a:spLocks noGrp="1"/>
          </p:cNvSpPr>
          <p:nvPr>
            <p:ph type="title" idx="4" hasCustomPrompt="1"/>
          </p:nvPr>
        </p:nvSpPr>
        <p:spPr>
          <a:xfrm>
            <a:off x="4793224" y="1911717"/>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 name="Google Shape;265;p14"/>
          <p:cNvSpPr txBox="1">
            <a:spLocks noGrp="1"/>
          </p:cNvSpPr>
          <p:nvPr>
            <p:ph type="subTitle" idx="5"/>
          </p:nvPr>
        </p:nvSpPr>
        <p:spPr>
          <a:xfrm>
            <a:off x="5626609" y="2113681"/>
            <a:ext cx="2727900" cy="52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6" name="Google Shape;266;p14"/>
          <p:cNvSpPr txBox="1">
            <a:spLocks noGrp="1"/>
          </p:cNvSpPr>
          <p:nvPr>
            <p:ph type="title" idx="6"/>
          </p:nvPr>
        </p:nvSpPr>
        <p:spPr>
          <a:xfrm>
            <a:off x="1766309" y="29746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7" name="Google Shape;267;p14"/>
          <p:cNvSpPr txBox="1">
            <a:spLocks noGrp="1"/>
          </p:cNvSpPr>
          <p:nvPr>
            <p:ph type="title" idx="7" hasCustomPrompt="1"/>
          </p:nvPr>
        </p:nvSpPr>
        <p:spPr>
          <a:xfrm>
            <a:off x="932859" y="3270692"/>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8" name="Google Shape;268;p14"/>
          <p:cNvSpPr txBox="1">
            <a:spLocks noGrp="1"/>
          </p:cNvSpPr>
          <p:nvPr>
            <p:ph type="subTitle" idx="8"/>
          </p:nvPr>
        </p:nvSpPr>
        <p:spPr>
          <a:xfrm>
            <a:off x="1766309" y="3440193"/>
            <a:ext cx="2727900" cy="6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9" name="Google Shape;269;p14"/>
          <p:cNvSpPr txBox="1">
            <a:spLocks noGrp="1"/>
          </p:cNvSpPr>
          <p:nvPr>
            <p:ph type="title" idx="9"/>
          </p:nvPr>
        </p:nvSpPr>
        <p:spPr>
          <a:xfrm>
            <a:off x="5626609" y="29746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0" name="Google Shape;270;p14"/>
          <p:cNvSpPr txBox="1">
            <a:spLocks noGrp="1"/>
          </p:cNvSpPr>
          <p:nvPr>
            <p:ph type="title" idx="13" hasCustomPrompt="1"/>
          </p:nvPr>
        </p:nvSpPr>
        <p:spPr>
          <a:xfrm>
            <a:off x="4793224" y="3270692"/>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1" name="Google Shape;271;p14"/>
          <p:cNvSpPr txBox="1">
            <a:spLocks noGrp="1"/>
          </p:cNvSpPr>
          <p:nvPr>
            <p:ph type="subTitle" idx="14"/>
          </p:nvPr>
        </p:nvSpPr>
        <p:spPr>
          <a:xfrm>
            <a:off x="5626609" y="3440193"/>
            <a:ext cx="2727900" cy="6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72" name="Google Shape;272;p14"/>
          <p:cNvSpPr txBox="1">
            <a:spLocks noGrp="1"/>
          </p:cNvSpPr>
          <p:nvPr>
            <p:ph type="title" idx="15"/>
          </p:nvPr>
        </p:nvSpPr>
        <p:spPr>
          <a:xfrm>
            <a:off x="2642625" y="445025"/>
            <a:ext cx="385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517071" y="479738"/>
            <a:ext cx="8240797" cy="1166343"/>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281" name="Google Shape;281;p14"/>
          <p:cNvGrpSpPr/>
          <p:nvPr/>
        </p:nvGrpSpPr>
        <p:grpSpPr>
          <a:xfrm>
            <a:off x="-150589" y="120357"/>
            <a:ext cx="10273223" cy="2684577"/>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extLst>
      <p:ext uri="{BB962C8B-B14F-4D97-AF65-F5344CB8AC3E}">
        <p14:creationId xmlns:p14="http://schemas.microsoft.com/office/powerpoint/2010/main" val="1407553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36239" y="770213"/>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16"/>
          <p:cNvGrpSpPr/>
          <p:nvPr/>
        </p:nvGrpSpPr>
        <p:grpSpPr>
          <a:xfrm flipH="1">
            <a:off x="204018" y="117070"/>
            <a:ext cx="9096477" cy="2896172"/>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6"/>
          <p:cNvSpPr/>
          <p:nvPr/>
        </p:nvSpPr>
        <p:spPr>
          <a:xfrm flipH="1">
            <a:off x="2033023" y="2551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16249" y="4123275"/>
            <a:ext cx="9129511" cy="1112839"/>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rot="-1815088">
            <a:off x="2081340" y="3411016"/>
            <a:ext cx="1748424" cy="1465522"/>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flipH="1">
            <a:off x="6980245" y="3716154"/>
            <a:ext cx="2163755" cy="1805686"/>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rot="-2235283">
            <a:off x="5858918" y="3526712"/>
            <a:ext cx="1748396" cy="14654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16"/>
          <p:cNvGrpSpPr/>
          <p:nvPr/>
        </p:nvGrpSpPr>
        <p:grpSpPr>
          <a:xfrm>
            <a:off x="-883231" y="2316607"/>
            <a:ext cx="3489177" cy="2618424"/>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6"/>
          <p:cNvSpPr/>
          <p:nvPr/>
        </p:nvSpPr>
        <p:spPr>
          <a:xfrm flipH="1">
            <a:off x="7042701" y="383107"/>
            <a:ext cx="1203087" cy="1207895"/>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flipH="1">
            <a:off x="4487468" y="4179431"/>
            <a:ext cx="93675" cy="36508"/>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16"/>
          <p:cNvGrpSpPr/>
          <p:nvPr/>
        </p:nvGrpSpPr>
        <p:grpSpPr>
          <a:xfrm flipH="1">
            <a:off x="6284870" y="870592"/>
            <a:ext cx="583868" cy="427505"/>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6"/>
          <p:cNvSpPr/>
          <p:nvPr/>
        </p:nvSpPr>
        <p:spPr>
          <a:xfrm flipH="1">
            <a:off x="6446074" y="2356903"/>
            <a:ext cx="89" cy="21015"/>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flipH="1">
            <a:off x="6280003" y="1834381"/>
            <a:ext cx="89" cy="3295"/>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flipH="1">
            <a:off x="5983301" y="1834381"/>
            <a:ext cx="89" cy="3295"/>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txBox="1">
            <a:spLocks noGrp="1"/>
          </p:cNvSpPr>
          <p:nvPr>
            <p:ph type="title" hasCustomPrompt="1"/>
          </p:nvPr>
        </p:nvSpPr>
        <p:spPr>
          <a:xfrm>
            <a:off x="2996550" y="8806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8" name="Google Shape;338;p16"/>
          <p:cNvSpPr txBox="1">
            <a:spLocks noGrp="1"/>
          </p:cNvSpPr>
          <p:nvPr>
            <p:ph type="subTitle" idx="1"/>
          </p:nvPr>
        </p:nvSpPr>
        <p:spPr>
          <a:xfrm>
            <a:off x="2952625" y="2827375"/>
            <a:ext cx="3238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9" name="Google Shape;339;p16"/>
          <p:cNvSpPr/>
          <p:nvPr/>
        </p:nvSpPr>
        <p:spPr>
          <a:xfrm>
            <a:off x="-59450" y="4218925"/>
            <a:ext cx="9187138" cy="3611197"/>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txBox="1">
            <a:spLocks noGrp="1"/>
          </p:cNvSpPr>
          <p:nvPr>
            <p:ph type="title" idx="2"/>
          </p:nvPr>
        </p:nvSpPr>
        <p:spPr>
          <a:xfrm>
            <a:off x="1377200" y="1846050"/>
            <a:ext cx="6390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745754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72" y="1887100"/>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flipH="1">
            <a:off x="7152884" y="782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flipH="1">
            <a:off x="300664" y="4326103"/>
            <a:ext cx="2082569" cy="57268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a:off x="-126741" y="210082"/>
            <a:ext cx="9458174" cy="4006055"/>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18"/>
          <p:cNvSpPr/>
          <p:nvPr/>
        </p:nvSpPr>
        <p:spPr>
          <a:xfrm flipH="1">
            <a:off x="7398231" y="9905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18"/>
          <p:cNvGrpSpPr/>
          <p:nvPr/>
        </p:nvGrpSpPr>
        <p:grpSpPr>
          <a:xfrm flipH="1">
            <a:off x="8223996" y="4394750"/>
            <a:ext cx="413545" cy="210602"/>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7234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03928" y="11357"/>
            <a:ext cx="9489289" cy="5132136"/>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713225" y="1009705"/>
            <a:ext cx="7717500" cy="3266100"/>
          </a:xfrm>
          <a:prstGeom prst="rect">
            <a:avLst/>
          </a:prstGeom>
        </p:spPr>
        <p:txBody>
          <a:bodyPr spcFirstLastPara="1" wrap="square" lIns="91425" tIns="91425" rIns="91425" bIns="91425" anchor="ctr" anchorCtr="0">
            <a:noAutofit/>
          </a:bodyPr>
          <a:lstStyle>
            <a:lvl1pPr lvl="0" rtl="0">
              <a:lnSpc>
                <a:spcPct val="100000"/>
              </a:lnSpc>
              <a:spcBef>
                <a:spcPts val="1000"/>
              </a:spcBef>
              <a:spcAft>
                <a:spcPts val="0"/>
              </a:spcAft>
              <a:buClr>
                <a:schemeClr val="accent5"/>
              </a:buClr>
              <a:buSzPts val="1800"/>
              <a:buFont typeface="Domine"/>
              <a:buAutoNum type="arabicPeriod"/>
              <a:defRPr/>
            </a:lvl1pPr>
            <a:lvl2pPr lvl="1" algn="ctr" rtl="0">
              <a:lnSpc>
                <a:spcPct val="100000"/>
              </a:lnSpc>
              <a:spcBef>
                <a:spcPts val="160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Tree>
    <p:extLst>
      <p:ext uri="{BB962C8B-B14F-4D97-AF65-F5344CB8AC3E}">
        <p14:creationId xmlns:p14="http://schemas.microsoft.com/office/powerpoint/2010/main" val="2931538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3111276" y="397444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27"/>
          <p:cNvGrpSpPr/>
          <p:nvPr/>
        </p:nvGrpSpPr>
        <p:grpSpPr>
          <a:xfrm>
            <a:off x="174405" y="249131"/>
            <a:ext cx="8532152" cy="4699840"/>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8" name="Google Shape;628;p27"/>
          <p:cNvGrpSpPr/>
          <p:nvPr/>
        </p:nvGrpSpPr>
        <p:grpSpPr>
          <a:xfrm>
            <a:off x="-166003" y="7"/>
            <a:ext cx="9489289" cy="4774777"/>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7"/>
          <p:cNvSpPr/>
          <p:nvPr/>
        </p:nvSpPr>
        <p:spPr>
          <a:xfrm>
            <a:off x="303192" y="6486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txBox="1">
            <a:spLocks noGrp="1"/>
          </p:cNvSpPr>
          <p:nvPr>
            <p:ph type="subTitle" idx="1"/>
          </p:nvPr>
        </p:nvSpPr>
        <p:spPr>
          <a:xfrm>
            <a:off x="5227675" y="1731938"/>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5227800" y="3198675"/>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4667800" y="205675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2" name="Google Shape;642;p27"/>
          <p:cNvSpPr txBox="1">
            <a:spLocks noGrp="1"/>
          </p:cNvSpPr>
          <p:nvPr>
            <p:ph type="subTitle" idx="4"/>
          </p:nvPr>
        </p:nvSpPr>
        <p:spPr>
          <a:xfrm>
            <a:off x="4667947" y="346397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3" name="Google Shape;643;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52225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5651849" y="718899"/>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0" y="3519513"/>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flipH="1">
            <a:off x="-150589"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flipH="1">
            <a:off x="6315439" y="379186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flipH="1">
            <a:off x="-218724" y="3876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flipH="1">
            <a:off x="8868110" y="11033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flipH="1">
            <a:off x="-218719" y="4477168"/>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flipH="1">
            <a:off x="8213963"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flipH="1">
            <a:off x="8582327" y="26038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7075815" y="1563836"/>
            <a:ext cx="217436" cy="95804"/>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616584" y="12860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8338635" y="498758"/>
            <a:ext cx="184279" cy="80142"/>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txBox="1">
            <a:spLocks noGrp="1"/>
          </p:cNvSpPr>
          <p:nvPr>
            <p:ph type="subTitle" idx="1"/>
          </p:nvPr>
        </p:nvSpPr>
        <p:spPr>
          <a:xfrm>
            <a:off x="883787" y="296585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883813" y="1536300"/>
            <a:ext cx="7376400" cy="124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9" name="Google Shape;65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883787" y="113820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883813" y="3363950"/>
            <a:ext cx="7376400" cy="13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i="1"/>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847781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7"/>
        <p:cNvGrpSpPr/>
        <p:nvPr/>
      </p:nvGrpSpPr>
      <p:grpSpPr>
        <a:xfrm>
          <a:off x="0" y="0"/>
          <a:ext cx="0" cy="0"/>
          <a:chOff x="0" y="0"/>
          <a:chExt cx="0" cy="0"/>
        </a:xfrm>
      </p:grpSpPr>
      <p:sp>
        <p:nvSpPr>
          <p:cNvPr id="718" name="Google Shape;718;p31"/>
          <p:cNvSpPr/>
          <p:nvPr/>
        </p:nvSpPr>
        <p:spPr>
          <a:xfrm>
            <a:off x="91" y="1907087"/>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a:off x="-629534" y="1137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a:off x="7047438" y="421611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8581953" y="7741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8709098" y="3944206"/>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8817836" y="22637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a:off x="-68203"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126741"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31"/>
          <p:cNvGrpSpPr/>
          <p:nvPr/>
        </p:nvGrpSpPr>
        <p:grpSpPr>
          <a:xfrm>
            <a:off x="506450" y="4499375"/>
            <a:ext cx="413545" cy="210602"/>
            <a:chOff x="2997351" y="1193725"/>
            <a:chExt cx="413545" cy="210602"/>
          </a:xfrm>
        </p:grpSpPr>
        <p:sp>
          <p:nvSpPr>
            <p:cNvPr id="727" name="Google Shape;727;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31"/>
          <p:cNvGrpSpPr/>
          <p:nvPr/>
        </p:nvGrpSpPr>
        <p:grpSpPr>
          <a:xfrm>
            <a:off x="8224000" y="1283087"/>
            <a:ext cx="413545" cy="210602"/>
            <a:chOff x="2997351" y="1193725"/>
            <a:chExt cx="413545" cy="210602"/>
          </a:xfrm>
        </p:grpSpPr>
        <p:sp>
          <p:nvSpPr>
            <p:cNvPr id="730" name="Google Shape;730;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3" name="Google Shape;733;p31"/>
          <p:cNvSpPr txBox="1">
            <a:spLocks noGrp="1"/>
          </p:cNvSpPr>
          <p:nvPr>
            <p:ph type="title" idx="2"/>
          </p:nvPr>
        </p:nvSpPr>
        <p:spPr>
          <a:xfrm>
            <a:off x="720000"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4" name="Google Shape;734;p31"/>
          <p:cNvSpPr txBox="1">
            <a:spLocks noGrp="1"/>
          </p:cNvSpPr>
          <p:nvPr>
            <p:ph type="subTitle" idx="1"/>
          </p:nvPr>
        </p:nvSpPr>
        <p:spPr>
          <a:xfrm>
            <a:off x="720000"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5" name="Google Shape;735;p31"/>
          <p:cNvSpPr txBox="1">
            <a:spLocks noGrp="1"/>
          </p:cNvSpPr>
          <p:nvPr>
            <p:ph type="title" idx="3"/>
          </p:nvPr>
        </p:nvSpPr>
        <p:spPr>
          <a:xfrm>
            <a:off x="3419271"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6" name="Google Shape;736;p31"/>
          <p:cNvSpPr txBox="1">
            <a:spLocks noGrp="1"/>
          </p:cNvSpPr>
          <p:nvPr>
            <p:ph type="subTitle" idx="4"/>
          </p:nvPr>
        </p:nvSpPr>
        <p:spPr>
          <a:xfrm>
            <a:off x="3419269"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7" name="Google Shape;737;p31"/>
          <p:cNvSpPr txBox="1">
            <a:spLocks noGrp="1"/>
          </p:cNvSpPr>
          <p:nvPr>
            <p:ph type="title" idx="5"/>
          </p:nvPr>
        </p:nvSpPr>
        <p:spPr>
          <a:xfrm>
            <a:off x="720000"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8" name="Google Shape;738;p31"/>
          <p:cNvSpPr txBox="1">
            <a:spLocks noGrp="1"/>
          </p:cNvSpPr>
          <p:nvPr>
            <p:ph type="subTitle" idx="6"/>
          </p:nvPr>
        </p:nvSpPr>
        <p:spPr>
          <a:xfrm>
            <a:off x="720000"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31"/>
          <p:cNvSpPr txBox="1">
            <a:spLocks noGrp="1"/>
          </p:cNvSpPr>
          <p:nvPr>
            <p:ph type="title" idx="7"/>
          </p:nvPr>
        </p:nvSpPr>
        <p:spPr>
          <a:xfrm>
            <a:off x="3419271"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0" name="Google Shape;740;p31"/>
          <p:cNvSpPr txBox="1">
            <a:spLocks noGrp="1"/>
          </p:cNvSpPr>
          <p:nvPr>
            <p:ph type="subTitle" idx="8"/>
          </p:nvPr>
        </p:nvSpPr>
        <p:spPr>
          <a:xfrm>
            <a:off x="3419269"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1" name="Google Shape;741;p31"/>
          <p:cNvSpPr txBox="1">
            <a:spLocks noGrp="1"/>
          </p:cNvSpPr>
          <p:nvPr>
            <p:ph type="title" idx="9"/>
          </p:nvPr>
        </p:nvSpPr>
        <p:spPr>
          <a:xfrm>
            <a:off x="6118549"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2" name="Google Shape;742;p31"/>
          <p:cNvSpPr txBox="1">
            <a:spLocks noGrp="1"/>
          </p:cNvSpPr>
          <p:nvPr>
            <p:ph type="subTitle" idx="13"/>
          </p:nvPr>
        </p:nvSpPr>
        <p:spPr>
          <a:xfrm>
            <a:off x="6118545"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31"/>
          <p:cNvSpPr txBox="1">
            <a:spLocks noGrp="1"/>
          </p:cNvSpPr>
          <p:nvPr>
            <p:ph type="title" idx="14"/>
          </p:nvPr>
        </p:nvSpPr>
        <p:spPr>
          <a:xfrm>
            <a:off x="6118549"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4" name="Google Shape;744;p31"/>
          <p:cNvSpPr txBox="1">
            <a:spLocks noGrp="1"/>
          </p:cNvSpPr>
          <p:nvPr>
            <p:ph type="subTitle" idx="15"/>
          </p:nvPr>
        </p:nvSpPr>
        <p:spPr>
          <a:xfrm>
            <a:off x="6118545"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017058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328621" y="-11"/>
            <a:ext cx="10855212" cy="5143520"/>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33"/>
          <p:cNvSpPr txBox="1">
            <a:spLocks noGrp="1"/>
          </p:cNvSpPr>
          <p:nvPr>
            <p:ph type="ctrTitle"/>
          </p:nvPr>
        </p:nvSpPr>
        <p:spPr>
          <a:xfrm>
            <a:off x="720000" y="569275"/>
            <a:ext cx="3852000" cy="137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7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47" name="Google Shape;847;p33"/>
          <p:cNvSpPr txBox="1">
            <a:spLocks noGrp="1"/>
          </p:cNvSpPr>
          <p:nvPr>
            <p:ph type="subTitle" idx="1"/>
          </p:nvPr>
        </p:nvSpPr>
        <p:spPr>
          <a:xfrm>
            <a:off x="720000" y="1937549"/>
            <a:ext cx="3852000" cy="9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48" name="Google Shape;848;p33"/>
          <p:cNvSpPr txBox="1"/>
          <p:nvPr/>
        </p:nvSpPr>
        <p:spPr>
          <a:xfrm>
            <a:off x="716650" y="3556644"/>
            <a:ext cx="3852000" cy="81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CREDITS: This presentation template was created</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2">
                  <a:extLst>
                    <a:ext uri="{A12FA001-AC4F-418D-AE19-62706E023703}">
                      <ahyp:hlinkClr xmlns="" xmlns:ahyp="http://schemas.microsoft.com/office/drawing/2018/hyperlinkcolor" val="tx"/>
                    </a:ext>
                  </a:extLst>
                </a:hlinkClick>
              </a:rPr>
              <a:t>by Slidesgo,</a:t>
            </a:r>
            <a:r>
              <a:rPr lang="en" sz="1200" b="1">
                <a:solidFill>
                  <a:schemeClr val="dk1"/>
                </a:solidFill>
                <a:latin typeface="Roboto"/>
                <a:ea typeface="Roboto"/>
                <a:cs typeface="Roboto"/>
                <a:sym typeface="Roboto"/>
              </a:rPr>
              <a:t> </a:t>
            </a:r>
            <a:r>
              <a:rPr lang="en" sz="1200">
                <a:solidFill>
                  <a:schemeClr val="dk1"/>
                </a:solidFill>
                <a:latin typeface="Roboto"/>
                <a:ea typeface="Roboto"/>
                <a:cs typeface="Roboto"/>
                <a:sym typeface="Roboto"/>
              </a:rPr>
              <a:t>including icons</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3">
                  <a:extLst>
                    <a:ext uri="{A12FA001-AC4F-418D-AE19-62706E023703}">
                      <ahyp:hlinkClr xmlns="" xmlns:ahyp="http://schemas.microsoft.com/office/drawing/2018/hyperlinkcolor" val="tx"/>
                    </a:ext>
                  </a:extLst>
                </a:hlinkClick>
              </a:rPr>
              <a:t>by Flaticon,</a:t>
            </a:r>
            <a:r>
              <a:rPr lang="en" sz="1200" b="1">
                <a:solidFill>
                  <a:schemeClr val="dk1"/>
                </a:solidFill>
                <a:latin typeface="Roboto"/>
                <a:ea typeface="Roboto"/>
                <a:cs typeface="Roboto"/>
                <a:sym typeface="Roboto"/>
              </a:rPr>
              <a:t> i</a:t>
            </a:r>
            <a:r>
              <a:rPr lang="en" sz="1200">
                <a:solidFill>
                  <a:schemeClr val="dk1"/>
                </a:solidFill>
                <a:latin typeface="Roboto"/>
                <a:ea typeface="Roboto"/>
                <a:cs typeface="Roboto"/>
                <a:sym typeface="Roboto"/>
              </a:rPr>
              <a:t>nfographics &amp; images </a:t>
            </a:r>
            <a:r>
              <a:rPr lang="en" sz="1200" b="1">
                <a:solidFill>
                  <a:schemeClr val="dk1"/>
                </a:solidFill>
                <a:uFill>
                  <a:noFill/>
                </a:uFill>
                <a:latin typeface="Roboto"/>
                <a:ea typeface="Roboto"/>
                <a:cs typeface="Roboto"/>
                <a:sym typeface="Roboto"/>
                <a:hlinkClick r:id="rId4">
                  <a:extLst>
                    <a:ext uri="{A12FA001-AC4F-418D-AE19-62706E023703}">
                      <ahyp:hlinkClr xmlns="" xmlns:ahyp="http://schemas.microsoft.com/office/drawing/2018/hyperlinkcolor" val="tx"/>
                    </a:ext>
                  </a:extLst>
                </a:hlinkClick>
              </a:rPr>
              <a:t>by Freepik</a:t>
            </a:r>
            <a:r>
              <a:rPr lang="en" sz="1200" b="1">
                <a:solidFill>
                  <a:schemeClr val="dk1"/>
                </a:solidFill>
                <a:latin typeface="Roboto"/>
                <a:ea typeface="Roboto"/>
                <a:cs typeface="Roboto"/>
                <a:sym typeface="Roboto"/>
              </a:rPr>
              <a:t> </a:t>
            </a:r>
            <a:endParaRPr sz="12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142225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pic>
        <p:nvPicPr>
          <p:cNvPr id="39" name="Google Shape;39;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 name="Google Shape;40;p9"/>
          <p:cNvSpPr txBox="1">
            <a:spLocks noGrp="1"/>
          </p:cNvSpPr>
          <p:nvPr>
            <p:ph type="title"/>
          </p:nvPr>
        </p:nvSpPr>
        <p:spPr>
          <a:xfrm>
            <a:off x="2433000" y="1330038"/>
            <a:ext cx="4278000" cy="16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9"/>
          <p:cNvSpPr txBox="1">
            <a:spLocks noGrp="1"/>
          </p:cNvSpPr>
          <p:nvPr>
            <p:ph type="subTitle" idx="1"/>
          </p:nvPr>
        </p:nvSpPr>
        <p:spPr>
          <a:xfrm>
            <a:off x="2775600" y="3100075"/>
            <a:ext cx="3592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1"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208522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3807231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2185600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a:stretch/>
        </p:blipFill>
        <p:spPr>
          <a:xfrm>
            <a:off x="0" y="0"/>
            <a:ext cx="9144010" cy="5143500"/>
          </a:xfrm>
          <a:prstGeom prst="rect">
            <a:avLst/>
          </a:prstGeom>
          <a:noFill/>
          <a:ln>
            <a:noFill/>
          </a:ln>
        </p:spPr>
      </p:pic>
      <p:sp>
        <p:nvSpPr>
          <p:cNvPr id="30" name="Google Shape;3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2388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33" name="Google Shape;33;p7"/>
          <p:cNvSpPr txBox="1">
            <a:spLocks noGrp="1"/>
          </p:cNvSpPr>
          <p:nvPr>
            <p:ph type="title"/>
          </p:nvPr>
        </p:nvSpPr>
        <p:spPr>
          <a:xfrm>
            <a:off x="2433000" y="1371169"/>
            <a:ext cx="4278000" cy="86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5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7"/>
          <p:cNvSpPr txBox="1">
            <a:spLocks noGrp="1"/>
          </p:cNvSpPr>
          <p:nvPr>
            <p:ph type="subTitle" idx="1"/>
          </p:nvPr>
        </p:nvSpPr>
        <p:spPr>
          <a:xfrm>
            <a:off x="2433000" y="2441425"/>
            <a:ext cx="4278000" cy="12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875163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7" name="Google Shape;37;p8"/>
          <p:cNvSpPr txBox="1">
            <a:spLocks noGrp="1"/>
          </p:cNvSpPr>
          <p:nvPr>
            <p:ph type="title"/>
          </p:nvPr>
        </p:nvSpPr>
        <p:spPr>
          <a:xfrm>
            <a:off x="1388100" y="1693050"/>
            <a:ext cx="6367800" cy="175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433814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pic>
        <p:nvPicPr>
          <p:cNvPr id="39" name="Google Shape;39;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 name="Google Shape;40;p9"/>
          <p:cNvSpPr txBox="1">
            <a:spLocks noGrp="1"/>
          </p:cNvSpPr>
          <p:nvPr>
            <p:ph type="title"/>
          </p:nvPr>
        </p:nvSpPr>
        <p:spPr>
          <a:xfrm>
            <a:off x="2433000" y="1330038"/>
            <a:ext cx="4278000" cy="16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9"/>
          <p:cNvSpPr txBox="1">
            <a:spLocks noGrp="1"/>
          </p:cNvSpPr>
          <p:nvPr>
            <p:ph type="subTitle" idx="1"/>
          </p:nvPr>
        </p:nvSpPr>
        <p:spPr>
          <a:xfrm>
            <a:off x="2775600" y="3100075"/>
            <a:ext cx="3592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268725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5177825" y="0"/>
            <a:ext cx="3966179" cy="5143502"/>
          </a:xfrm>
          <a:prstGeom prst="rect">
            <a:avLst/>
          </a:prstGeom>
          <a:noFill/>
          <a:ln>
            <a:noFill/>
          </a:ln>
        </p:spPr>
      </p:pic>
      <p:sp>
        <p:nvSpPr>
          <p:cNvPr id="44" name="Google Shape;44;p10"/>
          <p:cNvSpPr txBox="1">
            <a:spLocks noGrp="1"/>
          </p:cNvSpPr>
          <p:nvPr>
            <p:ph type="title"/>
          </p:nvPr>
        </p:nvSpPr>
        <p:spPr>
          <a:xfrm>
            <a:off x="4781550" y="1416450"/>
            <a:ext cx="3642600" cy="186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5452800" y="3276450"/>
            <a:ext cx="2971200" cy="1031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315466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6"/>
        <p:cNvGrpSpPr/>
        <p:nvPr/>
      </p:nvGrpSpPr>
      <p:grpSpPr>
        <a:xfrm>
          <a:off x="0" y="0"/>
          <a:ext cx="0" cy="0"/>
          <a:chOff x="0" y="0"/>
          <a:chExt cx="0" cy="0"/>
        </a:xfrm>
      </p:grpSpPr>
      <p:pic>
        <p:nvPicPr>
          <p:cNvPr id="67" name="Google Shape;67;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 name="Google Shape;68;p15"/>
          <p:cNvSpPr txBox="1">
            <a:spLocks noGrp="1"/>
          </p:cNvSpPr>
          <p:nvPr>
            <p:ph type="subTitle" idx="1"/>
          </p:nvPr>
        </p:nvSpPr>
        <p:spPr>
          <a:xfrm>
            <a:off x="720000" y="1452575"/>
            <a:ext cx="4461600" cy="284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Font typeface="Maven Pro"/>
              <a:buChar char="●"/>
              <a:defRPr sz="1600">
                <a:latin typeface="Oxygen"/>
                <a:ea typeface="Oxygen"/>
                <a:cs typeface="Oxygen"/>
                <a:sym typeface="Oxygen"/>
              </a:defRPr>
            </a:lvl1pPr>
            <a:lvl2pPr lvl="1">
              <a:spcBef>
                <a:spcPts val="1600"/>
              </a:spcBef>
              <a:spcAft>
                <a:spcPts val="0"/>
              </a:spcAft>
              <a:buClr>
                <a:srgbClr val="024427"/>
              </a:buClr>
              <a:buSzPts val="1400"/>
              <a:buFont typeface="Maven Pro"/>
              <a:buChar char="○"/>
              <a:defRPr/>
            </a:lvl2pPr>
            <a:lvl3pPr lvl="2">
              <a:spcBef>
                <a:spcPts val="1600"/>
              </a:spcBef>
              <a:spcAft>
                <a:spcPts val="0"/>
              </a:spcAft>
              <a:buClr>
                <a:srgbClr val="024427"/>
              </a:buClr>
              <a:buSzPts val="1400"/>
              <a:buFont typeface="Maven Pro"/>
              <a:buChar char="■"/>
              <a:defRPr/>
            </a:lvl3pPr>
            <a:lvl4pPr lvl="3">
              <a:spcBef>
                <a:spcPts val="1600"/>
              </a:spcBef>
              <a:spcAft>
                <a:spcPts val="0"/>
              </a:spcAft>
              <a:buClr>
                <a:srgbClr val="024427"/>
              </a:buClr>
              <a:buSzPts val="1400"/>
              <a:buFont typeface="Maven Pro"/>
              <a:buChar char="●"/>
              <a:defRPr/>
            </a:lvl4pPr>
            <a:lvl5pPr lvl="4">
              <a:spcBef>
                <a:spcPts val="1600"/>
              </a:spcBef>
              <a:spcAft>
                <a:spcPts val="0"/>
              </a:spcAft>
              <a:buClr>
                <a:srgbClr val="024427"/>
              </a:buClr>
              <a:buSzPts val="1400"/>
              <a:buFont typeface="Maven Pro"/>
              <a:buChar char="○"/>
              <a:defRPr/>
            </a:lvl5pPr>
            <a:lvl6pPr lvl="5">
              <a:spcBef>
                <a:spcPts val="1600"/>
              </a:spcBef>
              <a:spcAft>
                <a:spcPts val="0"/>
              </a:spcAft>
              <a:buClr>
                <a:srgbClr val="024427"/>
              </a:buClr>
              <a:buSzPts val="1400"/>
              <a:buFont typeface="Maven Pro"/>
              <a:buChar char="■"/>
              <a:defRPr/>
            </a:lvl6pPr>
            <a:lvl7pPr lvl="6">
              <a:spcBef>
                <a:spcPts val="1600"/>
              </a:spcBef>
              <a:spcAft>
                <a:spcPts val="0"/>
              </a:spcAft>
              <a:buClr>
                <a:srgbClr val="024427"/>
              </a:buClr>
              <a:buSzPts val="1400"/>
              <a:buFont typeface="Maven Pro"/>
              <a:buChar char="●"/>
              <a:defRPr/>
            </a:lvl7pPr>
            <a:lvl8pPr lvl="7">
              <a:spcBef>
                <a:spcPts val="1600"/>
              </a:spcBef>
              <a:spcAft>
                <a:spcPts val="0"/>
              </a:spcAft>
              <a:buClr>
                <a:srgbClr val="024427"/>
              </a:buClr>
              <a:buSzPts val="1400"/>
              <a:buFont typeface="Maven Pro"/>
              <a:buChar char="○"/>
              <a:defRPr/>
            </a:lvl8pPr>
            <a:lvl9pPr lvl="8">
              <a:spcBef>
                <a:spcPts val="1600"/>
              </a:spcBef>
              <a:spcAft>
                <a:spcPts val="1600"/>
              </a:spcAft>
              <a:buClr>
                <a:srgbClr val="024427"/>
              </a:buClr>
              <a:buSzPts val="1400"/>
              <a:buFont typeface="Maven Pro"/>
              <a:buChar char="■"/>
              <a:defRPr/>
            </a:lvl9pPr>
          </a:lstStyle>
          <a:p>
            <a:endParaRPr/>
          </a:p>
        </p:txBody>
      </p:sp>
      <p:sp>
        <p:nvSpPr>
          <p:cNvPr id="69" name="Google Shape;69;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52745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0"/>
            <a:ext cx="9144000" cy="5143505"/>
          </a:xfrm>
          <a:prstGeom prst="rect">
            <a:avLst/>
          </a:prstGeom>
          <a:noFill/>
          <a:ln>
            <a:noFill/>
          </a:ln>
        </p:spPr>
      </p:pic>
      <p:sp>
        <p:nvSpPr>
          <p:cNvPr id="72" name="Google Shape;72;p16"/>
          <p:cNvSpPr txBox="1">
            <a:spLocks noGrp="1"/>
          </p:cNvSpPr>
          <p:nvPr>
            <p:ph type="title"/>
          </p:nvPr>
        </p:nvSpPr>
        <p:spPr>
          <a:xfrm>
            <a:off x="2290025" y="3353475"/>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1"/>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3" name="Google Shape;73;p16"/>
          <p:cNvSpPr txBox="1">
            <a:spLocks noGrp="1"/>
          </p:cNvSpPr>
          <p:nvPr>
            <p:ph type="subTitle" idx="1"/>
          </p:nvPr>
        </p:nvSpPr>
        <p:spPr>
          <a:xfrm>
            <a:off x="1454700" y="2052475"/>
            <a:ext cx="6234600" cy="124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5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95199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5177825" y="0"/>
            <a:ext cx="3966179" cy="5143502"/>
          </a:xfrm>
          <a:prstGeom prst="rect">
            <a:avLst/>
          </a:prstGeom>
          <a:noFill/>
          <a:ln>
            <a:noFill/>
          </a:ln>
        </p:spPr>
      </p:pic>
      <p:sp>
        <p:nvSpPr>
          <p:cNvPr id="44" name="Google Shape;44;p10"/>
          <p:cNvSpPr txBox="1">
            <a:spLocks noGrp="1"/>
          </p:cNvSpPr>
          <p:nvPr>
            <p:ph type="title"/>
          </p:nvPr>
        </p:nvSpPr>
        <p:spPr>
          <a:xfrm>
            <a:off x="4781550" y="1416450"/>
            <a:ext cx="3642600" cy="186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5452800" y="3276450"/>
            <a:ext cx="2971200" cy="1031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pic>
        <p:nvPicPr>
          <p:cNvPr id="75" name="Google Shape;75;p17"/>
          <p:cNvPicPr preferRelativeResize="0"/>
          <p:nvPr/>
        </p:nvPicPr>
        <p:blipFill>
          <a:blip r:embed="rId2">
            <a:alphaModFix/>
          </a:blip>
          <a:stretch>
            <a:fillRect/>
          </a:stretch>
        </p:blipFill>
        <p:spPr>
          <a:xfrm>
            <a:off x="0" y="0"/>
            <a:ext cx="9144000" cy="5143500"/>
          </a:xfrm>
          <a:prstGeom prst="rect">
            <a:avLst/>
          </a:prstGeom>
          <a:noFill/>
          <a:ln>
            <a:noFill/>
          </a:ln>
        </p:spPr>
      </p:pic>
      <p:sp>
        <p:nvSpPr>
          <p:cNvPr id="76" name="Google Shape;76;p17"/>
          <p:cNvSpPr txBox="1">
            <a:spLocks noGrp="1"/>
          </p:cNvSpPr>
          <p:nvPr>
            <p:ph type="subTitle" idx="1"/>
          </p:nvPr>
        </p:nvSpPr>
        <p:spPr>
          <a:xfrm>
            <a:off x="1057950" y="3689600"/>
            <a:ext cx="2785800" cy="9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 name="Google Shape;7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7"/>
          <p:cNvSpPr txBox="1">
            <a:spLocks noGrp="1"/>
          </p:cNvSpPr>
          <p:nvPr>
            <p:ph type="subTitle" idx="2"/>
          </p:nvPr>
        </p:nvSpPr>
        <p:spPr>
          <a:xfrm>
            <a:off x="5275850" y="3689600"/>
            <a:ext cx="2785800" cy="9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 name="Google Shape;79;p17"/>
          <p:cNvSpPr txBox="1">
            <a:spLocks noGrp="1"/>
          </p:cNvSpPr>
          <p:nvPr>
            <p:ph type="subTitle" idx="3"/>
          </p:nvPr>
        </p:nvSpPr>
        <p:spPr>
          <a:xfrm>
            <a:off x="1057800" y="3128600"/>
            <a:ext cx="2785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80" name="Google Shape;80;p17"/>
          <p:cNvSpPr txBox="1">
            <a:spLocks noGrp="1"/>
          </p:cNvSpPr>
          <p:nvPr>
            <p:ph type="subTitle" idx="4"/>
          </p:nvPr>
        </p:nvSpPr>
        <p:spPr>
          <a:xfrm>
            <a:off x="5275850" y="3128600"/>
            <a:ext cx="2785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278567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1"/>
        <p:cNvGrpSpPr/>
        <p:nvPr/>
      </p:nvGrpSpPr>
      <p:grpSpPr>
        <a:xfrm>
          <a:off x="0" y="0"/>
          <a:ext cx="0" cy="0"/>
          <a:chOff x="0" y="0"/>
          <a:chExt cx="0" cy="0"/>
        </a:xfrm>
      </p:grpSpPr>
      <p:pic>
        <p:nvPicPr>
          <p:cNvPr id="82" name="Google Shape;82;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83" name="Google Shape;83;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8"/>
          <p:cNvSpPr txBox="1">
            <a:spLocks noGrp="1"/>
          </p:cNvSpPr>
          <p:nvPr>
            <p:ph type="title" idx="2"/>
          </p:nvPr>
        </p:nvSpPr>
        <p:spPr>
          <a:xfrm>
            <a:off x="7200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5" name="Google Shape;85;p18"/>
          <p:cNvSpPr txBox="1">
            <a:spLocks noGrp="1"/>
          </p:cNvSpPr>
          <p:nvPr>
            <p:ph type="subTitle" idx="1"/>
          </p:nvPr>
        </p:nvSpPr>
        <p:spPr>
          <a:xfrm>
            <a:off x="7200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6" name="Google Shape;86;p18"/>
          <p:cNvSpPr txBox="1">
            <a:spLocks noGrp="1"/>
          </p:cNvSpPr>
          <p:nvPr>
            <p:ph type="title" idx="3"/>
          </p:nvPr>
        </p:nvSpPr>
        <p:spPr>
          <a:xfrm>
            <a:off x="34038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7" name="Google Shape;87;p18"/>
          <p:cNvSpPr txBox="1">
            <a:spLocks noGrp="1"/>
          </p:cNvSpPr>
          <p:nvPr>
            <p:ph type="subTitle" idx="4"/>
          </p:nvPr>
        </p:nvSpPr>
        <p:spPr>
          <a:xfrm>
            <a:off x="34038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8" name="Google Shape;88;p18"/>
          <p:cNvSpPr txBox="1">
            <a:spLocks noGrp="1"/>
          </p:cNvSpPr>
          <p:nvPr>
            <p:ph type="title" idx="5"/>
          </p:nvPr>
        </p:nvSpPr>
        <p:spPr>
          <a:xfrm>
            <a:off x="60876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9" name="Google Shape;89;p18"/>
          <p:cNvSpPr txBox="1">
            <a:spLocks noGrp="1"/>
          </p:cNvSpPr>
          <p:nvPr>
            <p:ph type="subTitle" idx="6"/>
          </p:nvPr>
        </p:nvSpPr>
        <p:spPr>
          <a:xfrm>
            <a:off x="60876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642105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4"/>
        <p:cNvGrpSpPr/>
        <p:nvPr/>
      </p:nvGrpSpPr>
      <p:grpSpPr>
        <a:xfrm>
          <a:off x="0" y="0"/>
          <a:ext cx="0" cy="0"/>
          <a:chOff x="0" y="0"/>
          <a:chExt cx="0" cy="0"/>
        </a:xfrm>
      </p:grpSpPr>
      <p:pic>
        <p:nvPicPr>
          <p:cNvPr id="145" name="Google Shape;145;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6" name="Google Shape;146;p27"/>
          <p:cNvSpPr txBox="1">
            <a:spLocks noGrp="1"/>
          </p:cNvSpPr>
          <p:nvPr>
            <p:ph type="title"/>
          </p:nvPr>
        </p:nvSpPr>
        <p:spPr>
          <a:xfrm>
            <a:off x="2929500" y="2342625"/>
            <a:ext cx="3285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7" name="Google Shape;147;p27"/>
          <p:cNvSpPr txBox="1">
            <a:spLocks noGrp="1"/>
          </p:cNvSpPr>
          <p:nvPr>
            <p:ph type="title" idx="2" hasCustomPrompt="1"/>
          </p:nvPr>
        </p:nvSpPr>
        <p:spPr>
          <a:xfrm>
            <a:off x="2929500" y="1106175"/>
            <a:ext cx="3285000" cy="1265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8" name="Google Shape;148;p27"/>
          <p:cNvSpPr txBox="1">
            <a:spLocks noGrp="1"/>
          </p:cNvSpPr>
          <p:nvPr>
            <p:ph type="subTitle" idx="1"/>
          </p:nvPr>
        </p:nvSpPr>
        <p:spPr>
          <a:xfrm>
            <a:off x="2929500" y="3323950"/>
            <a:ext cx="3285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66547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3"/>
            <a:ext cx="9144000" cy="5143489"/>
          </a:xfrm>
          <a:prstGeom prst="rect">
            <a:avLst/>
          </a:prstGeom>
          <a:noFill/>
          <a:ln>
            <a:noFill/>
          </a:ln>
        </p:spPr>
      </p:pic>
      <p:sp>
        <p:nvSpPr>
          <p:cNvPr id="151" name="Google Shape;151;p28"/>
          <p:cNvSpPr txBox="1">
            <a:spLocks noGrp="1"/>
          </p:cNvSpPr>
          <p:nvPr>
            <p:ph type="ctrTitle"/>
          </p:nvPr>
        </p:nvSpPr>
        <p:spPr>
          <a:xfrm>
            <a:off x="4096775" y="540100"/>
            <a:ext cx="4325700" cy="98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2" name="Google Shape;152;p28"/>
          <p:cNvSpPr txBox="1">
            <a:spLocks noGrp="1"/>
          </p:cNvSpPr>
          <p:nvPr>
            <p:ph type="subTitle" idx="1"/>
          </p:nvPr>
        </p:nvSpPr>
        <p:spPr>
          <a:xfrm>
            <a:off x="4096775" y="1524100"/>
            <a:ext cx="4325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3" name="Google Shape;153;p28"/>
          <p:cNvSpPr txBox="1"/>
          <p:nvPr/>
        </p:nvSpPr>
        <p:spPr>
          <a:xfrm>
            <a:off x="4409075" y="3137600"/>
            <a:ext cx="3701100" cy="96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Oxygen"/>
                <a:ea typeface="Oxygen"/>
                <a:cs typeface="Oxygen"/>
                <a:sym typeface="Oxygen"/>
              </a:rPr>
              <a:t>CREDITS: This presentation template was created by </a:t>
            </a:r>
            <a:r>
              <a:rPr lang="en" u="sng">
                <a:solidFill>
                  <a:schemeClr val="lt2"/>
                </a:solidFill>
                <a:latin typeface="Oxygen"/>
                <a:ea typeface="Oxygen"/>
                <a:cs typeface="Oxygen"/>
                <a:sym typeface="Oxygen"/>
                <a:hlinkClick r:id="rId3">
                  <a:extLst>
                    <a:ext uri="{A12FA001-AC4F-418D-AE19-62706E023703}">
                      <ahyp:hlinkClr xmlns="" xmlns:ahyp="http://schemas.microsoft.com/office/drawing/2018/hyperlinkcolor" val="tx"/>
                    </a:ext>
                  </a:extLst>
                </a:hlinkClick>
              </a:rPr>
              <a:t>Slidesgo</a:t>
            </a:r>
            <a:r>
              <a:rPr lang="en">
                <a:solidFill>
                  <a:schemeClr val="lt2"/>
                </a:solidFill>
                <a:latin typeface="Oxygen"/>
                <a:ea typeface="Oxygen"/>
                <a:cs typeface="Oxygen"/>
                <a:sym typeface="Oxygen"/>
              </a:rPr>
              <a:t>, including icons by </a:t>
            </a:r>
            <a:r>
              <a:rPr lang="en" u="sng">
                <a:solidFill>
                  <a:schemeClr val="lt2"/>
                </a:solidFill>
                <a:latin typeface="Oxygen"/>
                <a:ea typeface="Oxygen"/>
                <a:cs typeface="Oxygen"/>
                <a:sym typeface="Oxygen"/>
                <a:hlinkClick r:id="rId4">
                  <a:extLst>
                    <a:ext uri="{A12FA001-AC4F-418D-AE19-62706E023703}">
                      <ahyp:hlinkClr xmlns="" xmlns:ahyp="http://schemas.microsoft.com/office/drawing/2018/hyperlinkcolor" val="tx"/>
                    </a:ext>
                  </a:extLst>
                </a:hlinkClick>
              </a:rPr>
              <a:t>Flaticon</a:t>
            </a:r>
            <a:r>
              <a:rPr lang="en">
                <a:solidFill>
                  <a:schemeClr val="lt2"/>
                </a:solidFill>
                <a:latin typeface="Oxygen"/>
                <a:ea typeface="Oxygen"/>
                <a:cs typeface="Oxygen"/>
                <a:sym typeface="Oxygen"/>
              </a:rPr>
              <a:t>, infographics &amp; images by</a:t>
            </a:r>
            <a:r>
              <a:rPr lang="en">
                <a:solidFill>
                  <a:schemeClr val="lt2"/>
                </a:solidFill>
                <a:uFill>
                  <a:noFill/>
                </a:uFill>
                <a:latin typeface="Oxygen"/>
                <a:ea typeface="Oxygen"/>
                <a:cs typeface="Oxygen"/>
                <a:sym typeface="Oxygen"/>
                <a:hlinkClick r:id="rId5">
                  <a:extLst>
                    <a:ext uri="{A12FA001-AC4F-418D-AE19-62706E023703}">
                      <ahyp:hlinkClr xmlns="" xmlns:ahyp="http://schemas.microsoft.com/office/drawing/2018/hyperlinkcolor" val="tx"/>
                    </a:ext>
                  </a:extLst>
                </a:hlinkClick>
              </a:rPr>
              <a:t> </a:t>
            </a:r>
            <a:r>
              <a:rPr lang="en" u="sng">
                <a:solidFill>
                  <a:schemeClr val="lt2"/>
                </a:solidFill>
                <a:latin typeface="Oxygen"/>
                <a:ea typeface="Oxygen"/>
                <a:cs typeface="Oxygen"/>
                <a:sym typeface="Oxygen"/>
                <a:hlinkClick r:id="rId5">
                  <a:extLst>
                    <a:ext uri="{A12FA001-AC4F-418D-AE19-62706E023703}">
                      <ahyp:hlinkClr xmlns="" xmlns:ahyp="http://schemas.microsoft.com/office/drawing/2018/hyperlinkcolor" val="tx"/>
                    </a:ext>
                  </a:extLst>
                </a:hlinkClick>
              </a:rPr>
              <a:t>Freepik</a:t>
            </a:r>
            <a:r>
              <a:rPr lang="en">
                <a:solidFill>
                  <a:schemeClr val="lt2"/>
                </a:solidFill>
                <a:latin typeface="Oxygen"/>
                <a:ea typeface="Oxygen"/>
                <a:cs typeface="Oxygen"/>
                <a:sym typeface="Oxygen"/>
              </a:rPr>
              <a:t>.</a:t>
            </a:r>
            <a:endParaRPr>
              <a:solidFill>
                <a:schemeClr val="lt2"/>
              </a:solidFill>
              <a:latin typeface="Oxygen"/>
              <a:ea typeface="Oxygen"/>
              <a:cs typeface="Oxygen"/>
              <a:sym typeface="Oxygen"/>
            </a:endParaRPr>
          </a:p>
        </p:txBody>
      </p:sp>
    </p:spTree>
    <p:extLst>
      <p:ext uri="{BB962C8B-B14F-4D97-AF65-F5344CB8AC3E}">
        <p14:creationId xmlns:p14="http://schemas.microsoft.com/office/powerpoint/2010/main" val="1768856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4"/>
        <p:cNvGrpSpPr/>
        <p:nvPr/>
      </p:nvGrpSpPr>
      <p:grpSpPr>
        <a:xfrm>
          <a:off x="0" y="0"/>
          <a:ext cx="0" cy="0"/>
          <a:chOff x="0" y="0"/>
          <a:chExt cx="0" cy="0"/>
        </a:xfrm>
      </p:grpSpPr>
    </p:spTree>
    <p:extLst>
      <p:ext uri="{BB962C8B-B14F-4D97-AF65-F5344CB8AC3E}">
        <p14:creationId xmlns:p14="http://schemas.microsoft.com/office/powerpoint/2010/main" val="297166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670083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7"/>
        <p:cNvGrpSpPr/>
        <p:nvPr/>
      </p:nvGrpSpPr>
      <p:grpSpPr>
        <a:xfrm>
          <a:off x="0" y="0"/>
          <a:ext cx="0" cy="0"/>
          <a:chOff x="0" y="0"/>
          <a:chExt cx="0" cy="0"/>
        </a:xfrm>
      </p:grpSpPr>
      <p:pic>
        <p:nvPicPr>
          <p:cNvPr id="158" name="Google Shape;158;p31"/>
          <p:cNvPicPr preferRelativeResize="0"/>
          <p:nvPr/>
        </p:nvPicPr>
        <p:blipFill>
          <a:blip r:embed="rId2">
            <a:alphaModFix/>
          </a:blip>
          <a:stretch>
            <a:fillRect/>
          </a:stretch>
        </p:blipFill>
        <p:spPr>
          <a:xfrm>
            <a:off x="0" y="0"/>
            <a:ext cx="9144000" cy="5143513"/>
          </a:xfrm>
          <a:prstGeom prst="rect">
            <a:avLst/>
          </a:prstGeom>
          <a:noFill/>
          <a:ln>
            <a:noFill/>
          </a:ln>
        </p:spPr>
      </p:pic>
    </p:spTree>
    <p:extLst>
      <p:ext uri="{BB962C8B-B14F-4D97-AF65-F5344CB8AC3E}">
        <p14:creationId xmlns:p14="http://schemas.microsoft.com/office/powerpoint/2010/main" val="2067385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9"/>
        <p:cNvGrpSpPr/>
        <p:nvPr/>
      </p:nvGrpSpPr>
      <p:grpSpPr>
        <a:xfrm>
          <a:off x="0" y="0"/>
          <a:ext cx="0" cy="0"/>
          <a:chOff x="0" y="0"/>
          <a:chExt cx="0" cy="0"/>
        </a:xfrm>
      </p:grpSpPr>
      <p:pic>
        <p:nvPicPr>
          <p:cNvPr id="140" name="Google Shape;140;p26"/>
          <p:cNvPicPr preferRelativeResize="0"/>
          <p:nvPr/>
        </p:nvPicPr>
        <p:blipFill>
          <a:blip r:embed="rId2">
            <a:alphaModFix/>
          </a:blip>
          <a:stretch>
            <a:fillRect/>
          </a:stretch>
        </p:blipFill>
        <p:spPr>
          <a:xfrm>
            <a:off x="-7" y="0"/>
            <a:ext cx="9144000" cy="5143497"/>
          </a:xfrm>
          <a:prstGeom prst="rect">
            <a:avLst/>
          </a:prstGeom>
          <a:noFill/>
          <a:ln>
            <a:noFill/>
          </a:ln>
        </p:spPr>
      </p:pic>
      <p:sp>
        <p:nvSpPr>
          <p:cNvPr id="141" name="Google Shape;141;p26"/>
          <p:cNvSpPr txBox="1">
            <a:spLocks noGrp="1"/>
          </p:cNvSpPr>
          <p:nvPr>
            <p:ph type="title"/>
          </p:nvPr>
        </p:nvSpPr>
        <p:spPr>
          <a:xfrm>
            <a:off x="720107" y="2342625"/>
            <a:ext cx="3285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 name="Google Shape;142;p26"/>
          <p:cNvSpPr txBox="1">
            <a:spLocks noGrp="1"/>
          </p:cNvSpPr>
          <p:nvPr>
            <p:ph type="title" idx="2" hasCustomPrompt="1"/>
          </p:nvPr>
        </p:nvSpPr>
        <p:spPr>
          <a:xfrm>
            <a:off x="720000" y="1106175"/>
            <a:ext cx="3285000" cy="12651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3" name="Google Shape;143;p26"/>
          <p:cNvSpPr txBox="1">
            <a:spLocks noGrp="1"/>
          </p:cNvSpPr>
          <p:nvPr>
            <p:ph type="subTitle" idx="1"/>
          </p:nvPr>
        </p:nvSpPr>
        <p:spPr>
          <a:xfrm>
            <a:off x="720101" y="3323950"/>
            <a:ext cx="32850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888425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id="{00859B20-B40C-488D-AAD6-FAF3B4F8A87F}"/>
              </a:ext>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fld id="{2927D48D-0A14-4290-AE92-53126A69B935}" type="datetimeFigureOut">
              <a:rPr lang="zh-CN" altLang="en-US" kern="1200" smtClean="0">
                <a:cs typeface="+mn-cs"/>
              </a:rPr>
              <a:pPr defTabSz="685800">
                <a:buClrTx/>
                <a:defRPr/>
              </a:pPr>
              <a:t>2024/6/16</a:t>
            </a:fld>
            <a:endParaRPr lang="zh-CN" altLang="en-US" kern="1200">
              <a:cs typeface="+mn-cs"/>
            </a:endParaRPr>
          </a:p>
        </p:txBody>
      </p:sp>
      <p:sp>
        <p:nvSpPr>
          <p:cNvPr id="5" name="页脚占位符 4">
            <a:extLst>
              <a:ext uri="{FF2B5EF4-FFF2-40B4-BE49-F238E27FC236}">
                <a16:creationId xmlns:a16="http://schemas.microsoft.com/office/drawing/2014/main" id="{6B693666-67EE-4A4F-A44C-2DC4C590FEDE}"/>
              </a:ext>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endParaRPr lang="zh-CN" altLang="en-US" kern="1200">
              <a:cs typeface="+mn-cs"/>
            </a:endParaRPr>
          </a:p>
        </p:txBody>
      </p:sp>
      <p:sp>
        <p:nvSpPr>
          <p:cNvPr id="6" name="灯片编号占位符 5">
            <a:extLst>
              <a:ext uri="{FF2B5EF4-FFF2-40B4-BE49-F238E27FC236}">
                <a16:creationId xmlns:a16="http://schemas.microsoft.com/office/drawing/2014/main" id="{5479FED0-C27B-41AA-A28B-F27ACABF7FF3}"/>
              </a:ext>
            </a:extLst>
          </p:cNvPr>
          <p:cNvSpPr>
            <a:spLocks noGrp="1"/>
          </p:cNvSpPr>
          <p:nvPr>
            <p:ph type="sldNum" sz="quarter" idx="12"/>
          </p:nvPr>
        </p:nvSpPr>
        <p:spPr/>
        <p:txBody>
          <a:bodyPr/>
          <a:lstStyle>
            <a:lvl1pPr eaLnBrk="0" hangingPunct="0">
              <a:defRPr smtClean="0">
                <a:latin typeface="Calibri" panose="020F0502020204030204" pitchFamily="34" charset="0"/>
                <a:ea typeface="Microsoft YaHei" panose="020B0503020204020204" pitchFamily="34" charset="-122"/>
              </a:defRPr>
            </a:lvl1pPr>
          </a:lstStyle>
          <a:p>
            <a:pPr defTabSz="685800">
              <a:buClrTx/>
              <a:defRPr/>
            </a:pPr>
            <a:fld id="{9E401C44-D59E-49E8-A06C-9E5179AAF84A}" type="slidenum">
              <a:rPr lang="zh-CN" altLang="en-US" kern="1200" smtClean="0"/>
              <a:pPr defTabSz="685800">
                <a:buClrTx/>
                <a:defRPr/>
              </a:pPr>
              <a:t>‹#›</a:t>
            </a:fld>
            <a:endParaRPr lang="zh-CN" altLang="en-US" kern="1200"/>
          </a:p>
        </p:txBody>
      </p:sp>
    </p:spTree>
    <p:extLst>
      <p:ext uri="{BB962C8B-B14F-4D97-AF65-F5344CB8AC3E}">
        <p14:creationId xmlns:p14="http://schemas.microsoft.com/office/powerpoint/2010/main" val="4205840788"/>
      </p:ext>
    </p:extLst>
  </p:cSld>
  <p:clrMapOvr>
    <a:masterClrMapping/>
  </p:clrMapOvr>
  <p:transition spd="slow" advClick="0" advTm="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D:\Cong viec\Truong\Logo DVH.jpg">
            <a:extLst>
              <a:ext uri="{FF2B5EF4-FFF2-40B4-BE49-F238E27FC236}">
                <a16:creationId xmlns:a16="http://schemas.microsoft.com/office/drawing/2014/main" id="{A9C4BD99-4B9A-4F99-BD47-48D08BC1096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0779" y="123825"/>
            <a:ext cx="940594"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84169CF-E52E-401B-9C50-65227DCE9FE8}"/>
              </a:ext>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fld id="{1ABDA215-7AD7-4BF5-B3A2-AEFB3A8BA574}" type="datetimeFigureOut">
              <a:rPr lang="zh-CN" altLang="en-US" kern="1200" smtClean="0">
                <a:cs typeface="+mn-cs"/>
              </a:rPr>
              <a:pPr defTabSz="685800">
                <a:buClrTx/>
                <a:defRPr/>
              </a:pPr>
              <a:t>2024/6/16</a:t>
            </a:fld>
            <a:endParaRPr lang="zh-CN" altLang="en-US" kern="1200">
              <a:cs typeface="+mn-cs"/>
            </a:endParaRPr>
          </a:p>
        </p:txBody>
      </p:sp>
      <p:sp>
        <p:nvSpPr>
          <p:cNvPr id="6" name="页脚占位符 4">
            <a:extLst>
              <a:ext uri="{FF2B5EF4-FFF2-40B4-BE49-F238E27FC236}">
                <a16:creationId xmlns:a16="http://schemas.microsoft.com/office/drawing/2014/main" id="{4FB2B9C0-3CA8-4726-9A92-450D46CC1461}"/>
              </a:ext>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endParaRPr lang="zh-CN" altLang="en-US" kern="1200">
              <a:cs typeface="+mn-cs"/>
            </a:endParaRPr>
          </a:p>
        </p:txBody>
      </p:sp>
      <p:sp>
        <p:nvSpPr>
          <p:cNvPr id="7" name="灯片编号占位符 5">
            <a:extLst>
              <a:ext uri="{FF2B5EF4-FFF2-40B4-BE49-F238E27FC236}">
                <a16:creationId xmlns:a16="http://schemas.microsoft.com/office/drawing/2014/main" id="{02E9B972-F66A-4A5D-8AB5-8ACAD2F44A69}"/>
              </a:ext>
            </a:extLst>
          </p:cNvPr>
          <p:cNvSpPr>
            <a:spLocks noGrp="1"/>
          </p:cNvSpPr>
          <p:nvPr>
            <p:ph type="sldNum" sz="quarter" idx="12"/>
          </p:nvPr>
        </p:nvSpPr>
        <p:spPr/>
        <p:txBody>
          <a:bodyPr/>
          <a:lstStyle>
            <a:lvl1pPr eaLnBrk="0" hangingPunct="0">
              <a:defRPr smtClean="0">
                <a:latin typeface="Calibri" panose="020F0502020204030204" pitchFamily="34" charset="0"/>
                <a:ea typeface="Microsoft YaHei" panose="020B0503020204020204" pitchFamily="34" charset="-122"/>
              </a:defRPr>
            </a:lvl1pPr>
          </a:lstStyle>
          <a:p>
            <a:pPr defTabSz="685800">
              <a:buClrTx/>
              <a:defRPr/>
            </a:pPr>
            <a:fld id="{4997129E-23C2-4B88-AA9A-290D59B9978A}" type="slidenum">
              <a:rPr lang="zh-CN" altLang="en-US" kern="1200" smtClean="0"/>
              <a:pPr defTabSz="685800">
                <a:buClrTx/>
                <a:defRPr/>
              </a:pPr>
              <a:t>‹#›</a:t>
            </a:fld>
            <a:endParaRPr lang="zh-CN" altLang="en-US" kern="1200"/>
          </a:p>
        </p:txBody>
      </p:sp>
    </p:spTree>
    <p:extLst>
      <p:ext uri="{BB962C8B-B14F-4D97-AF65-F5344CB8AC3E}">
        <p14:creationId xmlns:p14="http://schemas.microsoft.com/office/powerpoint/2010/main" val="2130123091"/>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14614F8-435F-4698-8D61-EC5C1E7979E0}"/>
              </a:ext>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fld id="{CE2BD649-5BBF-4A28-B86C-718006D88191}" type="datetimeFigureOut">
              <a:rPr lang="zh-CN" altLang="en-US" kern="1200" smtClean="0">
                <a:cs typeface="+mn-cs"/>
              </a:rPr>
              <a:pPr defTabSz="685800">
                <a:buClrTx/>
                <a:defRPr/>
              </a:pPr>
              <a:t>2024/6/16</a:t>
            </a:fld>
            <a:endParaRPr lang="zh-CN" altLang="en-US" kern="1200">
              <a:cs typeface="+mn-cs"/>
            </a:endParaRPr>
          </a:p>
        </p:txBody>
      </p:sp>
      <p:sp>
        <p:nvSpPr>
          <p:cNvPr id="5" name="页脚占位符 4">
            <a:extLst>
              <a:ext uri="{FF2B5EF4-FFF2-40B4-BE49-F238E27FC236}">
                <a16:creationId xmlns:a16="http://schemas.microsoft.com/office/drawing/2014/main" id="{925ADA6F-839D-4F0C-ADC7-B8420BF4FF99}"/>
              </a:ext>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endParaRPr lang="zh-CN" altLang="en-US" kern="1200">
              <a:cs typeface="+mn-cs"/>
            </a:endParaRPr>
          </a:p>
        </p:txBody>
      </p:sp>
      <p:sp>
        <p:nvSpPr>
          <p:cNvPr id="6" name="灯片编号占位符 5">
            <a:extLst>
              <a:ext uri="{FF2B5EF4-FFF2-40B4-BE49-F238E27FC236}">
                <a16:creationId xmlns:a16="http://schemas.microsoft.com/office/drawing/2014/main" id="{F502B33F-7401-42BF-B319-CEA6D1C34090}"/>
              </a:ext>
            </a:extLst>
          </p:cNvPr>
          <p:cNvSpPr>
            <a:spLocks noGrp="1"/>
          </p:cNvSpPr>
          <p:nvPr>
            <p:ph type="sldNum" sz="quarter" idx="12"/>
          </p:nvPr>
        </p:nvSpPr>
        <p:spPr/>
        <p:txBody>
          <a:bodyPr/>
          <a:lstStyle>
            <a:lvl1pPr eaLnBrk="0" hangingPunct="0">
              <a:defRPr smtClean="0">
                <a:latin typeface="Calibri" panose="020F0502020204030204" pitchFamily="34" charset="0"/>
                <a:ea typeface="Microsoft YaHei" panose="020B0503020204020204" pitchFamily="34" charset="-122"/>
              </a:defRPr>
            </a:lvl1pPr>
          </a:lstStyle>
          <a:p>
            <a:pPr defTabSz="685800">
              <a:buClrTx/>
              <a:defRPr/>
            </a:pPr>
            <a:fld id="{5EE40998-66D2-4222-9D4D-5410620FD9A6}" type="slidenum">
              <a:rPr lang="zh-CN" altLang="en-US" kern="1200" smtClean="0"/>
              <a:pPr defTabSz="685800">
                <a:buClrTx/>
                <a:defRPr/>
              </a:pPr>
              <a:t>‹#›</a:t>
            </a:fld>
            <a:endParaRPr lang="zh-CN" altLang="en-US" kern="1200"/>
          </a:p>
        </p:txBody>
      </p:sp>
    </p:spTree>
    <p:extLst>
      <p:ext uri="{BB962C8B-B14F-4D97-AF65-F5344CB8AC3E}">
        <p14:creationId xmlns:p14="http://schemas.microsoft.com/office/powerpoint/2010/main" val="3264209811"/>
      </p:ext>
    </p:extLst>
  </p:cSld>
  <p:clrMapOvr>
    <a:masterClrMapping/>
  </p:clrMapOvr>
  <p:transition spd="slow" advClick="0" advTm="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4ECEDB2-A892-41FE-89E9-2DDA1330D44B}"/>
              </a:ext>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fld id="{CDDDB2FB-BB3A-4C01-A3ED-BEC94E21E5A2}" type="datetimeFigureOut">
              <a:rPr lang="zh-CN" altLang="en-US" kern="1200" smtClean="0">
                <a:cs typeface="+mn-cs"/>
              </a:rPr>
              <a:pPr defTabSz="685800">
                <a:buClrTx/>
                <a:defRPr/>
              </a:pPr>
              <a:t>2024/6/16</a:t>
            </a:fld>
            <a:endParaRPr lang="zh-CN" altLang="en-US" kern="1200">
              <a:cs typeface="+mn-cs"/>
            </a:endParaRPr>
          </a:p>
        </p:txBody>
      </p:sp>
      <p:sp>
        <p:nvSpPr>
          <p:cNvPr id="6" name="页脚占位符 5">
            <a:extLst>
              <a:ext uri="{FF2B5EF4-FFF2-40B4-BE49-F238E27FC236}">
                <a16:creationId xmlns:a16="http://schemas.microsoft.com/office/drawing/2014/main" id="{167543D3-1111-45D9-9D79-5A327A8FB3E4}"/>
              </a:ext>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endParaRPr lang="zh-CN" altLang="en-US" kern="1200">
              <a:cs typeface="+mn-cs"/>
            </a:endParaRPr>
          </a:p>
        </p:txBody>
      </p:sp>
      <p:sp>
        <p:nvSpPr>
          <p:cNvPr id="7" name="灯片编号占位符 6">
            <a:extLst>
              <a:ext uri="{FF2B5EF4-FFF2-40B4-BE49-F238E27FC236}">
                <a16:creationId xmlns:a16="http://schemas.microsoft.com/office/drawing/2014/main" id="{3E8FD72C-4E52-4A58-8C57-698BBB42BDA1}"/>
              </a:ext>
            </a:extLst>
          </p:cNvPr>
          <p:cNvSpPr>
            <a:spLocks noGrp="1"/>
          </p:cNvSpPr>
          <p:nvPr>
            <p:ph type="sldNum" sz="quarter" idx="12"/>
          </p:nvPr>
        </p:nvSpPr>
        <p:spPr/>
        <p:txBody>
          <a:bodyPr/>
          <a:lstStyle>
            <a:lvl1pPr eaLnBrk="0" hangingPunct="0">
              <a:defRPr smtClean="0">
                <a:latin typeface="Calibri" panose="020F0502020204030204" pitchFamily="34" charset="0"/>
                <a:ea typeface="Microsoft YaHei" panose="020B0503020204020204" pitchFamily="34" charset="-122"/>
              </a:defRPr>
            </a:lvl1pPr>
          </a:lstStyle>
          <a:p>
            <a:pPr defTabSz="685800">
              <a:buClrTx/>
              <a:defRPr/>
            </a:pPr>
            <a:fld id="{61E39810-A365-4786-81C4-CB0FC9FE4AC4}" type="slidenum">
              <a:rPr lang="zh-CN" altLang="en-US" kern="1200" smtClean="0"/>
              <a:pPr defTabSz="685800">
                <a:buClrTx/>
                <a:defRPr/>
              </a:pPr>
              <a:t>‹#›</a:t>
            </a:fld>
            <a:endParaRPr lang="zh-CN" altLang="en-US" kern="1200"/>
          </a:p>
        </p:txBody>
      </p:sp>
    </p:spTree>
    <p:extLst>
      <p:ext uri="{BB962C8B-B14F-4D97-AF65-F5344CB8AC3E}">
        <p14:creationId xmlns:p14="http://schemas.microsoft.com/office/powerpoint/2010/main" val="2860827243"/>
      </p:ext>
    </p:extLst>
  </p:cSld>
  <p:clrMapOvr>
    <a:masterClrMapping/>
  </p:clrMapOvr>
  <p:transition spd="slow" advClick="0" advTm="0"/>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159B182-844A-40DF-B69A-9B0DF983D9E3}"/>
              </a:ext>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fld id="{2DF7E5B2-188F-424D-8698-C2AD224B8D9E}" type="datetimeFigureOut">
              <a:rPr lang="zh-CN" altLang="en-US" kern="1200" smtClean="0">
                <a:cs typeface="+mn-cs"/>
              </a:rPr>
              <a:pPr defTabSz="685800">
                <a:buClrTx/>
                <a:defRPr/>
              </a:pPr>
              <a:t>2024/6/16</a:t>
            </a:fld>
            <a:endParaRPr lang="zh-CN" altLang="en-US" kern="1200">
              <a:cs typeface="+mn-cs"/>
            </a:endParaRPr>
          </a:p>
        </p:txBody>
      </p:sp>
      <p:sp>
        <p:nvSpPr>
          <p:cNvPr id="8" name="页脚占位符 7">
            <a:extLst>
              <a:ext uri="{FF2B5EF4-FFF2-40B4-BE49-F238E27FC236}">
                <a16:creationId xmlns:a16="http://schemas.microsoft.com/office/drawing/2014/main" id="{42635B76-E734-445C-9C1C-69D253199615}"/>
              </a:ext>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endParaRPr lang="zh-CN" altLang="en-US" kern="1200">
              <a:cs typeface="+mn-cs"/>
            </a:endParaRPr>
          </a:p>
        </p:txBody>
      </p:sp>
      <p:sp>
        <p:nvSpPr>
          <p:cNvPr id="9" name="灯片编号占位符 8">
            <a:extLst>
              <a:ext uri="{FF2B5EF4-FFF2-40B4-BE49-F238E27FC236}">
                <a16:creationId xmlns:a16="http://schemas.microsoft.com/office/drawing/2014/main" id="{1CF7CE13-FCE6-4956-BE91-3435DB776676}"/>
              </a:ext>
            </a:extLst>
          </p:cNvPr>
          <p:cNvSpPr>
            <a:spLocks noGrp="1"/>
          </p:cNvSpPr>
          <p:nvPr>
            <p:ph type="sldNum" sz="quarter" idx="12"/>
          </p:nvPr>
        </p:nvSpPr>
        <p:spPr/>
        <p:txBody>
          <a:bodyPr/>
          <a:lstStyle>
            <a:lvl1pPr eaLnBrk="0" hangingPunct="0">
              <a:defRPr smtClean="0">
                <a:latin typeface="Calibri" panose="020F0502020204030204" pitchFamily="34" charset="0"/>
                <a:ea typeface="Microsoft YaHei" panose="020B0503020204020204" pitchFamily="34" charset="-122"/>
              </a:defRPr>
            </a:lvl1pPr>
          </a:lstStyle>
          <a:p>
            <a:pPr defTabSz="685800">
              <a:buClrTx/>
              <a:defRPr/>
            </a:pPr>
            <a:fld id="{08034E91-7C26-4FA0-B084-3F609670000B}" type="slidenum">
              <a:rPr lang="zh-CN" altLang="en-US" kern="1200" smtClean="0"/>
              <a:pPr defTabSz="685800">
                <a:buClrTx/>
                <a:defRPr/>
              </a:pPr>
              <a:t>‹#›</a:t>
            </a:fld>
            <a:endParaRPr lang="zh-CN" altLang="en-US" kern="1200"/>
          </a:p>
        </p:txBody>
      </p:sp>
    </p:spTree>
    <p:extLst>
      <p:ext uri="{BB962C8B-B14F-4D97-AF65-F5344CB8AC3E}">
        <p14:creationId xmlns:p14="http://schemas.microsoft.com/office/powerpoint/2010/main" val="3413526634"/>
      </p:ext>
    </p:extLst>
  </p:cSld>
  <p:clrMapOvr>
    <a:masterClrMapping/>
  </p:clrMapOvr>
  <p:transition spd="slow" advClick="0" advTm="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Picture 2" descr="D:\Cong viec\Truong\Logo DVH.jpg">
            <a:extLst>
              <a:ext uri="{FF2B5EF4-FFF2-40B4-BE49-F238E27FC236}">
                <a16:creationId xmlns:a16="http://schemas.microsoft.com/office/drawing/2014/main" id="{0281F5D1-7DD8-4FB5-A160-171BB8D08C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0760" y="155972"/>
            <a:ext cx="940594"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a:t>单击此处编辑母版标题样式</a:t>
            </a:r>
          </a:p>
        </p:txBody>
      </p:sp>
      <p:sp>
        <p:nvSpPr>
          <p:cNvPr id="4" name="日期占位符 2">
            <a:extLst>
              <a:ext uri="{FF2B5EF4-FFF2-40B4-BE49-F238E27FC236}">
                <a16:creationId xmlns:a16="http://schemas.microsoft.com/office/drawing/2014/main" id="{A899FAC8-8444-4798-A48E-DDB62035F9FE}"/>
              </a:ext>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fld id="{C634DACA-32F8-4170-8D46-A5F3625E827B}" type="datetimeFigureOut">
              <a:rPr lang="zh-CN" altLang="en-US" kern="1200" smtClean="0">
                <a:cs typeface="+mn-cs"/>
              </a:rPr>
              <a:pPr defTabSz="685800">
                <a:buClrTx/>
                <a:defRPr/>
              </a:pPr>
              <a:t>2024/6/16</a:t>
            </a:fld>
            <a:endParaRPr lang="zh-CN" altLang="en-US" kern="1200">
              <a:cs typeface="+mn-cs"/>
            </a:endParaRPr>
          </a:p>
        </p:txBody>
      </p:sp>
      <p:sp>
        <p:nvSpPr>
          <p:cNvPr id="5" name="页脚占位符 3">
            <a:extLst>
              <a:ext uri="{FF2B5EF4-FFF2-40B4-BE49-F238E27FC236}">
                <a16:creationId xmlns:a16="http://schemas.microsoft.com/office/drawing/2014/main" id="{9CBE2AC4-6FA0-479E-BC75-EA82B25DEA09}"/>
              </a:ext>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endParaRPr lang="zh-CN" altLang="en-US" kern="1200">
              <a:cs typeface="+mn-cs"/>
            </a:endParaRPr>
          </a:p>
        </p:txBody>
      </p:sp>
      <p:sp>
        <p:nvSpPr>
          <p:cNvPr id="6" name="灯片编号占位符 4">
            <a:extLst>
              <a:ext uri="{FF2B5EF4-FFF2-40B4-BE49-F238E27FC236}">
                <a16:creationId xmlns:a16="http://schemas.microsoft.com/office/drawing/2014/main" id="{98843600-A891-44A9-AEA3-AF9589FA23DB}"/>
              </a:ext>
            </a:extLst>
          </p:cNvPr>
          <p:cNvSpPr>
            <a:spLocks noGrp="1"/>
          </p:cNvSpPr>
          <p:nvPr>
            <p:ph type="sldNum" sz="quarter" idx="12"/>
          </p:nvPr>
        </p:nvSpPr>
        <p:spPr/>
        <p:txBody>
          <a:bodyPr/>
          <a:lstStyle>
            <a:lvl1pPr eaLnBrk="0" hangingPunct="0">
              <a:defRPr smtClean="0">
                <a:latin typeface="Calibri" panose="020F0502020204030204" pitchFamily="34" charset="0"/>
                <a:ea typeface="Microsoft YaHei" panose="020B0503020204020204" pitchFamily="34" charset="-122"/>
              </a:defRPr>
            </a:lvl1pPr>
          </a:lstStyle>
          <a:p>
            <a:pPr defTabSz="685800">
              <a:buClrTx/>
              <a:defRPr/>
            </a:pPr>
            <a:fld id="{2D64722C-5D05-4AF5-8E24-B393FE387519}" type="slidenum">
              <a:rPr lang="zh-CN" altLang="en-US" kern="1200" smtClean="0"/>
              <a:pPr defTabSz="685800">
                <a:buClrTx/>
                <a:defRPr/>
              </a:pPr>
              <a:t>‹#›</a:t>
            </a:fld>
            <a:endParaRPr lang="zh-CN" altLang="en-US" kern="1200"/>
          </a:p>
        </p:txBody>
      </p:sp>
    </p:spTree>
    <p:extLst>
      <p:ext uri="{BB962C8B-B14F-4D97-AF65-F5344CB8AC3E}">
        <p14:creationId xmlns:p14="http://schemas.microsoft.com/office/powerpoint/2010/main" val="397225396"/>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E429A5-A7A8-49D6-9092-E54145766645}"/>
              </a:ext>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fld id="{21B59902-F1B9-423D-8F10-C950A21A6749}" type="datetimeFigureOut">
              <a:rPr lang="zh-CN" altLang="en-US" kern="1200" smtClean="0">
                <a:cs typeface="+mn-cs"/>
              </a:rPr>
              <a:pPr defTabSz="685800">
                <a:buClrTx/>
                <a:defRPr/>
              </a:pPr>
              <a:t>2024/6/16</a:t>
            </a:fld>
            <a:endParaRPr lang="zh-CN" altLang="en-US" kern="1200">
              <a:cs typeface="+mn-cs"/>
            </a:endParaRPr>
          </a:p>
        </p:txBody>
      </p:sp>
      <p:sp>
        <p:nvSpPr>
          <p:cNvPr id="3" name="页脚占位符 2">
            <a:extLst>
              <a:ext uri="{FF2B5EF4-FFF2-40B4-BE49-F238E27FC236}">
                <a16:creationId xmlns:a16="http://schemas.microsoft.com/office/drawing/2014/main" id="{747E95A3-8272-4B3E-82B7-CECBB466A0F4}"/>
              </a:ext>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endParaRPr lang="zh-CN" altLang="en-US" kern="1200">
              <a:cs typeface="+mn-cs"/>
            </a:endParaRPr>
          </a:p>
        </p:txBody>
      </p:sp>
      <p:sp>
        <p:nvSpPr>
          <p:cNvPr id="4" name="灯片编号占位符 3">
            <a:extLst>
              <a:ext uri="{FF2B5EF4-FFF2-40B4-BE49-F238E27FC236}">
                <a16:creationId xmlns:a16="http://schemas.microsoft.com/office/drawing/2014/main" id="{0D7C0C0E-808F-4E0F-8782-261046235EFF}"/>
              </a:ext>
            </a:extLst>
          </p:cNvPr>
          <p:cNvSpPr>
            <a:spLocks noGrp="1"/>
          </p:cNvSpPr>
          <p:nvPr>
            <p:ph type="sldNum" sz="quarter" idx="12"/>
          </p:nvPr>
        </p:nvSpPr>
        <p:spPr/>
        <p:txBody>
          <a:bodyPr/>
          <a:lstStyle>
            <a:lvl1pPr eaLnBrk="0" hangingPunct="0">
              <a:defRPr smtClean="0">
                <a:latin typeface="Calibri" panose="020F0502020204030204" pitchFamily="34" charset="0"/>
                <a:ea typeface="Microsoft YaHei" panose="020B0503020204020204" pitchFamily="34" charset="-122"/>
              </a:defRPr>
            </a:lvl1pPr>
          </a:lstStyle>
          <a:p>
            <a:pPr defTabSz="685800">
              <a:buClrTx/>
              <a:defRPr/>
            </a:pPr>
            <a:fld id="{1B946288-8098-4E36-BFFB-A1DA34B6F5CE}" type="slidenum">
              <a:rPr lang="zh-CN" altLang="en-US" kern="1200" smtClean="0"/>
              <a:pPr defTabSz="685800">
                <a:buClrTx/>
                <a:defRPr/>
              </a:pPr>
              <a:t>‹#›</a:t>
            </a:fld>
            <a:endParaRPr lang="zh-CN" altLang="en-US" kern="1200"/>
          </a:p>
        </p:txBody>
      </p:sp>
    </p:spTree>
    <p:extLst>
      <p:ext uri="{BB962C8B-B14F-4D97-AF65-F5344CB8AC3E}">
        <p14:creationId xmlns:p14="http://schemas.microsoft.com/office/powerpoint/2010/main" val="1050338022"/>
      </p:ext>
    </p:extLst>
  </p:cSld>
  <p:clrMapOvr>
    <a:masterClrMapping/>
  </p:clrMapOvr>
  <p:transition spd="slow" advClick="0" advTm="0"/>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43BCA5DD-CE50-4E52-9EBB-E9C1A3534879}"/>
              </a:ext>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fld id="{60D591EC-4340-4AF8-8445-FB4BDE5A6647}" type="datetimeFigureOut">
              <a:rPr lang="zh-CN" altLang="en-US" kern="1200" smtClean="0">
                <a:cs typeface="+mn-cs"/>
              </a:rPr>
              <a:pPr defTabSz="685800">
                <a:buClrTx/>
                <a:defRPr/>
              </a:pPr>
              <a:t>2024/6/16</a:t>
            </a:fld>
            <a:endParaRPr lang="zh-CN" altLang="en-US" kern="1200">
              <a:cs typeface="+mn-cs"/>
            </a:endParaRPr>
          </a:p>
        </p:txBody>
      </p:sp>
      <p:sp>
        <p:nvSpPr>
          <p:cNvPr id="6" name="页脚占位符 5">
            <a:extLst>
              <a:ext uri="{FF2B5EF4-FFF2-40B4-BE49-F238E27FC236}">
                <a16:creationId xmlns:a16="http://schemas.microsoft.com/office/drawing/2014/main" id="{7E99F35A-4DCB-468A-B641-944F740DB475}"/>
              </a:ext>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endParaRPr lang="zh-CN" altLang="en-US" kern="1200">
              <a:cs typeface="+mn-cs"/>
            </a:endParaRPr>
          </a:p>
        </p:txBody>
      </p:sp>
      <p:sp>
        <p:nvSpPr>
          <p:cNvPr id="7" name="灯片编号占位符 6">
            <a:extLst>
              <a:ext uri="{FF2B5EF4-FFF2-40B4-BE49-F238E27FC236}">
                <a16:creationId xmlns:a16="http://schemas.microsoft.com/office/drawing/2014/main" id="{D9B43BA2-FFF9-484E-88A6-DEA8F013C812}"/>
              </a:ext>
            </a:extLst>
          </p:cNvPr>
          <p:cNvSpPr>
            <a:spLocks noGrp="1"/>
          </p:cNvSpPr>
          <p:nvPr>
            <p:ph type="sldNum" sz="quarter" idx="12"/>
          </p:nvPr>
        </p:nvSpPr>
        <p:spPr/>
        <p:txBody>
          <a:bodyPr/>
          <a:lstStyle>
            <a:lvl1pPr eaLnBrk="0" hangingPunct="0">
              <a:defRPr smtClean="0">
                <a:latin typeface="Calibri" panose="020F0502020204030204" pitchFamily="34" charset="0"/>
                <a:ea typeface="Microsoft YaHei" panose="020B0503020204020204" pitchFamily="34" charset="-122"/>
              </a:defRPr>
            </a:lvl1pPr>
          </a:lstStyle>
          <a:p>
            <a:pPr defTabSz="685800">
              <a:buClrTx/>
              <a:defRPr/>
            </a:pPr>
            <a:fld id="{6D9165B1-8E1D-432E-856C-56B9F7DD8342}" type="slidenum">
              <a:rPr lang="zh-CN" altLang="en-US" kern="1200" smtClean="0"/>
              <a:pPr defTabSz="685800">
                <a:buClrTx/>
                <a:defRPr/>
              </a:pPr>
              <a:t>‹#›</a:t>
            </a:fld>
            <a:endParaRPr lang="zh-CN" altLang="en-US" kern="1200"/>
          </a:p>
        </p:txBody>
      </p:sp>
    </p:spTree>
    <p:extLst>
      <p:ext uri="{BB962C8B-B14F-4D97-AF65-F5344CB8AC3E}">
        <p14:creationId xmlns:p14="http://schemas.microsoft.com/office/powerpoint/2010/main" val="1855194608"/>
      </p:ext>
    </p:extLst>
  </p:cSld>
  <p:clrMapOvr>
    <a:masterClrMapping/>
  </p:clrMapOvr>
  <p:transition spd="slow" advClick="0" advTm="0"/>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B5E92259-9CCF-4396-AFF6-F0E50B961DFB}"/>
              </a:ext>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fld id="{9A95928C-697C-445E-8AD2-F250FEAA7EBD}" type="datetimeFigureOut">
              <a:rPr lang="zh-CN" altLang="en-US" kern="1200" smtClean="0">
                <a:cs typeface="+mn-cs"/>
              </a:rPr>
              <a:pPr defTabSz="685800">
                <a:buClrTx/>
                <a:defRPr/>
              </a:pPr>
              <a:t>2024/6/16</a:t>
            </a:fld>
            <a:endParaRPr lang="zh-CN" altLang="en-US" kern="1200">
              <a:cs typeface="+mn-cs"/>
            </a:endParaRPr>
          </a:p>
        </p:txBody>
      </p:sp>
      <p:sp>
        <p:nvSpPr>
          <p:cNvPr id="6" name="页脚占位符 5">
            <a:extLst>
              <a:ext uri="{FF2B5EF4-FFF2-40B4-BE49-F238E27FC236}">
                <a16:creationId xmlns:a16="http://schemas.microsoft.com/office/drawing/2014/main" id="{6E7A84C3-395B-48F1-8C6E-F97BF5D57EBF}"/>
              </a:ext>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endParaRPr lang="zh-CN" altLang="en-US" kern="1200">
              <a:cs typeface="+mn-cs"/>
            </a:endParaRPr>
          </a:p>
        </p:txBody>
      </p:sp>
      <p:sp>
        <p:nvSpPr>
          <p:cNvPr id="7" name="灯片编号占位符 6">
            <a:extLst>
              <a:ext uri="{FF2B5EF4-FFF2-40B4-BE49-F238E27FC236}">
                <a16:creationId xmlns:a16="http://schemas.microsoft.com/office/drawing/2014/main" id="{839EEC37-6248-48D9-B039-C9634A23C891}"/>
              </a:ext>
            </a:extLst>
          </p:cNvPr>
          <p:cNvSpPr>
            <a:spLocks noGrp="1"/>
          </p:cNvSpPr>
          <p:nvPr>
            <p:ph type="sldNum" sz="quarter" idx="12"/>
          </p:nvPr>
        </p:nvSpPr>
        <p:spPr/>
        <p:txBody>
          <a:bodyPr/>
          <a:lstStyle>
            <a:lvl1pPr eaLnBrk="0" hangingPunct="0">
              <a:defRPr smtClean="0">
                <a:latin typeface="Calibri" panose="020F0502020204030204" pitchFamily="34" charset="0"/>
                <a:ea typeface="Microsoft YaHei" panose="020B0503020204020204" pitchFamily="34" charset="-122"/>
              </a:defRPr>
            </a:lvl1pPr>
          </a:lstStyle>
          <a:p>
            <a:pPr defTabSz="685800">
              <a:buClrTx/>
              <a:defRPr/>
            </a:pPr>
            <a:fld id="{070DF82F-DE9A-4101-B71B-3EDC20549C36}" type="slidenum">
              <a:rPr lang="zh-CN" altLang="en-US" kern="1200" smtClean="0"/>
              <a:pPr defTabSz="685800">
                <a:buClrTx/>
                <a:defRPr/>
              </a:pPr>
              <a:t>‹#›</a:t>
            </a:fld>
            <a:endParaRPr lang="zh-CN" altLang="en-US" kern="1200"/>
          </a:p>
        </p:txBody>
      </p:sp>
    </p:spTree>
    <p:extLst>
      <p:ext uri="{BB962C8B-B14F-4D97-AF65-F5344CB8AC3E}">
        <p14:creationId xmlns:p14="http://schemas.microsoft.com/office/powerpoint/2010/main" val="3359753962"/>
      </p:ext>
    </p:extLst>
  </p:cSld>
  <p:clrMapOvr>
    <a:masterClrMapping/>
  </p:clrMapOvr>
  <p:transition spd="slow" advClick="0" advTm="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44D5E11-19A4-47B9-A796-24CBC4BF1F52}"/>
              </a:ext>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fld id="{DAD196EA-D725-406D-8C95-A6E113610053}" type="datetimeFigureOut">
              <a:rPr lang="zh-CN" altLang="en-US" kern="1200" smtClean="0">
                <a:cs typeface="+mn-cs"/>
              </a:rPr>
              <a:pPr defTabSz="685800">
                <a:buClrTx/>
                <a:defRPr/>
              </a:pPr>
              <a:t>2024/6/16</a:t>
            </a:fld>
            <a:endParaRPr lang="zh-CN" altLang="en-US" kern="1200">
              <a:cs typeface="+mn-cs"/>
            </a:endParaRPr>
          </a:p>
        </p:txBody>
      </p:sp>
      <p:sp>
        <p:nvSpPr>
          <p:cNvPr id="5" name="页脚占位符 4">
            <a:extLst>
              <a:ext uri="{FF2B5EF4-FFF2-40B4-BE49-F238E27FC236}">
                <a16:creationId xmlns:a16="http://schemas.microsoft.com/office/drawing/2014/main" id="{0F485516-827D-4758-9A78-C807925DFCBB}"/>
              </a:ext>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endParaRPr lang="zh-CN" altLang="en-US" kern="1200">
              <a:cs typeface="+mn-cs"/>
            </a:endParaRPr>
          </a:p>
        </p:txBody>
      </p:sp>
      <p:sp>
        <p:nvSpPr>
          <p:cNvPr id="6" name="灯片编号占位符 5">
            <a:extLst>
              <a:ext uri="{FF2B5EF4-FFF2-40B4-BE49-F238E27FC236}">
                <a16:creationId xmlns:a16="http://schemas.microsoft.com/office/drawing/2014/main" id="{21FB2195-802A-4C74-9418-5F3A7173DFF8}"/>
              </a:ext>
            </a:extLst>
          </p:cNvPr>
          <p:cNvSpPr>
            <a:spLocks noGrp="1"/>
          </p:cNvSpPr>
          <p:nvPr>
            <p:ph type="sldNum" sz="quarter" idx="12"/>
          </p:nvPr>
        </p:nvSpPr>
        <p:spPr/>
        <p:txBody>
          <a:bodyPr/>
          <a:lstStyle>
            <a:lvl1pPr eaLnBrk="0" hangingPunct="0">
              <a:defRPr smtClean="0">
                <a:latin typeface="Calibri" panose="020F0502020204030204" pitchFamily="34" charset="0"/>
                <a:ea typeface="Microsoft YaHei" panose="020B0503020204020204" pitchFamily="34" charset="-122"/>
              </a:defRPr>
            </a:lvl1pPr>
          </a:lstStyle>
          <a:p>
            <a:pPr defTabSz="685800">
              <a:buClrTx/>
              <a:defRPr/>
            </a:pPr>
            <a:fld id="{564D9DE8-BDAD-4AD1-92B2-43020ECC89B0}" type="slidenum">
              <a:rPr lang="zh-CN" altLang="en-US" kern="1200" smtClean="0"/>
              <a:pPr defTabSz="685800">
                <a:buClrTx/>
                <a:defRPr/>
              </a:pPr>
              <a:t>‹#›</a:t>
            </a:fld>
            <a:endParaRPr lang="zh-CN" altLang="en-US" kern="1200"/>
          </a:p>
        </p:txBody>
      </p:sp>
    </p:spTree>
    <p:extLst>
      <p:ext uri="{BB962C8B-B14F-4D97-AF65-F5344CB8AC3E}">
        <p14:creationId xmlns:p14="http://schemas.microsoft.com/office/powerpoint/2010/main" val="1850478675"/>
      </p:ext>
    </p:extLst>
  </p:cSld>
  <p:clrMapOvr>
    <a:masterClrMapping/>
  </p:clrMapOvr>
  <p:transition spd="slow" advClick="0" advTm="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155742-C847-4C86-A608-07EEDF4A76E3}"/>
              </a:ext>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fld id="{FC4B8C34-B8ED-4B19-8B96-3344BFF3A939}" type="datetimeFigureOut">
              <a:rPr lang="zh-CN" altLang="en-US" kern="1200" smtClean="0">
                <a:cs typeface="+mn-cs"/>
              </a:rPr>
              <a:pPr defTabSz="685800">
                <a:buClrTx/>
                <a:defRPr/>
              </a:pPr>
              <a:t>2024/6/16</a:t>
            </a:fld>
            <a:endParaRPr lang="zh-CN" altLang="en-US" kern="1200">
              <a:cs typeface="+mn-cs"/>
            </a:endParaRPr>
          </a:p>
        </p:txBody>
      </p:sp>
      <p:sp>
        <p:nvSpPr>
          <p:cNvPr id="5" name="页脚占位符 4">
            <a:extLst>
              <a:ext uri="{FF2B5EF4-FFF2-40B4-BE49-F238E27FC236}">
                <a16:creationId xmlns:a16="http://schemas.microsoft.com/office/drawing/2014/main" id="{F6EFC5B4-8A94-4DB6-90F6-95199E1CE07F}"/>
              </a:ext>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ea typeface="Microsoft YaHei" pitchFamily="34" charset="-122"/>
              </a:defRPr>
            </a:lvl1pPr>
          </a:lstStyle>
          <a:p>
            <a:pPr defTabSz="685800">
              <a:buClrTx/>
              <a:defRPr/>
            </a:pPr>
            <a:endParaRPr lang="zh-CN" altLang="en-US" kern="1200">
              <a:cs typeface="+mn-cs"/>
            </a:endParaRPr>
          </a:p>
        </p:txBody>
      </p:sp>
      <p:sp>
        <p:nvSpPr>
          <p:cNvPr id="6" name="灯片编号占位符 5">
            <a:extLst>
              <a:ext uri="{FF2B5EF4-FFF2-40B4-BE49-F238E27FC236}">
                <a16:creationId xmlns:a16="http://schemas.microsoft.com/office/drawing/2014/main" id="{70CC7B62-296B-41A1-B7A8-23D375941DE8}"/>
              </a:ext>
            </a:extLst>
          </p:cNvPr>
          <p:cNvSpPr>
            <a:spLocks noGrp="1"/>
          </p:cNvSpPr>
          <p:nvPr>
            <p:ph type="sldNum" sz="quarter" idx="12"/>
          </p:nvPr>
        </p:nvSpPr>
        <p:spPr/>
        <p:txBody>
          <a:bodyPr/>
          <a:lstStyle>
            <a:lvl1pPr eaLnBrk="0" hangingPunct="0">
              <a:defRPr smtClean="0">
                <a:latin typeface="Calibri" panose="020F0502020204030204" pitchFamily="34" charset="0"/>
                <a:ea typeface="Microsoft YaHei" panose="020B0503020204020204" pitchFamily="34" charset="-122"/>
              </a:defRPr>
            </a:lvl1pPr>
          </a:lstStyle>
          <a:p>
            <a:pPr defTabSz="685800">
              <a:buClrTx/>
              <a:defRPr/>
            </a:pPr>
            <a:fld id="{A6A868FE-2FC3-4CC5-96CD-540A461D3D32}" type="slidenum">
              <a:rPr lang="zh-CN" altLang="en-US" kern="1200" smtClean="0"/>
              <a:pPr defTabSz="685800">
                <a:buClrTx/>
                <a:defRPr/>
              </a:pPr>
              <a:t>‹#›</a:t>
            </a:fld>
            <a:endParaRPr lang="zh-CN" altLang="en-US" kern="1200"/>
          </a:p>
        </p:txBody>
      </p:sp>
    </p:spTree>
    <p:extLst>
      <p:ext uri="{BB962C8B-B14F-4D97-AF65-F5344CB8AC3E}">
        <p14:creationId xmlns:p14="http://schemas.microsoft.com/office/powerpoint/2010/main" val="3154446732"/>
      </p:ext>
    </p:extLst>
  </p:cSld>
  <p:clrMapOvr>
    <a:masterClrMapping/>
  </p:clrMapOvr>
  <p:transition spd="slow" advClick="0" advTm="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307447"/>
      </p:ext>
    </p:extLst>
  </p:cSld>
  <p:clrMapOvr>
    <a:masterClrMapping/>
  </p:clrMapOvr>
  <p:transition spd="slow" advTm="500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4"/>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Tx/>
              <a:defRPr/>
            </a:pPr>
            <a:fld id="{00000000-1234-1234-1234-123412341234}" type="slidenum">
              <a:rPr lang="en" kern="1200" smtClean="0">
                <a:solidFill>
                  <a:srgbClr val="A01127"/>
                </a:solidFill>
                <a:ea typeface="+mn-ea"/>
                <a:cs typeface="+mn-cs"/>
              </a:rPr>
              <a:pPr defTabSz="685800">
                <a:buClrTx/>
                <a:defRPr/>
              </a:pPr>
              <a:t>‹#›</a:t>
            </a:fld>
            <a:endParaRPr lang="en" kern="1200">
              <a:solidFill>
                <a:srgbClr val="A01127"/>
              </a:solidFill>
              <a:ea typeface="+mn-ea"/>
              <a:cs typeface="+mn-cs"/>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355807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2" name="Google Shape;112;p4"/>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Clr>
                <a:srgbClr val="434343"/>
              </a:buClr>
              <a:buSzPts val="1200"/>
              <a:buFont typeface="Livvic"/>
              <a:buAutoNum type="arabicPeriod"/>
              <a:defRPr sz="1100"/>
            </a:lvl1pPr>
            <a:lvl2pPr marL="914378" lvl="1" indent="-304793">
              <a:spcBef>
                <a:spcPts val="0"/>
              </a:spcBef>
              <a:spcAft>
                <a:spcPts val="0"/>
              </a:spcAft>
              <a:buClr>
                <a:srgbClr val="434343"/>
              </a:buClr>
              <a:buSzPts val="1200"/>
              <a:buFont typeface="Roboto Condensed Light"/>
              <a:buAutoNum type="alphaLcPeriod"/>
              <a:defRPr/>
            </a:lvl2pPr>
            <a:lvl3pPr marL="1371566" lvl="2" indent="-304793">
              <a:spcBef>
                <a:spcPts val="0"/>
              </a:spcBef>
              <a:spcAft>
                <a:spcPts val="0"/>
              </a:spcAft>
              <a:buClr>
                <a:srgbClr val="434343"/>
              </a:buClr>
              <a:buSzPts val="1200"/>
              <a:buFont typeface="Roboto Condensed Light"/>
              <a:buAutoNum type="romanLcPeriod"/>
              <a:defRPr/>
            </a:lvl3pPr>
            <a:lvl4pPr marL="1828754" lvl="3" indent="-304793">
              <a:spcBef>
                <a:spcPts val="0"/>
              </a:spcBef>
              <a:spcAft>
                <a:spcPts val="0"/>
              </a:spcAft>
              <a:buClr>
                <a:srgbClr val="434343"/>
              </a:buClr>
              <a:buSzPts val="1200"/>
              <a:buFont typeface="Roboto Condensed Light"/>
              <a:buAutoNum type="arabicPeriod"/>
              <a:defRPr/>
            </a:lvl4pPr>
            <a:lvl5pPr marL="2285943" lvl="4" indent="-304793">
              <a:spcBef>
                <a:spcPts val="0"/>
              </a:spcBef>
              <a:spcAft>
                <a:spcPts val="0"/>
              </a:spcAft>
              <a:buClr>
                <a:srgbClr val="434343"/>
              </a:buClr>
              <a:buSzPts val="1200"/>
              <a:buFont typeface="Roboto Condensed Light"/>
              <a:buAutoNum type="alphaLcPeriod"/>
              <a:defRPr/>
            </a:lvl5pPr>
            <a:lvl6pPr marL="2743132" lvl="5" indent="-304793">
              <a:spcBef>
                <a:spcPts val="0"/>
              </a:spcBef>
              <a:spcAft>
                <a:spcPts val="0"/>
              </a:spcAft>
              <a:buClr>
                <a:srgbClr val="434343"/>
              </a:buClr>
              <a:buSzPts val="1200"/>
              <a:buFont typeface="Roboto Condensed Light"/>
              <a:buAutoNum type="romanLcPeriod"/>
              <a:defRPr/>
            </a:lvl6pPr>
            <a:lvl7pPr marL="3200320" lvl="6" indent="-304793">
              <a:spcBef>
                <a:spcPts val="0"/>
              </a:spcBef>
              <a:spcAft>
                <a:spcPts val="0"/>
              </a:spcAft>
              <a:buClr>
                <a:srgbClr val="434343"/>
              </a:buClr>
              <a:buSzPts val="1200"/>
              <a:buFont typeface="Roboto Condensed Light"/>
              <a:buAutoNum type="arabicPeriod"/>
              <a:defRPr/>
            </a:lvl7pPr>
            <a:lvl8pPr marL="3657509" lvl="7" indent="-304793">
              <a:spcBef>
                <a:spcPts val="0"/>
              </a:spcBef>
              <a:spcAft>
                <a:spcPts val="0"/>
              </a:spcAft>
              <a:buClr>
                <a:srgbClr val="434343"/>
              </a:buClr>
              <a:buSzPts val="1200"/>
              <a:buFont typeface="Roboto Condensed Light"/>
              <a:buAutoNum type="alphaLcPeriod"/>
              <a:defRPr/>
            </a:lvl8pPr>
            <a:lvl9pPr marL="4114697" lvl="8" indent="-304793">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Tx/>
              <a:defRPr/>
            </a:pPr>
            <a:fld id="{00000000-1234-1234-1234-123412341234}" type="slidenum">
              <a:rPr lang="en" kern="1200" smtClean="0">
                <a:solidFill>
                  <a:srgbClr val="A01127"/>
                </a:solidFill>
                <a:ea typeface="+mn-ea"/>
                <a:cs typeface="+mn-cs"/>
              </a:rPr>
              <a:pPr defTabSz="685800">
                <a:buClrTx/>
                <a:defRPr/>
              </a:pPr>
              <a:t>‹#›</a:t>
            </a:fld>
            <a:endParaRPr lang="en" kern="1200">
              <a:solidFill>
                <a:srgbClr val="A01127"/>
              </a:solidFill>
              <a:ea typeface="+mn-ea"/>
              <a:cs typeface="+mn-cs"/>
            </a:endParaRPr>
          </a:p>
        </p:txBody>
      </p:sp>
    </p:spTree>
    <p:extLst>
      <p:ext uri="{BB962C8B-B14F-4D97-AF65-F5344CB8AC3E}">
        <p14:creationId xmlns:p14="http://schemas.microsoft.com/office/powerpoint/2010/main" val="2152026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55" name="Google Shape;255;p1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700157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9926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6"/>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defRPr/>
            </a:pPr>
            <a:fld id="{00000000-1234-1234-1234-123412341234}" type="slidenum">
              <a:rPr lang="en" smtClean="0">
                <a:solidFill>
                  <a:srgbClr val="A01127"/>
                </a:solidFill>
                <a:ea typeface="+mn-ea"/>
              </a:rPr>
              <a:pPr defTabSz="914378">
                <a:defRPr/>
              </a:pPr>
              <a:t>‹#›</a:t>
            </a:fld>
            <a:endParaRPr lang="en">
              <a:solidFill>
                <a:srgbClr val="A01127"/>
              </a:solidFill>
              <a:ea typeface="+mn-ea"/>
            </a:endParaRPr>
          </a:p>
        </p:txBody>
      </p:sp>
    </p:spTree>
    <p:extLst>
      <p:ext uri="{BB962C8B-B14F-4D97-AF65-F5344CB8AC3E}">
        <p14:creationId xmlns:p14="http://schemas.microsoft.com/office/powerpoint/2010/main" val="1916762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11"/>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6" name="Google Shape;176;p11"/>
          <p:cNvGrpSpPr/>
          <p:nvPr/>
        </p:nvGrpSpPr>
        <p:grpSpPr>
          <a:xfrm>
            <a:off x="664006" y="536351"/>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184207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Tx/>
              <a:defRPr/>
            </a:pPr>
            <a:fld id="{00000000-1234-1234-1234-123412341234}" type="slidenum">
              <a:rPr lang="en" kern="1200" smtClean="0">
                <a:solidFill>
                  <a:srgbClr val="A01127"/>
                </a:solidFill>
                <a:ea typeface="+mn-ea"/>
                <a:cs typeface="+mn-cs"/>
              </a:rPr>
              <a:pPr defTabSz="685800">
                <a:buClrTx/>
                <a:defRPr/>
              </a:pPr>
              <a:t>‹#›</a:t>
            </a:fld>
            <a:endParaRPr lang="en" kern="1200">
              <a:solidFill>
                <a:srgbClr val="A01127"/>
              </a:solidFill>
              <a:ea typeface="+mn-ea"/>
              <a:cs typeface="+mn-cs"/>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30208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55" name="Google Shape;255;p1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819041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4843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6"/>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defRPr/>
            </a:pPr>
            <a:fld id="{00000000-1234-1234-1234-123412341234}" type="slidenum">
              <a:rPr lang="en" smtClean="0">
                <a:solidFill>
                  <a:srgbClr val="A01127"/>
                </a:solidFill>
                <a:ea typeface="+mn-ea"/>
              </a:rPr>
              <a:pPr defTabSz="914378">
                <a:defRPr/>
              </a:pPr>
              <a:t>‹#›</a:t>
            </a:fld>
            <a:endParaRPr lang="en">
              <a:solidFill>
                <a:srgbClr val="A01127"/>
              </a:solidFill>
              <a:ea typeface="+mn-ea"/>
            </a:endParaRPr>
          </a:p>
        </p:txBody>
      </p:sp>
    </p:spTree>
    <p:extLst>
      <p:ext uri="{BB962C8B-B14F-4D97-AF65-F5344CB8AC3E}">
        <p14:creationId xmlns:p14="http://schemas.microsoft.com/office/powerpoint/2010/main" val="2501606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3">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11"/>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6" name="Google Shape;176;p11"/>
          <p:cNvGrpSpPr/>
          <p:nvPr/>
        </p:nvGrpSpPr>
        <p:grpSpPr>
          <a:xfrm>
            <a:off x="664006" y="536351"/>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71709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6908985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Tx/>
              <a:defRPr/>
            </a:pPr>
            <a:fld id="{00000000-1234-1234-1234-123412341234}" type="slidenum">
              <a:rPr lang="en" kern="1200" smtClean="0"/>
              <a:pPr defTabSz="685800">
                <a:buClrTx/>
                <a:defRPr/>
              </a:pPr>
              <a:t>‹#›</a:t>
            </a:fld>
            <a:endParaRPr lang="en" kern="1200"/>
          </a:p>
        </p:txBody>
      </p:sp>
    </p:spTree>
    <p:extLst>
      <p:ext uri="{BB962C8B-B14F-4D97-AF65-F5344CB8AC3E}">
        <p14:creationId xmlns:p14="http://schemas.microsoft.com/office/powerpoint/2010/main" val="19746877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lvl1pPr marL="457178" lvl="0" indent="-393680">
              <a:spcBef>
                <a:spcPts val="600"/>
              </a:spcBef>
              <a:spcAft>
                <a:spcPts val="0"/>
              </a:spcAft>
              <a:buSzPts val="2600"/>
              <a:buChar char="◈"/>
              <a:defRPr sz="2600"/>
            </a:lvl1pPr>
            <a:lvl2pPr marL="914355" lvl="1" indent="-393680">
              <a:spcBef>
                <a:spcPts val="0"/>
              </a:spcBef>
              <a:spcAft>
                <a:spcPts val="0"/>
              </a:spcAft>
              <a:buSzPts val="2600"/>
              <a:buChar char="◆"/>
              <a:defRPr sz="2600"/>
            </a:lvl2pPr>
            <a:lvl3pPr marL="1371532" lvl="2" indent="-393680">
              <a:spcBef>
                <a:spcPts val="0"/>
              </a:spcBef>
              <a:spcAft>
                <a:spcPts val="0"/>
              </a:spcAft>
              <a:buSzPts val="2600"/>
              <a:buChar char="◇"/>
              <a:defRPr sz="2600"/>
            </a:lvl3pPr>
            <a:lvl4pPr marL="1828709" lvl="3" indent="-393680">
              <a:spcBef>
                <a:spcPts val="0"/>
              </a:spcBef>
              <a:spcAft>
                <a:spcPts val="0"/>
              </a:spcAft>
              <a:buSzPts val="2600"/>
              <a:buChar char="⬥"/>
              <a:defRPr sz="2600"/>
            </a:lvl4pPr>
            <a:lvl5pPr marL="2285886" lvl="4" indent="-393680">
              <a:spcBef>
                <a:spcPts val="0"/>
              </a:spcBef>
              <a:spcAft>
                <a:spcPts val="0"/>
              </a:spcAft>
              <a:buSzPts val="2600"/>
              <a:buChar char="⬦"/>
              <a:defRPr sz="2600"/>
            </a:lvl5pPr>
            <a:lvl6pPr marL="2743064" lvl="5" indent="-393680">
              <a:spcBef>
                <a:spcPts val="0"/>
              </a:spcBef>
              <a:spcAft>
                <a:spcPts val="0"/>
              </a:spcAft>
              <a:buSzPts val="2600"/>
              <a:buChar char="⬦"/>
              <a:defRPr sz="2600"/>
            </a:lvl6pPr>
            <a:lvl7pPr marL="3200240" lvl="6" indent="-393680">
              <a:spcBef>
                <a:spcPts val="0"/>
              </a:spcBef>
              <a:spcAft>
                <a:spcPts val="0"/>
              </a:spcAft>
              <a:buSzPts val="2600"/>
              <a:buChar char="⬦"/>
              <a:defRPr sz="2600"/>
            </a:lvl7pPr>
            <a:lvl8pPr marL="3657418" lvl="7" indent="-393680">
              <a:spcBef>
                <a:spcPts val="0"/>
              </a:spcBef>
              <a:spcAft>
                <a:spcPts val="0"/>
              </a:spcAft>
              <a:buSzPts val="2600"/>
              <a:buChar char="⬦"/>
              <a:defRPr sz="2600"/>
            </a:lvl8pPr>
            <a:lvl9pPr marL="4114595" lvl="8" indent="-393680">
              <a:spcBef>
                <a:spcPts val="0"/>
              </a:spcBef>
              <a:spcAft>
                <a:spcPts val="0"/>
              </a:spcAft>
              <a:buSzPts val="2600"/>
              <a:buChar char="⬦"/>
              <a:defRPr sz="2600"/>
            </a:lvl9pPr>
          </a:lstStyle>
          <a:p>
            <a:endParaRPr/>
          </a:p>
        </p:txBody>
      </p:sp>
      <p:sp>
        <p:nvSpPr>
          <p:cNvPr id="23" name="Google Shape;23;p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Tx/>
              <a:defRPr/>
            </a:pPr>
            <a:fld id="{00000000-1234-1234-1234-123412341234}" type="slidenum">
              <a:rPr lang="en" kern="1200" smtClean="0"/>
              <a:pPr defTabSz="685800">
                <a:buClrTx/>
                <a:defRPr/>
              </a:pPr>
              <a:t>‹#›</a:t>
            </a:fld>
            <a:endParaRPr lang="en" kern="1200"/>
          </a:p>
        </p:txBody>
      </p:sp>
      <p:cxnSp>
        <p:nvCxnSpPr>
          <p:cNvPr id="24" name="Google Shape;24;p5"/>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2023038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178" lvl="0" indent="-368282">
              <a:spcBef>
                <a:spcPts val="600"/>
              </a:spcBef>
              <a:spcAft>
                <a:spcPts val="0"/>
              </a:spcAft>
              <a:buSzPts val="2200"/>
              <a:buChar char="◈"/>
              <a:defRPr sz="2200"/>
            </a:lvl1pPr>
            <a:lvl2pPr marL="914355" lvl="1" indent="-368282">
              <a:spcBef>
                <a:spcPts val="0"/>
              </a:spcBef>
              <a:spcAft>
                <a:spcPts val="0"/>
              </a:spcAft>
              <a:buSzPts val="2200"/>
              <a:buChar char="◆"/>
              <a:defRPr sz="2200"/>
            </a:lvl2pPr>
            <a:lvl3pPr marL="1371532" lvl="2" indent="-368282">
              <a:spcBef>
                <a:spcPts val="0"/>
              </a:spcBef>
              <a:spcAft>
                <a:spcPts val="0"/>
              </a:spcAft>
              <a:buSzPts val="2200"/>
              <a:buChar char="◇"/>
              <a:defRPr sz="2200"/>
            </a:lvl3pPr>
            <a:lvl4pPr marL="1828709" lvl="3" indent="-368282">
              <a:spcBef>
                <a:spcPts val="0"/>
              </a:spcBef>
              <a:spcAft>
                <a:spcPts val="0"/>
              </a:spcAft>
              <a:buSzPts val="2200"/>
              <a:buChar char="⬥"/>
              <a:defRPr sz="2200"/>
            </a:lvl4pPr>
            <a:lvl5pPr marL="2285886" lvl="4" indent="-368282">
              <a:spcBef>
                <a:spcPts val="0"/>
              </a:spcBef>
              <a:spcAft>
                <a:spcPts val="0"/>
              </a:spcAft>
              <a:buSzPts val="2200"/>
              <a:buChar char="⬦"/>
              <a:defRPr sz="2200"/>
            </a:lvl5pPr>
            <a:lvl6pPr marL="2743064" lvl="5" indent="-368282">
              <a:spcBef>
                <a:spcPts val="0"/>
              </a:spcBef>
              <a:spcAft>
                <a:spcPts val="0"/>
              </a:spcAft>
              <a:buSzPts val="2200"/>
              <a:buChar char="⬦"/>
              <a:defRPr sz="2200"/>
            </a:lvl6pPr>
            <a:lvl7pPr marL="3200240" lvl="6" indent="-368282">
              <a:spcBef>
                <a:spcPts val="0"/>
              </a:spcBef>
              <a:spcAft>
                <a:spcPts val="0"/>
              </a:spcAft>
              <a:buSzPts val="2200"/>
              <a:buChar char="⬦"/>
              <a:defRPr sz="2200"/>
            </a:lvl7pPr>
            <a:lvl8pPr marL="3657418" lvl="7" indent="-368282">
              <a:spcBef>
                <a:spcPts val="0"/>
              </a:spcBef>
              <a:spcAft>
                <a:spcPts val="0"/>
              </a:spcAft>
              <a:buSzPts val="2200"/>
              <a:buChar char="⬦"/>
              <a:defRPr sz="2200"/>
            </a:lvl8pPr>
            <a:lvl9pPr marL="4114595" lvl="8" indent="-368282">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178" lvl="0" indent="-368282">
              <a:spcBef>
                <a:spcPts val="600"/>
              </a:spcBef>
              <a:spcAft>
                <a:spcPts val="0"/>
              </a:spcAft>
              <a:buSzPts val="2200"/>
              <a:buChar char="◈"/>
              <a:defRPr sz="2200"/>
            </a:lvl1pPr>
            <a:lvl2pPr marL="914355" lvl="1" indent="-368282">
              <a:spcBef>
                <a:spcPts val="0"/>
              </a:spcBef>
              <a:spcAft>
                <a:spcPts val="0"/>
              </a:spcAft>
              <a:buSzPts val="2200"/>
              <a:buChar char="◆"/>
              <a:defRPr sz="2200"/>
            </a:lvl2pPr>
            <a:lvl3pPr marL="1371532" lvl="2" indent="-368282">
              <a:spcBef>
                <a:spcPts val="0"/>
              </a:spcBef>
              <a:spcAft>
                <a:spcPts val="0"/>
              </a:spcAft>
              <a:buSzPts val="2200"/>
              <a:buChar char="◇"/>
              <a:defRPr sz="2200"/>
            </a:lvl3pPr>
            <a:lvl4pPr marL="1828709" lvl="3" indent="-368282">
              <a:spcBef>
                <a:spcPts val="0"/>
              </a:spcBef>
              <a:spcAft>
                <a:spcPts val="0"/>
              </a:spcAft>
              <a:buSzPts val="2200"/>
              <a:buChar char="⬥"/>
              <a:defRPr sz="2200"/>
            </a:lvl4pPr>
            <a:lvl5pPr marL="2285886" lvl="4" indent="-368282">
              <a:spcBef>
                <a:spcPts val="0"/>
              </a:spcBef>
              <a:spcAft>
                <a:spcPts val="0"/>
              </a:spcAft>
              <a:buSzPts val="2200"/>
              <a:buChar char="⬦"/>
              <a:defRPr sz="2200"/>
            </a:lvl5pPr>
            <a:lvl6pPr marL="2743064" lvl="5" indent="-368282">
              <a:spcBef>
                <a:spcPts val="0"/>
              </a:spcBef>
              <a:spcAft>
                <a:spcPts val="0"/>
              </a:spcAft>
              <a:buSzPts val="2200"/>
              <a:buChar char="⬦"/>
              <a:defRPr sz="2200"/>
            </a:lvl6pPr>
            <a:lvl7pPr marL="3200240" lvl="6" indent="-368282">
              <a:spcBef>
                <a:spcPts val="0"/>
              </a:spcBef>
              <a:spcAft>
                <a:spcPts val="0"/>
              </a:spcAft>
              <a:buSzPts val="2200"/>
              <a:buChar char="⬦"/>
              <a:defRPr sz="2200"/>
            </a:lvl7pPr>
            <a:lvl8pPr marL="3657418" lvl="7" indent="-368282">
              <a:spcBef>
                <a:spcPts val="0"/>
              </a:spcBef>
              <a:spcAft>
                <a:spcPts val="0"/>
              </a:spcAft>
              <a:buSzPts val="2200"/>
              <a:buChar char="⬦"/>
              <a:defRPr sz="2200"/>
            </a:lvl8pPr>
            <a:lvl9pPr marL="4114595" lvl="8" indent="-368282">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Tx/>
              <a:defRPr/>
            </a:pPr>
            <a:fld id="{00000000-1234-1234-1234-123412341234}" type="slidenum">
              <a:rPr lang="en" kern="1200" smtClean="0"/>
              <a:pPr defTabSz="685800">
                <a:buClrTx/>
                <a:defRPr/>
              </a:pPr>
              <a:t>‹#›</a:t>
            </a:fld>
            <a:endParaRPr lang="en" kern="1200"/>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713683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Tx/>
              <a:defRPr/>
            </a:pPr>
            <a:fld id="{00000000-1234-1234-1234-123412341234}" type="slidenum">
              <a:rPr lang="en" kern="1200" smtClean="0"/>
              <a:pPr defTabSz="685800">
                <a:buClrTx/>
                <a:defRPr/>
              </a:pPr>
              <a:t>‹#›</a:t>
            </a:fld>
            <a:endParaRPr lang="en" kern="1200"/>
          </a:p>
        </p:txBody>
      </p:sp>
      <p:cxnSp>
        <p:nvCxnSpPr>
          <p:cNvPr id="41" name="Google Shape;41;p8"/>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6225791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178" lvl="0" indent="-228588">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Tx/>
              <a:defRPr/>
            </a:pPr>
            <a:fld id="{00000000-1234-1234-1234-123412341234}" type="slidenum">
              <a:rPr lang="en" kern="1200" smtClean="0"/>
              <a:pPr defTabSz="685800">
                <a:buClrTx/>
                <a:defRPr/>
              </a:pPr>
              <a:t>‹#›</a:t>
            </a:fld>
            <a:endParaRPr lang="en" kern="1200"/>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584058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Tx/>
              <a:defRPr/>
            </a:pPr>
            <a:fld id="{00000000-1234-1234-1234-123412341234}" type="slidenum">
              <a:rPr lang="en" kern="1200" smtClean="0"/>
              <a:pPr defTabSz="685800">
                <a:buClrTx/>
                <a:defRPr/>
              </a:pPr>
              <a:t>‹#›</a:t>
            </a:fld>
            <a:endParaRPr lang="en" kern="1200"/>
          </a:p>
        </p:txBody>
      </p:sp>
    </p:spTree>
    <p:extLst>
      <p:ext uri="{BB962C8B-B14F-4D97-AF65-F5344CB8AC3E}">
        <p14:creationId xmlns:p14="http://schemas.microsoft.com/office/powerpoint/2010/main" val="1278119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109693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5666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9"/>
        <p:cNvGrpSpPr/>
        <p:nvPr/>
      </p:nvGrpSpPr>
      <p:grpSpPr>
        <a:xfrm>
          <a:off x="0" y="0"/>
          <a:ext cx="0" cy="0"/>
          <a:chOff x="0" y="0"/>
          <a:chExt cx="0" cy="0"/>
        </a:xfrm>
      </p:grpSpPr>
      <p:pic>
        <p:nvPicPr>
          <p:cNvPr id="140" name="Google Shape;140;p26"/>
          <p:cNvPicPr preferRelativeResize="0"/>
          <p:nvPr/>
        </p:nvPicPr>
        <p:blipFill>
          <a:blip r:embed="rId2">
            <a:alphaModFix/>
          </a:blip>
          <a:stretch>
            <a:fillRect/>
          </a:stretch>
        </p:blipFill>
        <p:spPr>
          <a:xfrm>
            <a:off x="-7" y="0"/>
            <a:ext cx="9144000" cy="5143497"/>
          </a:xfrm>
          <a:prstGeom prst="rect">
            <a:avLst/>
          </a:prstGeom>
          <a:noFill/>
          <a:ln>
            <a:noFill/>
          </a:ln>
        </p:spPr>
      </p:pic>
      <p:sp>
        <p:nvSpPr>
          <p:cNvPr id="141" name="Google Shape;141;p26"/>
          <p:cNvSpPr txBox="1">
            <a:spLocks noGrp="1"/>
          </p:cNvSpPr>
          <p:nvPr>
            <p:ph type="title"/>
          </p:nvPr>
        </p:nvSpPr>
        <p:spPr>
          <a:xfrm>
            <a:off x="720107" y="2342625"/>
            <a:ext cx="3285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 name="Google Shape;142;p26"/>
          <p:cNvSpPr txBox="1">
            <a:spLocks noGrp="1"/>
          </p:cNvSpPr>
          <p:nvPr>
            <p:ph type="title" idx="2" hasCustomPrompt="1"/>
          </p:nvPr>
        </p:nvSpPr>
        <p:spPr>
          <a:xfrm>
            <a:off x="720000" y="1106175"/>
            <a:ext cx="3285000" cy="12651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3" name="Google Shape;143;p26"/>
          <p:cNvSpPr txBox="1">
            <a:spLocks noGrp="1"/>
          </p:cNvSpPr>
          <p:nvPr>
            <p:ph type="subTitle" idx="1"/>
          </p:nvPr>
        </p:nvSpPr>
        <p:spPr>
          <a:xfrm>
            <a:off x="720101" y="3323950"/>
            <a:ext cx="32850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593335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64349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591393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704182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517336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20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053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28881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608624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066129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79199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335208">
            <a:off x="6362847" y="2396734"/>
            <a:ext cx="2866637" cy="2611557"/>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524" y="2291425"/>
            <a:ext cx="2715067" cy="2283336"/>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5275" y="3060400"/>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1451272" y="2568202"/>
            <a:ext cx="660385" cy="2296304"/>
            <a:chOff x="2328047" y="2701577"/>
            <a:chExt cx="660385" cy="2296304"/>
          </a:xfrm>
        </p:grpSpPr>
        <p:sp>
          <p:nvSpPr>
            <p:cNvPr id="14" name="Google Shape;14;p2"/>
            <p:cNvSpPr/>
            <p:nvPr/>
          </p:nvSpPr>
          <p:spPr>
            <a:xfrm>
              <a:off x="2328047" y="2701577"/>
              <a:ext cx="660385" cy="2296304"/>
            </a:xfrm>
            <a:custGeom>
              <a:avLst/>
              <a:gdLst/>
              <a:ahLst/>
              <a:cxnLst/>
              <a:rect l="l" t="t" r="r" b="b"/>
              <a:pathLst>
                <a:path w="19249" h="66933" extrusionOk="0">
                  <a:moveTo>
                    <a:pt x="7698" y="0"/>
                  </a:moveTo>
                  <a:lnTo>
                    <a:pt x="5986" y="1492"/>
                  </a:lnTo>
                  <a:lnTo>
                    <a:pt x="6417" y="5555"/>
                  </a:lnTo>
                  <a:lnTo>
                    <a:pt x="4705" y="6836"/>
                  </a:lnTo>
                  <a:lnTo>
                    <a:pt x="4705" y="24373"/>
                  </a:lnTo>
                  <a:lnTo>
                    <a:pt x="2784" y="25444"/>
                  </a:lnTo>
                  <a:lnTo>
                    <a:pt x="2563" y="37205"/>
                  </a:lnTo>
                  <a:lnTo>
                    <a:pt x="851" y="38066"/>
                  </a:lnTo>
                  <a:lnTo>
                    <a:pt x="1" y="53250"/>
                  </a:lnTo>
                  <a:lnTo>
                    <a:pt x="5346" y="66933"/>
                  </a:lnTo>
                  <a:lnTo>
                    <a:pt x="14114" y="66292"/>
                  </a:lnTo>
                  <a:lnTo>
                    <a:pt x="19249" y="54741"/>
                  </a:lnTo>
                  <a:lnTo>
                    <a:pt x="11762" y="42980"/>
                  </a:lnTo>
                  <a:lnTo>
                    <a:pt x="12402" y="20530"/>
                  </a:lnTo>
                  <a:lnTo>
                    <a:pt x="11552" y="19458"/>
                  </a:lnTo>
                  <a:lnTo>
                    <a:pt x="11982" y="9619"/>
                  </a:lnTo>
                  <a:lnTo>
                    <a:pt x="10911" y="8338"/>
                  </a:lnTo>
                  <a:lnTo>
                    <a:pt x="10691" y="4484"/>
                  </a:lnTo>
                  <a:lnTo>
                    <a:pt x="9620" y="2993"/>
                  </a:lnTo>
                  <a:lnTo>
                    <a:pt x="10271" y="420"/>
                  </a:lnTo>
                  <a:lnTo>
                    <a:pt x="76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92112" y="2701577"/>
              <a:ext cx="87244" cy="111705"/>
            </a:xfrm>
            <a:custGeom>
              <a:avLst/>
              <a:gdLst/>
              <a:ahLst/>
              <a:cxnLst/>
              <a:rect l="l" t="t" r="r" b="b"/>
              <a:pathLst>
                <a:path w="2543" h="3256" extrusionOk="0">
                  <a:moveTo>
                    <a:pt x="1" y="0"/>
                  </a:moveTo>
                  <a:lnTo>
                    <a:pt x="452" y="3256"/>
                  </a:lnTo>
                  <a:lnTo>
                    <a:pt x="1923" y="2993"/>
                  </a:lnTo>
                  <a:lnTo>
                    <a:pt x="2542" y="42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35374" y="2855412"/>
              <a:ext cx="103780" cy="176203"/>
            </a:xfrm>
            <a:custGeom>
              <a:avLst/>
              <a:gdLst/>
              <a:ahLst/>
              <a:cxnLst/>
              <a:rect l="l" t="t" r="r" b="b"/>
              <a:pathLst>
                <a:path w="3025" h="5136" extrusionOk="0">
                  <a:moveTo>
                    <a:pt x="1733" y="0"/>
                  </a:moveTo>
                  <a:lnTo>
                    <a:pt x="0" y="609"/>
                  </a:lnTo>
                  <a:lnTo>
                    <a:pt x="557" y="3823"/>
                  </a:lnTo>
                  <a:lnTo>
                    <a:pt x="3024" y="5135"/>
                  </a:lnTo>
                  <a:lnTo>
                    <a:pt x="1964" y="3917"/>
                  </a:lnTo>
                  <a:lnTo>
                    <a:pt x="17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64192" y="3380146"/>
              <a:ext cx="180869" cy="967334"/>
            </a:xfrm>
            <a:custGeom>
              <a:avLst/>
              <a:gdLst/>
              <a:ahLst/>
              <a:cxnLst/>
              <a:rect l="l" t="t" r="r" b="b"/>
              <a:pathLst>
                <a:path w="5272" h="28196" extrusionOk="0">
                  <a:moveTo>
                    <a:pt x="1092" y="1"/>
                  </a:moveTo>
                  <a:lnTo>
                    <a:pt x="0" y="23460"/>
                  </a:lnTo>
                  <a:lnTo>
                    <a:pt x="5272" y="28196"/>
                  </a:lnTo>
                  <a:lnTo>
                    <a:pt x="5272" y="28196"/>
                  </a:lnTo>
                  <a:lnTo>
                    <a:pt x="1964" y="22966"/>
                  </a:lnTo>
                  <a:lnTo>
                    <a:pt x="2604" y="516"/>
                  </a:lnTo>
                  <a:lnTo>
                    <a:pt x="1092" y="1"/>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15977" y="2730739"/>
              <a:ext cx="149889" cy="1247249"/>
            </a:xfrm>
            <a:custGeom>
              <a:avLst/>
              <a:gdLst/>
              <a:ahLst/>
              <a:cxnLst/>
              <a:rect l="l" t="t" r="r" b="b"/>
              <a:pathLst>
                <a:path w="4369" h="36355" extrusionOk="0">
                  <a:moveTo>
                    <a:pt x="4043" y="1"/>
                  </a:moveTo>
                  <a:lnTo>
                    <a:pt x="3423" y="642"/>
                  </a:lnTo>
                  <a:lnTo>
                    <a:pt x="3854" y="4705"/>
                  </a:lnTo>
                  <a:lnTo>
                    <a:pt x="2142" y="5986"/>
                  </a:lnTo>
                  <a:lnTo>
                    <a:pt x="2142" y="23523"/>
                  </a:lnTo>
                  <a:lnTo>
                    <a:pt x="221" y="24594"/>
                  </a:lnTo>
                  <a:lnTo>
                    <a:pt x="0" y="36355"/>
                  </a:lnTo>
                  <a:lnTo>
                    <a:pt x="683" y="24940"/>
                  </a:lnTo>
                  <a:lnTo>
                    <a:pt x="2499" y="23680"/>
                  </a:lnTo>
                  <a:lnTo>
                    <a:pt x="2552" y="6154"/>
                  </a:lnTo>
                  <a:lnTo>
                    <a:pt x="4368" y="4558"/>
                  </a:lnTo>
                  <a:lnTo>
                    <a:pt x="3822" y="883"/>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76350" y="3617726"/>
            <a:ext cx="9141458" cy="3539904"/>
          </a:xfrm>
          <a:custGeom>
            <a:avLst/>
            <a:gdLst/>
            <a:ahLst/>
            <a:cxnLst/>
            <a:rect l="l" t="t" r="r" b="b"/>
            <a:pathLst>
              <a:path w="63837" h="24720" extrusionOk="0">
                <a:moveTo>
                  <a:pt x="0" y="7516"/>
                </a:moveTo>
                <a:cubicBezTo>
                  <a:pt x="54" y="7516"/>
                  <a:pt x="109" y="7534"/>
                  <a:pt x="181" y="7552"/>
                </a:cubicBezTo>
                <a:cubicBezTo>
                  <a:pt x="290" y="7570"/>
                  <a:pt x="380" y="7588"/>
                  <a:pt x="489" y="7606"/>
                </a:cubicBezTo>
                <a:cubicBezTo>
                  <a:pt x="580" y="7624"/>
                  <a:pt x="670" y="7642"/>
                  <a:pt x="761" y="7679"/>
                </a:cubicBezTo>
                <a:cubicBezTo>
                  <a:pt x="869" y="7715"/>
                  <a:pt x="978" y="7751"/>
                  <a:pt x="1105" y="7751"/>
                </a:cubicBezTo>
                <a:cubicBezTo>
                  <a:pt x="1322" y="7733"/>
                  <a:pt x="1539" y="7751"/>
                  <a:pt x="1757" y="7769"/>
                </a:cubicBezTo>
                <a:cubicBezTo>
                  <a:pt x="1847" y="7787"/>
                  <a:pt x="1920" y="7824"/>
                  <a:pt x="1992" y="7860"/>
                </a:cubicBezTo>
                <a:cubicBezTo>
                  <a:pt x="2010" y="7878"/>
                  <a:pt x="2046" y="7896"/>
                  <a:pt x="2064" y="7932"/>
                </a:cubicBezTo>
                <a:cubicBezTo>
                  <a:pt x="2064" y="7932"/>
                  <a:pt x="2083" y="7950"/>
                  <a:pt x="2101" y="7968"/>
                </a:cubicBezTo>
                <a:cubicBezTo>
                  <a:pt x="2101" y="7968"/>
                  <a:pt x="2137" y="7968"/>
                  <a:pt x="2155" y="7950"/>
                </a:cubicBezTo>
                <a:cubicBezTo>
                  <a:pt x="2246" y="7878"/>
                  <a:pt x="2336" y="7842"/>
                  <a:pt x="2409" y="7787"/>
                </a:cubicBezTo>
                <a:cubicBezTo>
                  <a:pt x="2463" y="7769"/>
                  <a:pt x="2499" y="7751"/>
                  <a:pt x="2535" y="7751"/>
                </a:cubicBezTo>
                <a:cubicBezTo>
                  <a:pt x="2590" y="7751"/>
                  <a:pt x="2644" y="7733"/>
                  <a:pt x="2680" y="7715"/>
                </a:cubicBezTo>
                <a:cubicBezTo>
                  <a:pt x="2716" y="7697"/>
                  <a:pt x="2753" y="7679"/>
                  <a:pt x="2789" y="7661"/>
                </a:cubicBezTo>
                <a:lnTo>
                  <a:pt x="2916" y="7606"/>
                </a:lnTo>
                <a:cubicBezTo>
                  <a:pt x="2952" y="7588"/>
                  <a:pt x="2988" y="7570"/>
                  <a:pt x="3024" y="7552"/>
                </a:cubicBezTo>
                <a:cubicBezTo>
                  <a:pt x="3061" y="7552"/>
                  <a:pt x="3115" y="7534"/>
                  <a:pt x="3151" y="7552"/>
                </a:cubicBezTo>
                <a:cubicBezTo>
                  <a:pt x="3242" y="7552"/>
                  <a:pt x="3332" y="7588"/>
                  <a:pt x="3423" y="7624"/>
                </a:cubicBezTo>
                <a:cubicBezTo>
                  <a:pt x="3459" y="7642"/>
                  <a:pt x="3495" y="7642"/>
                  <a:pt x="3549" y="7661"/>
                </a:cubicBezTo>
                <a:cubicBezTo>
                  <a:pt x="3586" y="7697"/>
                  <a:pt x="3640" y="7715"/>
                  <a:pt x="3694" y="7733"/>
                </a:cubicBezTo>
                <a:cubicBezTo>
                  <a:pt x="3785" y="7805"/>
                  <a:pt x="3894" y="7842"/>
                  <a:pt x="4002" y="7824"/>
                </a:cubicBezTo>
                <a:cubicBezTo>
                  <a:pt x="4093" y="7787"/>
                  <a:pt x="4165" y="7733"/>
                  <a:pt x="4256" y="7733"/>
                </a:cubicBezTo>
                <a:cubicBezTo>
                  <a:pt x="4364" y="7751"/>
                  <a:pt x="4455" y="7787"/>
                  <a:pt x="4545" y="7842"/>
                </a:cubicBezTo>
                <a:cubicBezTo>
                  <a:pt x="4636" y="7878"/>
                  <a:pt x="4727" y="7896"/>
                  <a:pt x="4817" y="7950"/>
                </a:cubicBezTo>
                <a:cubicBezTo>
                  <a:pt x="4853" y="7968"/>
                  <a:pt x="4908" y="7986"/>
                  <a:pt x="4944" y="8005"/>
                </a:cubicBezTo>
                <a:lnTo>
                  <a:pt x="5107" y="8077"/>
                </a:lnTo>
                <a:cubicBezTo>
                  <a:pt x="5197" y="8113"/>
                  <a:pt x="5252" y="8186"/>
                  <a:pt x="5342" y="8222"/>
                </a:cubicBezTo>
                <a:cubicBezTo>
                  <a:pt x="5433" y="8240"/>
                  <a:pt x="5542" y="8276"/>
                  <a:pt x="5632" y="8312"/>
                </a:cubicBezTo>
                <a:cubicBezTo>
                  <a:pt x="5723" y="8349"/>
                  <a:pt x="5813" y="8367"/>
                  <a:pt x="5922" y="8385"/>
                </a:cubicBezTo>
                <a:cubicBezTo>
                  <a:pt x="6012" y="8367"/>
                  <a:pt x="6121" y="8349"/>
                  <a:pt x="6212" y="8331"/>
                </a:cubicBezTo>
                <a:cubicBezTo>
                  <a:pt x="6284" y="8294"/>
                  <a:pt x="6375" y="8240"/>
                  <a:pt x="6429" y="8186"/>
                </a:cubicBezTo>
                <a:cubicBezTo>
                  <a:pt x="6519" y="8113"/>
                  <a:pt x="6610" y="8077"/>
                  <a:pt x="6701" y="8023"/>
                </a:cubicBezTo>
                <a:cubicBezTo>
                  <a:pt x="6791" y="7986"/>
                  <a:pt x="6845" y="7914"/>
                  <a:pt x="6936" y="7878"/>
                </a:cubicBezTo>
                <a:cubicBezTo>
                  <a:pt x="7008" y="7824"/>
                  <a:pt x="7099" y="7805"/>
                  <a:pt x="7189" y="7805"/>
                </a:cubicBezTo>
                <a:cubicBezTo>
                  <a:pt x="7244" y="7824"/>
                  <a:pt x="7298" y="7805"/>
                  <a:pt x="7352" y="7787"/>
                </a:cubicBezTo>
                <a:cubicBezTo>
                  <a:pt x="7407" y="7769"/>
                  <a:pt x="7443" y="7751"/>
                  <a:pt x="7497" y="7733"/>
                </a:cubicBezTo>
                <a:cubicBezTo>
                  <a:pt x="7588" y="7679"/>
                  <a:pt x="7678" y="7642"/>
                  <a:pt x="7787" y="7606"/>
                </a:cubicBezTo>
                <a:cubicBezTo>
                  <a:pt x="7896" y="7570"/>
                  <a:pt x="7986" y="7516"/>
                  <a:pt x="8095" y="7479"/>
                </a:cubicBezTo>
                <a:lnTo>
                  <a:pt x="8222" y="7443"/>
                </a:lnTo>
                <a:cubicBezTo>
                  <a:pt x="8276" y="7425"/>
                  <a:pt x="8312" y="7407"/>
                  <a:pt x="8367" y="7389"/>
                </a:cubicBezTo>
                <a:lnTo>
                  <a:pt x="8511" y="7316"/>
                </a:lnTo>
                <a:cubicBezTo>
                  <a:pt x="8566" y="7298"/>
                  <a:pt x="8602" y="7298"/>
                  <a:pt x="8656" y="7298"/>
                </a:cubicBezTo>
                <a:lnTo>
                  <a:pt x="8674" y="7298"/>
                </a:lnTo>
                <a:cubicBezTo>
                  <a:pt x="8674" y="7298"/>
                  <a:pt x="8674" y="7280"/>
                  <a:pt x="8693" y="7280"/>
                </a:cubicBezTo>
                <a:cubicBezTo>
                  <a:pt x="8711" y="7280"/>
                  <a:pt x="8783" y="7280"/>
                  <a:pt x="8837" y="7280"/>
                </a:cubicBezTo>
                <a:cubicBezTo>
                  <a:pt x="8874" y="7280"/>
                  <a:pt x="8910" y="7280"/>
                  <a:pt x="8946" y="7298"/>
                </a:cubicBezTo>
                <a:cubicBezTo>
                  <a:pt x="9000" y="7298"/>
                  <a:pt x="9037" y="7298"/>
                  <a:pt x="9073" y="7298"/>
                </a:cubicBezTo>
                <a:lnTo>
                  <a:pt x="9218" y="7298"/>
                </a:lnTo>
                <a:lnTo>
                  <a:pt x="9272" y="7298"/>
                </a:lnTo>
                <a:lnTo>
                  <a:pt x="9345" y="7316"/>
                </a:lnTo>
                <a:cubicBezTo>
                  <a:pt x="9381" y="7316"/>
                  <a:pt x="9417" y="7316"/>
                  <a:pt x="9453" y="7316"/>
                </a:cubicBezTo>
                <a:lnTo>
                  <a:pt x="9580" y="7298"/>
                </a:lnTo>
                <a:cubicBezTo>
                  <a:pt x="9616" y="7280"/>
                  <a:pt x="9670" y="7298"/>
                  <a:pt x="9707" y="7316"/>
                </a:cubicBezTo>
                <a:lnTo>
                  <a:pt x="9833" y="7353"/>
                </a:lnTo>
                <a:cubicBezTo>
                  <a:pt x="9870" y="7371"/>
                  <a:pt x="9906" y="7389"/>
                  <a:pt x="9942" y="7389"/>
                </a:cubicBezTo>
                <a:cubicBezTo>
                  <a:pt x="9978" y="7407"/>
                  <a:pt x="10015" y="7425"/>
                  <a:pt x="10069" y="7443"/>
                </a:cubicBezTo>
                <a:cubicBezTo>
                  <a:pt x="10069" y="7443"/>
                  <a:pt x="10087" y="7461"/>
                  <a:pt x="10105" y="7461"/>
                </a:cubicBezTo>
                <a:cubicBezTo>
                  <a:pt x="10123" y="7461"/>
                  <a:pt x="10141" y="7461"/>
                  <a:pt x="10159" y="7461"/>
                </a:cubicBezTo>
                <a:lnTo>
                  <a:pt x="10304" y="7461"/>
                </a:lnTo>
                <a:cubicBezTo>
                  <a:pt x="10341" y="7461"/>
                  <a:pt x="10377" y="7461"/>
                  <a:pt x="10413" y="7443"/>
                </a:cubicBezTo>
                <a:cubicBezTo>
                  <a:pt x="10485" y="7389"/>
                  <a:pt x="10558" y="7371"/>
                  <a:pt x="10630" y="7353"/>
                </a:cubicBezTo>
                <a:cubicBezTo>
                  <a:pt x="10685" y="7353"/>
                  <a:pt x="10721" y="7353"/>
                  <a:pt x="10757" y="7353"/>
                </a:cubicBezTo>
                <a:cubicBezTo>
                  <a:pt x="10793" y="7371"/>
                  <a:pt x="10829" y="7371"/>
                  <a:pt x="10866" y="7353"/>
                </a:cubicBezTo>
                <a:cubicBezTo>
                  <a:pt x="10938" y="7316"/>
                  <a:pt x="10992" y="7262"/>
                  <a:pt x="11065" y="7226"/>
                </a:cubicBezTo>
                <a:cubicBezTo>
                  <a:pt x="11083" y="7226"/>
                  <a:pt x="11101" y="7226"/>
                  <a:pt x="11119" y="7208"/>
                </a:cubicBezTo>
                <a:lnTo>
                  <a:pt x="11137" y="7190"/>
                </a:lnTo>
                <a:cubicBezTo>
                  <a:pt x="11174" y="7153"/>
                  <a:pt x="11210" y="7153"/>
                  <a:pt x="11228" y="7135"/>
                </a:cubicBezTo>
                <a:cubicBezTo>
                  <a:pt x="11318" y="7117"/>
                  <a:pt x="11391" y="7117"/>
                  <a:pt x="11463" y="7153"/>
                </a:cubicBezTo>
                <a:cubicBezTo>
                  <a:pt x="11536" y="7190"/>
                  <a:pt x="11608" y="7244"/>
                  <a:pt x="11681" y="7280"/>
                </a:cubicBezTo>
                <a:cubicBezTo>
                  <a:pt x="11717" y="7298"/>
                  <a:pt x="11735" y="7316"/>
                  <a:pt x="11771" y="7353"/>
                </a:cubicBezTo>
                <a:cubicBezTo>
                  <a:pt x="11789" y="7371"/>
                  <a:pt x="11826" y="7389"/>
                  <a:pt x="11862" y="7407"/>
                </a:cubicBezTo>
                <a:lnTo>
                  <a:pt x="12007" y="7443"/>
                </a:lnTo>
                <a:cubicBezTo>
                  <a:pt x="12043" y="7461"/>
                  <a:pt x="12079" y="7479"/>
                  <a:pt x="12115" y="7479"/>
                </a:cubicBezTo>
                <a:lnTo>
                  <a:pt x="12242" y="7479"/>
                </a:lnTo>
                <a:cubicBezTo>
                  <a:pt x="12278" y="7498"/>
                  <a:pt x="12333" y="7498"/>
                  <a:pt x="12351" y="7534"/>
                </a:cubicBezTo>
                <a:cubicBezTo>
                  <a:pt x="12423" y="7570"/>
                  <a:pt x="12477" y="7624"/>
                  <a:pt x="12550" y="7661"/>
                </a:cubicBezTo>
                <a:cubicBezTo>
                  <a:pt x="12622" y="7697"/>
                  <a:pt x="12695" y="7733"/>
                  <a:pt x="12767" y="7769"/>
                </a:cubicBezTo>
                <a:cubicBezTo>
                  <a:pt x="12840" y="7805"/>
                  <a:pt x="12894" y="7860"/>
                  <a:pt x="12966" y="7914"/>
                </a:cubicBezTo>
                <a:cubicBezTo>
                  <a:pt x="12985" y="7932"/>
                  <a:pt x="13021" y="7950"/>
                  <a:pt x="13057" y="7968"/>
                </a:cubicBezTo>
                <a:cubicBezTo>
                  <a:pt x="13093" y="7968"/>
                  <a:pt x="13129" y="7986"/>
                  <a:pt x="13184" y="8005"/>
                </a:cubicBezTo>
                <a:cubicBezTo>
                  <a:pt x="13220" y="8005"/>
                  <a:pt x="13256" y="8005"/>
                  <a:pt x="13292" y="8005"/>
                </a:cubicBezTo>
                <a:cubicBezTo>
                  <a:pt x="13292" y="8005"/>
                  <a:pt x="13310" y="8005"/>
                  <a:pt x="13310" y="8023"/>
                </a:cubicBezTo>
                <a:lnTo>
                  <a:pt x="13383" y="7986"/>
                </a:lnTo>
                <a:cubicBezTo>
                  <a:pt x="13437" y="7986"/>
                  <a:pt x="13473" y="7968"/>
                  <a:pt x="13528" y="7968"/>
                </a:cubicBezTo>
                <a:cubicBezTo>
                  <a:pt x="13582" y="7968"/>
                  <a:pt x="13618" y="7968"/>
                  <a:pt x="13673" y="7950"/>
                </a:cubicBezTo>
                <a:cubicBezTo>
                  <a:pt x="13709" y="7950"/>
                  <a:pt x="13763" y="7932"/>
                  <a:pt x="13818" y="7932"/>
                </a:cubicBezTo>
                <a:lnTo>
                  <a:pt x="13872" y="7932"/>
                </a:lnTo>
                <a:lnTo>
                  <a:pt x="13944" y="7914"/>
                </a:lnTo>
                <a:lnTo>
                  <a:pt x="14017" y="7914"/>
                </a:lnTo>
                <a:lnTo>
                  <a:pt x="14089" y="7914"/>
                </a:lnTo>
                <a:lnTo>
                  <a:pt x="14234" y="7914"/>
                </a:lnTo>
                <a:cubicBezTo>
                  <a:pt x="14270" y="7914"/>
                  <a:pt x="14325" y="7896"/>
                  <a:pt x="14379" y="7896"/>
                </a:cubicBezTo>
                <a:lnTo>
                  <a:pt x="14433" y="7896"/>
                </a:lnTo>
                <a:cubicBezTo>
                  <a:pt x="14451" y="7896"/>
                  <a:pt x="14470" y="7896"/>
                  <a:pt x="14488" y="7878"/>
                </a:cubicBezTo>
                <a:lnTo>
                  <a:pt x="14542" y="7860"/>
                </a:lnTo>
                <a:cubicBezTo>
                  <a:pt x="14560" y="7842"/>
                  <a:pt x="14596" y="7824"/>
                  <a:pt x="14614" y="7805"/>
                </a:cubicBezTo>
                <a:cubicBezTo>
                  <a:pt x="14651" y="7787"/>
                  <a:pt x="14687" y="7769"/>
                  <a:pt x="14741" y="7733"/>
                </a:cubicBezTo>
                <a:cubicBezTo>
                  <a:pt x="14777" y="7715"/>
                  <a:pt x="14814" y="7679"/>
                  <a:pt x="14868" y="7679"/>
                </a:cubicBezTo>
                <a:cubicBezTo>
                  <a:pt x="14958" y="7624"/>
                  <a:pt x="15049" y="7588"/>
                  <a:pt x="15140" y="7570"/>
                </a:cubicBezTo>
                <a:cubicBezTo>
                  <a:pt x="15176" y="7552"/>
                  <a:pt x="15212" y="7552"/>
                  <a:pt x="15266" y="7552"/>
                </a:cubicBezTo>
                <a:cubicBezTo>
                  <a:pt x="15303" y="7534"/>
                  <a:pt x="15357" y="7552"/>
                  <a:pt x="15393" y="7552"/>
                </a:cubicBezTo>
                <a:lnTo>
                  <a:pt x="15520" y="7588"/>
                </a:lnTo>
                <a:cubicBezTo>
                  <a:pt x="15574" y="7606"/>
                  <a:pt x="15610" y="7588"/>
                  <a:pt x="15665" y="7588"/>
                </a:cubicBezTo>
                <a:lnTo>
                  <a:pt x="15701" y="7588"/>
                </a:lnTo>
                <a:lnTo>
                  <a:pt x="15737" y="7588"/>
                </a:lnTo>
                <a:cubicBezTo>
                  <a:pt x="15755" y="7606"/>
                  <a:pt x="15773" y="7606"/>
                  <a:pt x="15791" y="7624"/>
                </a:cubicBezTo>
                <a:cubicBezTo>
                  <a:pt x="15828" y="7642"/>
                  <a:pt x="15864" y="7661"/>
                  <a:pt x="15918" y="7679"/>
                </a:cubicBezTo>
                <a:cubicBezTo>
                  <a:pt x="15954" y="7697"/>
                  <a:pt x="16009" y="7715"/>
                  <a:pt x="16045" y="7733"/>
                </a:cubicBezTo>
                <a:cubicBezTo>
                  <a:pt x="16081" y="7751"/>
                  <a:pt x="16136" y="7769"/>
                  <a:pt x="16172" y="7769"/>
                </a:cubicBezTo>
                <a:cubicBezTo>
                  <a:pt x="16208" y="7769"/>
                  <a:pt x="16262" y="7751"/>
                  <a:pt x="16299" y="7733"/>
                </a:cubicBezTo>
                <a:cubicBezTo>
                  <a:pt x="16335" y="7733"/>
                  <a:pt x="16389" y="7697"/>
                  <a:pt x="16425" y="7697"/>
                </a:cubicBezTo>
                <a:cubicBezTo>
                  <a:pt x="16443" y="7679"/>
                  <a:pt x="16462" y="7679"/>
                  <a:pt x="16480" y="7679"/>
                </a:cubicBezTo>
                <a:cubicBezTo>
                  <a:pt x="16498" y="7661"/>
                  <a:pt x="16516" y="7661"/>
                  <a:pt x="16534" y="7642"/>
                </a:cubicBezTo>
                <a:lnTo>
                  <a:pt x="16661" y="7588"/>
                </a:lnTo>
                <a:cubicBezTo>
                  <a:pt x="16769" y="7570"/>
                  <a:pt x="16842" y="7516"/>
                  <a:pt x="16932" y="7461"/>
                </a:cubicBezTo>
                <a:cubicBezTo>
                  <a:pt x="16969" y="7443"/>
                  <a:pt x="17005" y="7407"/>
                  <a:pt x="17023" y="7371"/>
                </a:cubicBezTo>
                <a:cubicBezTo>
                  <a:pt x="17041" y="7335"/>
                  <a:pt x="17077" y="7298"/>
                  <a:pt x="17113" y="7280"/>
                </a:cubicBezTo>
                <a:cubicBezTo>
                  <a:pt x="17186" y="7262"/>
                  <a:pt x="17258" y="7262"/>
                  <a:pt x="17331" y="7280"/>
                </a:cubicBezTo>
                <a:cubicBezTo>
                  <a:pt x="17385" y="7280"/>
                  <a:pt x="17421" y="7298"/>
                  <a:pt x="17458" y="7316"/>
                </a:cubicBezTo>
                <a:cubicBezTo>
                  <a:pt x="17512" y="7335"/>
                  <a:pt x="17548" y="7353"/>
                  <a:pt x="17602" y="7353"/>
                </a:cubicBezTo>
                <a:lnTo>
                  <a:pt x="17657" y="7371"/>
                </a:lnTo>
                <a:cubicBezTo>
                  <a:pt x="17693" y="7389"/>
                  <a:pt x="17711" y="7389"/>
                  <a:pt x="17711" y="7407"/>
                </a:cubicBezTo>
                <a:cubicBezTo>
                  <a:pt x="17765" y="7443"/>
                  <a:pt x="17802" y="7479"/>
                  <a:pt x="17838" y="7498"/>
                </a:cubicBezTo>
                <a:cubicBezTo>
                  <a:pt x="17874" y="7534"/>
                  <a:pt x="17910" y="7552"/>
                  <a:pt x="17947" y="7588"/>
                </a:cubicBezTo>
                <a:cubicBezTo>
                  <a:pt x="17983" y="7606"/>
                  <a:pt x="18019" y="7588"/>
                  <a:pt x="18073" y="7606"/>
                </a:cubicBezTo>
                <a:cubicBezTo>
                  <a:pt x="18073" y="7606"/>
                  <a:pt x="18091" y="7606"/>
                  <a:pt x="18110" y="7624"/>
                </a:cubicBezTo>
                <a:lnTo>
                  <a:pt x="18182" y="7624"/>
                </a:lnTo>
                <a:cubicBezTo>
                  <a:pt x="18200" y="7624"/>
                  <a:pt x="18218" y="7624"/>
                  <a:pt x="18236" y="7624"/>
                </a:cubicBezTo>
                <a:cubicBezTo>
                  <a:pt x="18254" y="7624"/>
                  <a:pt x="18272" y="7642"/>
                  <a:pt x="18291" y="7642"/>
                </a:cubicBezTo>
                <a:lnTo>
                  <a:pt x="18417" y="7570"/>
                </a:lnTo>
                <a:cubicBezTo>
                  <a:pt x="18490" y="7534"/>
                  <a:pt x="18562" y="7498"/>
                  <a:pt x="18635" y="7479"/>
                </a:cubicBezTo>
                <a:cubicBezTo>
                  <a:pt x="18671" y="7461"/>
                  <a:pt x="18707" y="7443"/>
                  <a:pt x="18743" y="7425"/>
                </a:cubicBezTo>
                <a:cubicBezTo>
                  <a:pt x="18780" y="7407"/>
                  <a:pt x="18816" y="7389"/>
                  <a:pt x="18834" y="7371"/>
                </a:cubicBezTo>
                <a:cubicBezTo>
                  <a:pt x="18906" y="7298"/>
                  <a:pt x="18961" y="7262"/>
                  <a:pt x="19033" y="7208"/>
                </a:cubicBezTo>
                <a:cubicBezTo>
                  <a:pt x="19178" y="7099"/>
                  <a:pt x="19341" y="6990"/>
                  <a:pt x="19486" y="6900"/>
                </a:cubicBezTo>
                <a:cubicBezTo>
                  <a:pt x="19522" y="6882"/>
                  <a:pt x="19558" y="6846"/>
                  <a:pt x="19594" y="6827"/>
                </a:cubicBezTo>
                <a:cubicBezTo>
                  <a:pt x="19631" y="6809"/>
                  <a:pt x="19667" y="6791"/>
                  <a:pt x="19721" y="6791"/>
                </a:cubicBezTo>
                <a:cubicBezTo>
                  <a:pt x="19739" y="6773"/>
                  <a:pt x="19776" y="6755"/>
                  <a:pt x="19812" y="6719"/>
                </a:cubicBezTo>
                <a:cubicBezTo>
                  <a:pt x="19848" y="6701"/>
                  <a:pt x="19884" y="6683"/>
                  <a:pt x="19920" y="6664"/>
                </a:cubicBezTo>
                <a:cubicBezTo>
                  <a:pt x="19993" y="6610"/>
                  <a:pt x="20065" y="6556"/>
                  <a:pt x="20156" y="6520"/>
                </a:cubicBezTo>
                <a:lnTo>
                  <a:pt x="20373" y="6411"/>
                </a:lnTo>
                <a:cubicBezTo>
                  <a:pt x="20409" y="6393"/>
                  <a:pt x="20446" y="6357"/>
                  <a:pt x="20482" y="6339"/>
                </a:cubicBezTo>
                <a:cubicBezTo>
                  <a:pt x="20518" y="6320"/>
                  <a:pt x="20572" y="6302"/>
                  <a:pt x="20609" y="6284"/>
                </a:cubicBezTo>
                <a:cubicBezTo>
                  <a:pt x="20681" y="6230"/>
                  <a:pt x="20772" y="6212"/>
                  <a:pt x="20844" y="6157"/>
                </a:cubicBezTo>
                <a:cubicBezTo>
                  <a:pt x="20916" y="6121"/>
                  <a:pt x="20989" y="6067"/>
                  <a:pt x="21079" y="6031"/>
                </a:cubicBezTo>
                <a:cubicBezTo>
                  <a:pt x="21152" y="6013"/>
                  <a:pt x="21224" y="5976"/>
                  <a:pt x="21297" y="5922"/>
                </a:cubicBezTo>
                <a:cubicBezTo>
                  <a:pt x="21369" y="5886"/>
                  <a:pt x="21424" y="5831"/>
                  <a:pt x="21478" y="5759"/>
                </a:cubicBezTo>
                <a:cubicBezTo>
                  <a:pt x="21514" y="5741"/>
                  <a:pt x="21532" y="5705"/>
                  <a:pt x="21550" y="5687"/>
                </a:cubicBezTo>
                <a:cubicBezTo>
                  <a:pt x="21568" y="5650"/>
                  <a:pt x="21605" y="5614"/>
                  <a:pt x="21623" y="5596"/>
                </a:cubicBezTo>
                <a:cubicBezTo>
                  <a:pt x="21659" y="5560"/>
                  <a:pt x="21677" y="5524"/>
                  <a:pt x="21713" y="5505"/>
                </a:cubicBezTo>
                <a:cubicBezTo>
                  <a:pt x="21731" y="5487"/>
                  <a:pt x="21768" y="5451"/>
                  <a:pt x="21804" y="5433"/>
                </a:cubicBezTo>
                <a:cubicBezTo>
                  <a:pt x="21858" y="5361"/>
                  <a:pt x="21931" y="5306"/>
                  <a:pt x="21985" y="5234"/>
                </a:cubicBezTo>
                <a:cubicBezTo>
                  <a:pt x="22057" y="5180"/>
                  <a:pt x="22112" y="5107"/>
                  <a:pt x="22148" y="5035"/>
                </a:cubicBezTo>
                <a:cubicBezTo>
                  <a:pt x="22184" y="4962"/>
                  <a:pt x="22220" y="4908"/>
                  <a:pt x="22293" y="4854"/>
                </a:cubicBezTo>
                <a:cubicBezTo>
                  <a:pt x="22311" y="4835"/>
                  <a:pt x="22347" y="4817"/>
                  <a:pt x="22383" y="4799"/>
                </a:cubicBezTo>
                <a:cubicBezTo>
                  <a:pt x="22401" y="4781"/>
                  <a:pt x="22456" y="4781"/>
                  <a:pt x="22492" y="4781"/>
                </a:cubicBezTo>
                <a:cubicBezTo>
                  <a:pt x="22564" y="4763"/>
                  <a:pt x="22655" y="4763"/>
                  <a:pt x="22746" y="4799"/>
                </a:cubicBezTo>
                <a:cubicBezTo>
                  <a:pt x="22782" y="4799"/>
                  <a:pt x="22818" y="4817"/>
                  <a:pt x="22854" y="4817"/>
                </a:cubicBezTo>
                <a:cubicBezTo>
                  <a:pt x="22909" y="4817"/>
                  <a:pt x="22945" y="4835"/>
                  <a:pt x="22999" y="4835"/>
                </a:cubicBezTo>
                <a:cubicBezTo>
                  <a:pt x="23072" y="4854"/>
                  <a:pt x="23162" y="4872"/>
                  <a:pt x="23235" y="4872"/>
                </a:cubicBezTo>
                <a:cubicBezTo>
                  <a:pt x="23325" y="4890"/>
                  <a:pt x="23397" y="4926"/>
                  <a:pt x="23470" y="4962"/>
                </a:cubicBezTo>
                <a:cubicBezTo>
                  <a:pt x="23542" y="4998"/>
                  <a:pt x="23615" y="5035"/>
                  <a:pt x="23669" y="5089"/>
                </a:cubicBezTo>
                <a:lnTo>
                  <a:pt x="23705" y="5143"/>
                </a:lnTo>
                <a:cubicBezTo>
                  <a:pt x="23723" y="5143"/>
                  <a:pt x="23742" y="5161"/>
                  <a:pt x="23760" y="5161"/>
                </a:cubicBezTo>
                <a:cubicBezTo>
                  <a:pt x="23796" y="5180"/>
                  <a:pt x="23832" y="5216"/>
                  <a:pt x="23886" y="5234"/>
                </a:cubicBezTo>
                <a:cubicBezTo>
                  <a:pt x="23959" y="5288"/>
                  <a:pt x="24031" y="5343"/>
                  <a:pt x="24104" y="5379"/>
                </a:cubicBezTo>
                <a:cubicBezTo>
                  <a:pt x="24176" y="5415"/>
                  <a:pt x="24249" y="5469"/>
                  <a:pt x="24321" y="5524"/>
                </a:cubicBezTo>
                <a:cubicBezTo>
                  <a:pt x="24339" y="5542"/>
                  <a:pt x="24394" y="5542"/>
                  <a:pt x="24430" y="5578"/>
                </a:cubicBezTo>
                <a:cubicBezTo>
                  <a:pt x="24466" y="5596"/>
                  <a:pt x="24502" y="5614"/>
                  <a:pt x="24538" y="5632"/>
                </a:cubicBezTo>
                <a:cubicBezTo>
                  <a:pt x="24575" y="5632"/>
                  <a:pt x="24611" y="5668"/>
                  <a:pt x="24647" y="5668"/>
                </a:cubicBezTo>
                <a:cubicBezTo>
                  <a:pt x="24683" y="5687"/>
                  <a:pt x="24719" y="5687"/>
                  <a:pt x="24756" y="5705"/>
                </a:cubicBezTo>
                <a:cubicBezTo>
                  <a:pt x="24828" y="5723"/>
                  <a:pt x="24919" y="5741"/>
                  <a:pt x="24991" y="5759"/>
                </a:cubicBezTo>
                <a:cubicBezTo>
                  <a:pt x="25082" y="5759"/>
                  <a:pt x="25172" y="5759"/>
                  <a:pt x="25263" y="5777"/>
                </a:cubicBezTo>
                <a:cubicBezTo>
                  <a:pt x="25335" y="5777"/>
                  <a:pt x="25426" y="5777"/>
                  <a:pt x="25516" y="5777"/>
                </a:cubicBezTo>
                <a:cubicBezTo>
                  <a:pt x="25607" y="5759"/>
                  <a:pt x="25697" y="5759"/>
                  <a:pt x="25788" y="5741"/>
                </a:cubicBezTo>
                <a:cubicBezTo>
                  <a:pt x="25878" y="5705"/>
                  <a:pt x="25969" y="5687"/>
                  <a:pt x="26041" y="5668"/>
                </a:cubicBezTo>
                <a:cubicBezTo>
                  <a:pt x="26150" y="5668"/>
                  <a:pt x="26241" y="5668"/>
                  <a:pt x="26331" y="5650"/>
                </a:cubicBezTo>
                <a:cubicBezTo>
                  <a:pt x="26422" y="5632"/>
                  <a:pt x="26512" y="5614"/>
                  <a:pt x="26603" y="5596"/>
                </a:cubicBezTo>
                <a:cubicBezTo>
                  <a:pt x="26693" y="5578"/>
                  <a:pt x="26766" y="5596"/>
                  <a:pt x="26820" y="5524"/>
                </a:cubicBezTo>
                <a:lnTo>
                  <a:pt x="26838" y="5524"/>
                </a:lnTo>
                <a:cubicBezTo>
                  <a:pt x="26911" y="5469"/>
                  <a:pt x="26983" y="5415"/>
                  <a:pt x="27074" y="5379"/>
                </a:cubicBezTo>
                <a:cubicBezTo>
                  <a:pt x="27128" y="5343"/>
                  <a:pt x="27182" y="5324"/>
                  <a:pt x="27237" y="5306"/>
                </a:cubicBezTo>
                <a:cubicBezTo>
                  <a:pt x="27291" y="5288"/>
                  <a:pt x="27345" y="5270"/>
                  <a:pt x="27418" y="5270"/>
                </a:cubicBezTo>
                <a:cubicBezTo>
                  <a:pt x="27472" y="5270"/>
                  <a:pt x="27526" y="5270"/>
                  <a:pt x="27581" y="5306"/>
                </a:cubicBezTo>
                <a:cubicBezTo>
                  <a:pt x="27635" y="5324"/>
                  <a:pt x="27689" y="5343"/>
                  <a:pt x="27744" y="5361"/>
                </a:cubicBezTo>
                <a:cubicBezTo>
                  <a:pt x="27798" y="5361"/>
                  <a:pt x="27871" y="5397"/>
                  <a:pt x="27907" y="5361"/>
                </a:cubicBezTo>
                <a:cubicBezTo>
                  <a:pt x="27925" y="5343"/>
                  <a:pt x="27961" y="5306"/>
                  <a:pt x="27979" y="5270"/>
                </a:cubicBezTo>
                <a:cubicBezTo>
                  <a:pt x="27979" y="5234"/>
                  <a:pt x="27997" y="5216"/>
                  <a:pt x="28015" y="5198"/>
                </a:cubicBezTo>
                <a:cubicBezTo>
                  <a:pt x="28034" y="5161"/>
                  <a:pt x="28034" y="5143"/>
                  <a:pt x="28052" y="5107"/>
                </a:cubicBezTo>
                <a:cubicBezTo>
                  <a:pt x="28070" y="5053"/>
                  <a:pt x="28106" y="4998"/>
                  <a:pt x="28124" y="4944"/>
                </a:cubicBezTo>
                <a:cubicBezTo>
                  <a:pt x="28160" y="4817"/>
                  <a:pt x="28215" y="4709"/>
                  <a:pt x="28287" y="4618"/>
                </a:cubicBezTo>
                <a:cubicBezTo>
                  <a:pt x="28323" y="4564"/>
                  <a:pt x="28359" y="4528"/>
                  <a:pt x="28396" y="4509"/>
                </a:cubicBezTo>
                <a:lnTo>
                  <a:pt x="28468" y="4455"/>
                </a:lnTo>
                <a:cubicBezTo>
                  <a:pt x="28486" y="4437"/>
                  <a:pt x="28522" y="4419"/>
                  <a:pt x="28541" y="4419"/>
                </a:cubicBezTo>
                <a:lnTo>
                  <a:pt x="28722" y="4365"/>
                </a:lnTo>
                <a:cubicBezTo>
                  <a:pt x="28776" y="4346"/>
                  <a:pt x="28830" y="4328"/>
                  <a:pt x="28885" y="4310"/>
                </a:cubicBezTo>
                <a:cubicBezTo>
                  <a:pt x="28921" y="4292"/>
                  <a:pt x="28939" y="4292"/>
                  <a:pt x="28957" y="4274"/>
                </a:cubicBezTo>
                <a:cubicBezTo>
                  <a:pt x="28975" y="4256"/>
                  <a:pt x="28993" y="4238"/>
                  <a:pt x="29011" y="4202"/>
                </a:cubicBezTo>
                <a:cubicBezTo>
                  <a:pt x="29066" y="4165"/>
                  <a:pt x="29084" y="4111"/>
                  <a:pt x="29120" y="4075"/>
                </a:cubicBezTo>
                <a:cubicBezTo>
                  <a:pt x="29174" y="4021"/>
                  <a:pt x="29211" y="3966"/>
                  <a:pt x="29247" y="3930"/>
                </a:cubicBezTo>
                <a:cubicBezTo>
                  <a:pt x="29283" y="3876"/>
                  <a:pt x="29319" y="3839"/>
                  <a:pt x="29374" y="3821"/>
                </a:cubicBezTo>
                <a:cubicBezTo>
                  <a:pt x="29428" y="3785"/>
                  <a:pt x="29464" y="3749"/>
                  <a:pt x="29519" y="3731"/>
                </a:cubicBezTo>
                <a:cubicBezTo>
                  <a:pt x="29573" y="3713"/>
                  <a:pt x="29627" y="3695"/>
                  <a:pt x="29681" y="3695"/>
                </a:cubicBezTo>
                <a:cubicBezTo>
                  <a:pt x="29736" y="3695"/>
                  <a:pt x="29790" y="3713"/>
                  <a:pt x="29844" y="3713"/>
                </a:cubicBezTo>
                <a:cubicBezTo>
                  <a:pt x="29899" y="3731"/>
                  <a:pt x="29953" y="3749"/>
                  <a:pt x="30007" y="3767"/>
                </a:cubicBezTo>
                <a:cubicBezTo>
                  <a:pt x="30062" y="3785"/>
                  <a:pt x="30062" y="3767"/>
                  <a:pt x="30080" y="3785"/>
                </a:cubicBezTo>
                <a:cubicBezTo>
                  <a:pt x="30116" y="3803"/>
                  <a:pt x="30152" y="3803"/>
                  <a:pt x="30170" y="3803"/>
                </a:cubicBezTo>
                <a:cubicBezTo>
                  <a:pt x="30225" y="3821"/>
                  <a:pt x="30279" y="3821"/>
                  <a:pt x="30352" y="3839"/>
                </a:cubicBezTo>
                <a:cubicBezTo>
                  <a:pt x="30406" y="3839"/>
                  <a:pt x="30460" y="3839"/>
                  <a:pt x="30515" y="3858"/>
                </a:cubicBezTo>
                <a:cubicBezTo>
                  <a:pt x="30569" y="3876"/>
                  <a:pt x="30605" y="3912"/>
                  <a:pt x="30641" y="3948"/>
                </a:cubicBezTo>
                <a:cubicBezTo>
                  <a:pt x="30714" y="4039"/>
                  <a:pt x="30750" y="4147"/>
                  <a:pt x="30768" y="4256"/>
                </a:cubicBezTo>
                <a:cubicBezTo>
                  <a:pt x="30786" y="4310"/>
                  <a:pt x="30822" y="4365"/>
                  <a:pt x="30841" y="4437"/>
                </a:cubicBezTo>
                <a:cubicBezTo>
                  <a:pt x="30841" y="4455"/>
                  <a:pt x="30859" y="4455"/>
                  <a:pt x="30859" y="4473"/>
                </a:cubicBezTo>
                <a:lnTo>
                  <a:pt x="30877" y="4473"/>
                </a:lnTo>
                <a:cubicBezTo>
                  <a:pt x="30895" y="4473"/>
                  <a:pt x="30895" y="4455"/>
                  <a:pt x="30895" y="4455"/>
                </a:cubicBezTo>
                <a:cubicBezTo>
                  <a:pt x="30913" y="4437"/>
                  <a:pt x="30949" y="4437"/>
                  <a:pt x="30967" y="4419"/>
                </a:cubicBezTo>
                <a:cubicBezTo>
                  <a:pt x="30985" y="4401"/>
                  <a:pt x="31003" y="4383"/>
                  <a:pt x="31022" y="4365"/>
                </a:cubicBezTo>
                <a:cubicBezTo>
                  <a:pt x="31058" y="4310"/>
                  <a:pt x="31076" y="4256"/>
                  <a:pt x="31112" y="4202"/>
                </a:cubicBezTo>
                <a:cubicBezTo>
                  <a:pt x="31148" y="4111"/>
                  <a:pt x="31239" y="4021"/>
                  <a:pt x="31348" y="4021"/>
                </a:cubicBezTo>
                <a:cubicBezTo>
                  <a:pt x="31402" y="4021"/>
                  <a:pt x="31438" y="4075"/>
                  <a:pt x="31474" y="4093"/>
                </a:cubicBezTo>
                <a:cubicBezTo>
                  <a:pt x="31511" y="4129"/>
                  <a:pt x="31583" y="4147"/>
                  <a:pt x="31619" y="4183"/>
                </a:cubicBezTo>
                <a:cubicBezTo>
                  <a:pt x="31728" y="4238"/>
                  <a:pt x="31800" y="4328"/>
                  <a:pt x="31891" y="4419"/>
                </a:cubicBezTo>
                <a:lnTo>
                  <a:pt x="31963" y="4528"/>
                </a:lnTo>
                <a:lnTo>
                  <a:pt x="32036" y="4509"/>
                </a:lnTo>
                <a:cubicBezTo>
                  <a:pt x="32054" y="4509"/>
                  <a:pt x="32090" y="4509"/>
                  <a:pt x="32126" y="4509"/>
                </a:cubicBezTo>
                <a:cubicBezTo>
                  <a:pt x="32144" y="4491"/>
                  <a:pt x="32181" y="4473"/>
                  <a:pt x="32199" y="4455"/>
                </a:cubicBezTo>
                <a:cubicBezTo>
                  <a:pt x="32217" y="4437"/>
                  <a:pt x="32253" y="4419"/>
                  <a:pt x="32271" y="4401"/>
                </a:cubicBezTo>
                <a:cubicBezTo>
                  <a:pt x="32344" y="4365"/>
                  <a:pt x="32398" y="4346"/>
                  <a:pt x="32452" y="4310"/>
                </a:cubicBezTo>
                <a:cubicBezTo>
                  <a:pt x="32507" y="4274"/>
                  <a:pt x="32561" y="4238"/>
                  <a:pt x="32633" y="4220"/>
                </a:cubicBezTo>
                <a:cubicBezTo>
                  <a:pt x="32688" y="4183"/>
                  <a:pt x="32742" y="4147"/>
                  <a:pt x="32796" y="4111"/>
                </a:cubicBezTo>
                <a:cubicBezTo>
                  <a:pt x="32814" y="4093"/>
                  <a:pt x="32833" y="4075"/>
                  <a:pt x="32869" y="4057"/>
                </a:cubicBezTo>
                <a:cubicBezTo>
                  <a:pt x="32887" y="4039"/>
                  <a:pt x="32905" y="4021"/>
                  <a:pt x="32941" y="4002"/>
                </a:cubicBezTo>
                <a:cubicBezTo>
                  <a:pt x="32977" y="4002"/>
                  <a:pt x="33032" y="3948"/>
                  <a:pt x="33086" y="3912"/>
                </a:cubicBezTo>
                <a:cubicBezTo>
                  <a:pt x="33140" y="3876"/>
                  <a:pt x="33195" y="3858"/>
                  <a:pt x="33249" y="3821"/>
                </a:cubicBezTo>
                <a:cubicBezTo>
                  <a:pt x="33303" y="3785"/>
                  <a:pt x="33340" y="3749"/>
                  <a:pt x="33376" y="3713"/>
                </a:cubicBezTo>
                <a:cubicBezTo>
                  <a:pt x="33394" y="3695"/>
                  <a:pt x="33412" y="3676"/>
                  <a:pt x="33430" y="3658"/>
                </a:cubicBezTo>
                <a:cubicBezTo>
                  <a:pt x="33448" y="3622"/>
                  <a:pt x="33503" y="3586"/>
                  <a:pt x="33539" y="3586"/>
                </a:cubicBezTo>
                <a:cubicBezTo>
                  <a:pt x="33611" y="3586"/>
                  <a:pt x="33666" y="3586"/>
                  <a:pt x="33738" y="3568"/>
                </a:cubicBezTo>
                <a:cubicBezTo>
                  <a:pt x="33792" y="3550"/>
                  <a:pt x="33847" y="3532"/>
                  <a:pt x="33919" y="3513"/>
                </a:cubicBezTo>
                <a:cubicBezTo>
                  <a:pt x="33937" y="3513"/>
                  <a:pt x="33955" y="3513"/>
                  <a:pt x="33992" y="3495"/>
                </a:cubicBezTo>
                <a:lnTo>
                  <a:pt x="34064" y="3459"/>
                </a:lnTo>
                <a:cubicBezTo>
                  <a:pt x="34118" y="3441"/>
                  <a:pt x="34173" y="3405"/>
                  <a:pt x="34209" y="3350"/>
                </a:cubicBezTo>
                <a:cubicBezTo>
                  <a:pt x="34245" y="3314"/>
                  <a:pt x="34299" y="3278"/>
                  <a:pt x="34354" y="3242"/>
                </a:cubicBezTo>
                <a:cubicBezTo>
                  <a:pt x="34390" y="3206"/>
                  <a:pt x="34444" y="3187"/>
                  <a:pt x="34517" y="3169"/>
                </a:cubicBezTo>
                <a:cubicBezTo>
                  <a:pt x="34571" y="3169"/>
                  <a:pt x="34625" y="3169"/>
                  <a:pt x="34680" y="3169"/>
                </a:cubicBezTo>
                <a:cubicBezTo>
                  <a:pt x="34698" y="3151"/>
                  <a:pt x="34716" y="3151"/>
                  <a:pt x="34752" y="3133"/>
                </a:cubicBezTo>
                <a:cubicBezTo>
                  <a:pt x="34770" y="3133"/>
                  <a:pt x="34788" y="3115"/>
                  <a:pt x="34806" y="3097"/>
                </a:cubicBezTo>
                <a:cubicBezTo>
                  <a:pt x="34861" y="3061"/>
                  <a:pt x="34915" y="3061"/>
                  <a:pt x="34969" y="3061"/>
                </a:cubicBezTo>
                <a:cubicBezTo>
                  <a:pt x="35042" y="3061"/>
                  <a:pt x="35096" y="3061"/>
                  <a:pt x="35169" y="3061"/>
                </a:cubicBezTo>
                <a:cubicBezTo>
                  <a:pt x="35223" y="3061"/>
                  <a:pt x="35277" y="3079"/>
                  <a:pt x="35332" y="3097"/>
                </a:cubicBezTo>
                <a:cubicBezTo>
                  <a:pt x="35404" y="3115"/>
                  <a:pt x="35458" y="3097"/>
                  <a:pt x="35531" y="3079"/>
                </a:cubicBezTo>
                <a:cubicBezTo>
                  <a:pt x="35585" y="3061"/>
                  <a:pt x="35640" y="3043"/>
                  <a:pt x="35712" y="3043"/>
                </a:cubicBezTo>
                <a:cubicBezTo>
                  <a:pt x="35766" y="3043"/>
                  <a:pt x="35821" y="3006"/>
                  <a:pt x="35875" y="3006"/>
                </a:cubicBezTo>
                <a:cubicBezTo>
                  <a:pt x="35947" y="2988"/>
                  <a:pt x="36002" y="2988"/>
                  <a:pt x="36074" y="3006"/>
                </a:cubicBezTo>
                <a:cubicBezTo>
                  <a:pt x="36092" y="3006"/>
                  <a:pt x="36128" y="3006"/>
                  <a:pt x="36147" y="3024"/>
                </a:cubicBezTo>
                <a:cubicBezTo>
                  <a:pt x="36183" y="3006"/>
                  <a:pt x="36201" y="3006"/>
                  <a:pt x="36237" y="3024"/>
                </a:cubicBezTo>
                <a:cubicBezTo>
                  <a:pt x="36291" y="3024"/>
                  <a:pt x="36328" y="3061"/>
                  <a:pt x="36364" y="3097"/>
                </a:cubicBezTo>
                <a:cubicBezTo>
                  <a:pt x="36400" y="3133"/>
                  <a:pt x="36454" y="3151"/>
                  <a:pt x="36509" y="3187"/>
                </a:cubicBezTo>
                <a:cubicBezTo>
                  <a:pt x="36527" y="3206"/>
                  <a:pt x="36563" y="3224"/>
                  <a:pt x="36581" y="3242"/>
                </a:cubicBezTo>
                <a:cubicBezTo>
                  <a:pt x="36599" y="3242"/>
                  <a:pt x="36636" y="3260"/>
                  <a:pt x="36654" y="3278"/>
                </a:cubicBezTo>
                <a:cubicBezTo>
                  <a:pt x="36672" y="3296"/>
                  <a:pt x="36708" y="3296"/>
                  <a:pt x="36726" y="3314"/>
                </a:cubicBezTo>
                <a:cubicBezTo>
                  <a:pt x="36762" y="3332"/>
                  <a:pt x="36780" y="3332"/>
                  <a:pt x="36799" y="3350"/>
                </a:cubicBezTo>
                <a:cubicBezTo>
                  <a:pt x="36835" y="3369"/>
                  <a:pt x="36907" y="3405"/>
                  <a:pt x="36962" y="3441"/>
                </a:cubicBezTo>
                <a:cubicBezTo>
                  <a:pt x="37016" y="3477"/>
                  <a:pt x="37070" y="3513"/>
                  <a:pt x="37125" y="3532"/>
                </a:cubicBezTo>
                <a:cubicBezTo>
                  <a:pt x="37179" y="3550"/>
                  <a:pt x="37233" y="3586"/>
                  <a:pt x="37287" y="3604"/>
                </a:cubicBezTo>
                <a:cubicBezTo>
                  <a:pt x="37360" y="3640"/>
                  <a:pt x="37396" y="3676"/>
                  <a:pt x="37450" y="3695"/>
                </a:cubicBezTo>
                <a:cubicBezTo>
                  <a:pt x="37487" y="3731"/>
                  <a:pt x="37541" y="3749"/>
                  <a:pt x="37595" y="3785"/>
                </a:cubicBezTo>
                <a:cubicBezTo>
                  <a:pt x="37704" y="3839"/>
                  <a:pt x="37831" y="3876"/>
                  <a:pt x="37939" y="3912"/>
                </a:cubicBezTo>
                <a:cubicBezTo>
                  <a:pt x="37994" y="3948"/>
                  <a:pt x="38048" y="3966"/>
                  <a:pt x="38102" y="4002"/>
                </a:cubicBezTo>
                <a:cubicBezTo>
                  <a:pt x="38157" y="4039"/>
                  <a:pt x="38193" y="4075"/>
                  <a:pt x="38247" y="4111"/>
                </a:cubicBezTo>
                <a:cubicBezTo>
                  <a:pt x="38356" y="4183"/>
                  <a:pt x="38465" y="4238"/>
                  <a:pt x="38573" y="4310"/>
                </a:cubicBezTo>
                <a:lnTo>
                  <a:pt x="38754" y="4419"/>
                </a:lnTo>
                <a:cubicBezTo>
                  <a:pt x="38791" y="4455"/>
                  <a:pt x="38845" y="4473"/>
                  <a:pt x="38899" y="4491"/>
                </a:cubicBezTo>
                <a:cubicBezTo>
                  <a:pt x="38954" y="4491"/>
                  <a:pt x="39008" y="4473"/>
                  <a:pt x="39062" y="4455"/>
                </a:cubicBezTo>
                <a:lnTo>
                  <a:pt x="39261" y="4401"/>
                </a:lnTo>
                <a:cubicBezTo>
                  <a:pt x="39316" y="4383"/>
                  <a:pt x="39388" y="4383"/>
                  <a:pt x="39443" y="4383"/>
                </a:cubicBezTo>
                <a:lnTo>
                  <a:pt x="39642" y="4383"/>
                </a:lnTo>
                <a:cubicBezTo>
                  <a:pt x="39696" y="4383"/>
                  <a:pt x="39768" y="4401"/>
                  <a:pt x="39823" y="4419"/>
                </a:cubicBezTo>
                <a:cubicBezTo>
                  <a:pt x="39841" y="4419"/>
                  <a:pt x="39877" y="4437"/>
                  <a:pt x="39895" y="4437"/>
                </a:cubicBezTo>
                <a:cubicBezTo>
                  <a:pt x="39913" y="4455"/>
                  <a:pt x="39931" y="4473"/>
                  <a:pt x="39968" y="4473"/>
                </a:cubicBezTo>
                <a:cubicBezTo>
                  <a:pt x="40022" y="4491"/>
                  <a:pt x="40058" y="4491"/>
                  <a:pt x="40113" y="4491"/>
                </a:cubicBezTo>
                <a:lnTo>
                  <a:pt x="40113" y="4491"/>
                </a:lnTo>
                <a:cubicBezTo>
                  <a:pt x="40113" y="4473"/>
                  <a:pt x="40149" y="4473"/>
                  <a:pt x="40149" y="4491"/>
                </a:cubicBezTo>
                <a:lnTo>
                  <a:pt x="40185" y="4491"/>
                </a:lnTo>
                <a:cubicBezTo>
                  <a:pt x="40203" y="4473"/>
                  <a:pt x="40239" y="4455"/>
                  <a:pt x="40276" y="4437"/>
                </a:cubicBezTo>
                <a:cubicBezTo>
                  <a:pt x="40330" y="4401"/>
                  <a:pt x="40402" y="4365"/>
                  <a:pt x="40475" y="4328"/>
                </a:cubicBezTo>
                <a:lnTo>
                  <a:pt x="40565" y="4292"/>
                </a:lnTo>
                <a:cubicBezTo>
                  <a:pt x="40602" y="4274"/>
                  <a:pt x="40620" y="4256"/>
                  <a:pt x="40656" y="4238"/>
                </a:cubicBezTo>
                <a:cubicBezTo>
                  <a:pt x="40674" y="4220"/>
                  <a:pt x="40710" y="4202"/>
                  <a:pt x="40728" y="4183"/>
                </a:cubicBezTo>
                <a:cubicBezTo>
                  <a:pt x="40765" y="4165"/>
                  <a:pt x="40783" y="4147"/>
                  <a:pt x="40819" y="4111"/>
                </a:cubicBezTo>
                <a:lnTo>
                  <a:pt x="40891" y="4039"/>
                </a:lnTo>
                <a:lnTo>
                  <a:pt x="40964" y="3984"/>
                </a:lnTo>
                <a:cubicBezTo>
                  <a:pt x="41000" y="3948"/>
                  <a:pt x="41018" y="3930"/>
                  <a:pt x="41036" y="3894"/>
                </a:cubicBezTo>
                <a:cubicBezTo>
                  <a:pt x="41072" y="3876"/>
                  <a:pt x="41090" y="3858"/>
                  <a:pt x="41127" y="3839"/>
                </a:cubicBezTo>
                <a:cubicBezTo>
                  <a:pt x="41145" y="3803"/>
                  <a:pt x="41253" y="3731"/>
                  <a:pt x="41308" y="3695"/>
                </a:cubicBezTo>
                <a:cubicBezTo>
                  <a:pt x="41362" y="3658"/>
                  <a:pt x="41435" y="3604"/>
                  <a:pt x="41489" y="3568"/>
                </a:cubicBezTo>
                <a:cubicBezTo>
                  <a:pt x="41561" y="3532"/>
                  <a:pt x="41616" y="3495"/>
                  <a:pt x="41688" y="3477"/>
                </a:cubicBezTo>
                <a:cubicBezTo>
                  <a:pt x="41761" y="3459"/>
                  <a:pt x="41815" y="3423"/>
                  <a:pt x="41887" y="3369"/>
                </a:cubicBezTo>
                <a:lnTo>
                  <a:pt x="41960" y="3296"/>
                </a:lnTo>
                <a:cubicBezTo>
                  <a:pt x="41978" y="3278"/>
                  <a:pt x="42014" y="3260"/>
                  <a:pt x="42032" y="3242"/>
                </a:cubicBezTo>
                <a:cubicBezTo>
                  <a:pt x="42068" y="3224"/>
                  <a:pt x="42141" y="3169"/>
                  <a:pt x="42195" y="3133"/>
                </a:cubicBezTo>
                <a:cubicBezTo>
                  <a:pt x="42231" y="3115"/>
                  <a:pt x="42249" y="3097"/>
                  <a:pt x="42286" y="3079"/>
                </a:cubicBezTo>
                <a:cubicBezTo>
                  <a:pt x="42322" y="3061"/>
                  <a:pt x="42358" y="3061"/>
                  <a:pt x="42376" y="3043"/>
                </a:cubicBezTo>
                <a:cubicBezTo>
                  <a:pt x="42412" y="3043"/>
                  <a:pt x="42449" y="3024"/>
                  <a:pt x="42485" y="3024"/>
                </a:cubicBezTo>
                <a:lnTo>
                  <a:pt x="42575" y="3006"/>
                </a:lnTo>
                <a:cubicBezTo>
                  <a:pt x="42612" y="3006"/>
                  <a:pt x="42648" y="3006"/>
                  <a:pt x="42684" y="3024"/>
                </a:cubicBezTo>
                <a:cubicBezTo>
                  <a:pt x="42720" y="3024"/>
                  <a:pt x="42757" y="3024"/>
                  <a:pt x="42793" y="3043"/>
                </a:cubicBezTo>
                <a:lnTo>
                  <a:pt x="42901" y="3043"/>
                </a:lnTo>
                <a:lnTo>
                  <a:pt x="42956" y="2970"/>
                </a:lnTo>
                <a:cubicBezTo>
                  <a:pt x="42992" y="2934"/>
                  <a:pt x="43028" y="2898"/>
                  <a:pt x="43064" y="2880"/>
                </a:cubicBezTo>
                <a:cubicBezTo>
                  <a:pt x="43101" y="2843"/>
                  <a:pt x="43119" y="2807"/>
                  <a:pt x="43155" y="2771"/>
                </a:cubicBezTo>
                <a:cubicBezTo>
                  <a:pt x="43191" y="2699"/>
                  <a:pt x="43264" y="2626"/>
                  <a:pt x="43318" y="2554"/>
                </a:cubicBezTo>
                <a:cubicBezTo>
                  <a:pt x="43336" y="2517"/>
                  <a:pt x="43354" y="2481"/>
                  <a:pt x="43390" y="2463"/>
                </a:cubicBezTo>
                <a:cubicBezTo>
                  <a:pt x="43409" y="2445"/>
                  <a:pt x="43427" y="2445"/>
                  <a:pt x="43445" y="2427"/>
                </a:cubicBezTo>
                <a:cubicBezTo>
                  <a:pt x="43463" y="2427"/>
                  <a:pt x="43481" y="2409"/>
                  <a:pt x="43499" y="2409"/>
                </a:cubicBezTo>
                <a:cubicBezTo>
                  <a:pt x="43517" y="2409"/>
                  <a:pt x="43535" y="2409"/>
                  <a:pt x="43553" y="2409"/>
                </a:cubicBezTo>
                <a:cubicBezTo>
                  <a:pt x="43571" y="2409"/>
                  <a:pt x="43608" y="2409"/>
                  <a:pt x="43626" y="2409"/>
                </a:cubicBezTo>
                <a:cubicBezTo>
                  <a:pt x="43662" y="2409"/>
                  <a:pt x="43716" y="2409"/>
                  <a:pt x="43753" y="2427"/>
                </a:cubicBezTo>
                <a:cubicBezTo>
                  <a:pt x="43789" y="2445"/>
                  <a:pt x="43825" y="2463"/>
                  <a:pt x="43861" y="2481"/>
                </a:cubicBezTo>
                <a:lnTo>
                  <a:pt x="43988" y="2536"/>
                </a:lnTo>
                <a:cubicBezTo>
                  <a:pt x="44024" y="2554"/>
                  <a:pt x="44060" y="2590"/>
                  <a:pt x="44097" y="2608"/>
                </a:cubicBezTo>
                <a:cubicBezTo>
                  <a:pt x="44133" y="2644"/>
                  <a:pt x="44169" y="2662"/>
                  <a:pt x="44205" y="2680"/>
                </a:cubicBezTo>
                <a:cubicBezTo>
                  <a:pt x="44296" y="2735"/>
                  <a:pt x="44368" y="2789"/>
                  <a:pt x="44423" y="2862"/>
                </a:cubicBezTo>
                <a:lnTo>
                  <a:pt x="44531" y="2952"/>
                </a:lnTo>
                <a:cubicBezTo>
                  <a:pt x="44549" y="2988"/>
                  <a:pt x="44586" y="3024"/>
                  <a:pt x="44622" y="3043"/>
                </a:cubicBezTo>
                <a:lnTo>
                  <a:pt x="44658" y="3079"/>
                </a:lnTo>
                <a:cubicBezTo>
                  <a:pt x="44694" y="3079"/>
                  <a:pt x="44712" y="3097"/>
                  <a:pt x="44730" y="3115"/>
                </a:cubicBezTo>
                <a:cubicBezTo>
                  <a:pt x="44767" y="3133"/>
                  <a:pt x="44803" y="3151"/>
                  <a:pt x="44839" y="3169"/>
                </a:cubicBezTo>
                <a:cubicBezTo>
                  <a:pt x="44857" y="3187"/>
                  <a:pt x="44875" y="3187"/>
                  <a:pt x="44893" y="3187"/>
                </a:cubicBezTo>
                <a:cubicBezTo>
                  <a:pt x="44930" y="3206"/>
                  <a:pt x="44948" y="3206"/>
                  <a:pt x="44966" y="3206"/>
                </a:cubicBezTo>
                <a:cubicBezTo>
                  <a:pt x="45020" y="3224"/>
                  <a:pt x="45056" y="3242"/>
                  <a:pt x="45093" y="3260"/>
                </a:cubicBezTo>
                <a:cubicBezTo>
                  <a:pt x="45147" y="3278"/>
                  <a:pt x="45183" y="3296"/>
                  <a:pt x="45219" y="3314"/>
                </a:cubicBezTo>
                <a:cubicBezTo>
                  <a:pt x="45274" y="3332"/>
                  <a:pt x="45310" y="3369"/>
                  <a:pt x="45346" y="3387"/>
                </a:cubicBezTo>
                <a:cubicBezTo>
                  <a:pt x="45382" y="3423"/>
                  <a:pt x="45419" y="3441"/>
                  <a:pt x="45455" y="3459"/>
                </a:cubicBezTo>
                <a:cubicBezTo>
                  <a:pt x="45491" y="3477"/>
                  <a:pt x="45527" y="3495"/>
                  <a:pt x="45564" y="3532"/>
                </a:cubicBezTo>
                <a:cubicBezTo>
                  <a:pt x="45600" y="3568"/>
                  <a:pt x="45636" y="3586"/>
                  <a:pt x="45690" y="3604"/>
                </a:cubicBezTo>
                <a:cubicBezTo>
                  <a:pt x="45727" y="3622"/>
                  <a:pt x="45763" y="3640"/>
                  <a:pt x="45817" y="3658"/>
                </a:cubicBezTo>
                <a:cubicBezTo>
                  <a:pt x="45853" y="3676"/>
                  <a:pt x="45890" y="3695"/>
                  <a:pt x="45944" y="3713"/>
                </a:cubicBezTo>
                <a:cubicBezTo>
                  <a:pt x="45980" y="3731"/>
                  <a:pt x="46034" y="3731"/>
                  <a:pt x="46071" y="3731"/>
                </a:cubicBezTo>
                <a:cubicBezTo>
                  <a:pt x="46125" y="3731"/>
                  <a:pt x="46179" y="3749"/>
                  <a:pt x="46234" y="3767"/>
                </a:cubicBezTo>
                <a:lnTo>
                  <a:pt x="46288" y="3767"/>
                </a:lnTo>
                <a:cubicBezTo>
                  <a:pt x="46324" y="3785"/>
                  <a:pt x="46342" y="3785"/>
                  <a:pt x="46360" y="3785"/>
                </a:cubicBezTo>
                <a:cubicBezTo>
                  <a:pt x="46397" y="3803"/>
                  <a:pt x="46451" y="3803"/>
                  <a:pt x="46487" y="3821"/>
                </a:cubicBezTo>
                <a:lnTo>
                  <a:pt x="46560" y="3821"/>
                </a:lnTo>
                <a:cubicBezTo>
                  <a:pt x="46578" y="3821"/>
                  <a:pt x="46596" y="3821"/>
                  <a:pt x="46632" y="3821"/>
                </a:cubicBezTo>
                <a:cubicBezTo>
                  <a:pt x="46650" y="3803"/>
                  <a:pt x="46686" y="3803"/>
                  <a:pt x="46723" y="3803"/>
                </a:cubicBezTo>
                <a:lnTo>
                  <a:pt x="46723" y="3803"/>
                </a:lnTo>
                <a:lnTo>
                  <a:pt x="46759" y="3803"/>
                </a:lnTo>
                <a:cubicBezTo>
                  <a:pt x="46831" y="3785"/>
                  <a:pt x="46904" y="3767"/>
                  <a:pt x="46976" y="3731"/>
                </a:cubicBezTo>
                <a:cubicBezTo>
                  <a:pt x="47049" y="3695"/>
                  <a:pt x="47103" y="3658"/>
                  <a:pt x="47175" y="3640"/>
                </a:cubicBezTo>
                <a:cubicBezTo>
                  <a:pt x="47266" y="3622"/>
                  <a:pt x="47338" y="3604"/>
                  <a:pt x="47411" y="3568"/>
                </a:cubicBezTo>
                <a:cubicBezTo>
                  <a:pt x="47483" y="3550"/>
                  <a:pt x="47537" y="3495"/>
                  <a:pt x="47610" y="3477"/>
                </a:cubicBezTo>
                <a:cubicBezTo>
                  <a:pt x="47682" y="3441"/>
                  <a:pt x="47755" y="3405"/>
                  <a:pt x="47827" y="3369"/>
                </a:cubicBezTo>
                <a:cubicBezTo>
                  <a:pt x="47900" y="3332"/>
                  <a:pt x="47972" y="3296"/>
                  <a:pt x="48026" y="3260"/>
                </a:cubicBezTo>
                <a:cubicBezTo>
                  <a:pt x="48099" y="3224"/>
                  <a:pt x="48189" y="3206"/>
                  <a:pt x="48262" y="3169"/>
                </a:cubicBezTo>
                <a:cubicBezTo>
                  <a:pt x="48280" y="3151"/>
                  <a:pt x="48316" y="3133"/>
                  <a:pt x="48334" y="3115"/>
                </a:cubicBezTo>
                <a:cubicBezTo>
                  <a:pt x="48352" y="3097"/>
                  <a:pt x="48407" y="3079"/>
                  <a:pt x="48425" y="3061"/>
                </a:cubicBezTo>
                <a:cubicBezTo>
                  <a:pt x="48461" y="3043"/>
                  <a:pt x="48552" y="2970"/>
                  <a:pt x="48606" y="2934"/>
                </a:cubicBezTo>
                <a:cubicBezTo>
                  <a:pt x="48678" y="2898"/>
                  <a:pt x="48733" y="2880"/>
                  <a:pt x="48805" y="2862"/>
                </a:cubicBezTo>
                <a:lnTo>
                  <a:pt x="49041" y="2862"/>
                </a:lnTo>
                <a:cubicBezTo>
                  <a:pt x="49113" y="2862"/>
                  <a:pt x="49167" y="2843"/>
                  <a:pt x="49222" y="2789"/>
                </a:cubicBezTo>
                <a:cubicBezTo>
                  <a:pt x="49258" y="2771"/>
                  <a:pt x="49276" y="2753"/>
                  <a:pt x="49312" y="2753"/>
                </a:cubicBezTo>
                <a:cubicBezTo>
                  <a:pt x="49348" y="2753"/>
                  <a:pt x="49385" y="2753"/>
                  <a:pt x="49421" y="2753"/>
                </a:cubicBezTo>
                <a:cubicBezTo>
                  <a:pt x="49457" y="2753"/>
                  <a:pt x="49493" y="2753"/>
                  <a:pt x="49530" y="2753"/>
                </a:cubicBezTo>
                <a:cubicBezTo>
                  <a:pt x="49566" y="2753"/>
                  <a:pt x="49602" y="2771"/>
                  <a:pt x="49638" y="2789"/>
                </a:cubicBezTo>
                <a:cubicBezTo>
                  <a:pt x="49656" y="2789"/>
                  <a:pt x="49693" y="2807"/>
                  <a:pt x="49711" y="2825"/>
                </a:cubicBezTo>
                <a:cubicBezTo>
                  <a:pt x="49747" y="2862"/>
                  <a:pt x="49765" y="2898"/>
                  <a:pt x="49801" y="2916"/>
                </a:cubicBezTo>
                <a:cubicBezTo>
                  <a:pt x="49819" y="2934"/>
                  <a:pt x="49837" y="2952"/>
                  <a:pt x="49874" y="2970"/>
                </a:cubicBezTo>
                <a:cubicBezTo>
                  <a:pt x="49892" y="2988"/>
                  <a:pt x="49892" y="2988"/>
                  <a:pt x="49910" y="2988"/>
                </a:cubicBezTo>
                <a:lnTo>
                  <a:pt x="49964" y="3024"/>
                </a:lnTo>
                <a:cubicBezTo>
                  <a:pt x="50000" y="3043"/>
                  <a:pt x="50018" y="3061"/>
                  <a:pt x="50055" y="3079"/>
                </a:cubicBezTo>
                <a:cubicBezTo>
                  <a:pt x="50091" y="3097"/>
                  <a:pt x="50127" y="3097"/>
                  <a:pt x="50163" y="3115"/>
                </a:cubicBezTo>
                <a:cubicBezTo>
                  <a:pt x="50200" y="3133"/>
                  <a:pt x="50218" y="3169"/>
                  <a:pt x="50254" y="3187"/>
                </a:cubicBezTo>
                <a:cubicBezTo>
                  <a:pt x="50272" y="3206"/>
                  <a:pt x="50308" y="3206"/>
                  <a:pt x="50344" y="3242"/>
                </a:cubicBezTo>
                <a:cubicBezTo>
                  <a:pt x="50363" y="3260"/>
                  <a:pt x="50399" y="3278"/>
                  <a:pt x="50435" y="3278"/>
                </a:cubicBezTo>
                <a:cubicBezTo>
                  <a:pt x="50435" y="3278"/>
                  <a:pt x="50453" y="3278"/>
                  <a:pt x="50471" y="3278"/>
                </a:cubicBezTo>
                <a:lnTo>
                  <a:pt x="50544" y="3260"/>
                </a:lnTo>
                <a:cubicBezTo>
                  <a:pt x="50580" y="3242"/>
                  <a:pt x="50616" y="3242"/>
                  <a:pt x="50652" y="3224"/>
                </a:cubicBezTo>
                <a:cubicBezTo>
                  <a:pt x="50689" y="3206"/>
                  <a:pt x="50725" y="3187"/>
                  <a:pt x="50761" y="3169"/>
                </a:cubicBezTo>
                <a:cubicBezTo>
                  <a:pt x="50797" y="3169"/>
                  <a:pt x="50815" y="3151"/>
                  <a:pt x="50852" y="3115"/>
                </a:cubicBezTo>
                <a:cubicBezTo>
                  <a:pt x="50870" y="3097"/>
                  <a:pt x="50906" y="3079"/>
                  <a:pt x="50942" y="3061"/>
                </a:cubicBezTo>
                <a:cubicBezTo>
                  <a:pt x="50960" y="3043"/>
                  <a:pt x="50996" y="3024"/>
                  <a:pt x="51014" y="3024"/>
                </a:cubicBezTo>
                <a:cubicBezTo>
                  <a:pt x="51051" y="3006"/>
                  <a:pt x="51087" y="2988"/>
                  <a:pt x="51105" y="2970"/>
                </a:cubicBezTo>
                <a:cubicBezTo>
                  <a:pt x="51141" y="2952"/>
                  <a:pt x="51250" y="2916"/>
                  <a:pt x="51304" y="2898"/>
                </a:cubicBezTo>
                <a:cubicBezTo>
                  <a:pt x="51377" y="2898"/>
                  <a:pt x="51449" y="2880"/>
                  <a:pt x="51540" y="2843"/>
                </a:cubicBezTo>
                <a:cubicBezTo>
                  <a:pt x="51594" y="2825"/>
                  <a:pt x="51648" y="2771"/>
                  <a:pt x="51685" y="2699"/>
                </a:cubicBezTo>
                <a:cubicBezTo>
                  <a:pt x="51703" y="2680"/>
                  <a:pt x="51721" y="2644"/>
                  <a:pt x="51757" y="2608"/>
                </a:cubicBezTo>
                <a:cubicBezTo>
                  <a:pt x="51775" y="2590"/>
                  <a:pt x="51793" y="2554"/>
                  <a:pt x="51811" y="2517"/>
                </a:cubicBezTo>
                <a:cubicBezTo>
                  <a:pt x="51829" y="2481"/>
                  <a:pt x="51866" y="2409"/>
                  <a:pt x="51920" y="2373"/>
                </a:cubicBezTo>
                <a:cubicBezTo>
                  <a:pt x="51956" y="2354"/>
                  <a:pt x="52011" y="2354"/>
                  <a:pt x="52047" y="2391"/>
                </a:cubicBezTo>
                <a:cubicBezTo>
                  <a:pt x="52083" y="2427"/>
                  <a:pt x="52101" y="2481"/>
                  <a:pt x="52155" y="2445"/>
                </a:cubicBezTo>
                <a:cubicBezTo>
                  <a:pt x="52174" y="2445"/>
                  <a:pt x="52192" y="2427"/>
                  <a:pt x="52210" y="2391"/>
                </a:cubicBezTo>
                <a:cubicBezTo>
                  <a:pt x="52246" y="2373"/>
                  <a:pt x="52264" y="2354"/>
                  <a:pt x="52300" y="2336"/>
                </a:cubicBezTo>
                <a:lnTo>
                  <a:pt x="52463" y="2191"/>
                </a:lnTo>
                <a:cubicBezTo>
                  <a:pt x="52499" y="2155"/>
                  <a:pt x="52536" y="2083"/>
                  <a:pt x="52590" y="2047"/>
                </a:cubicBezTo>
                <a:cubicBezTo>
                  <a:pt x="52608" y="2028"/>
                  <a:pt x="52626" y="2010"/>
                  <a:pt x="52662" y="1992"/>
                </a:cubicBezTo>
                <a:cubicBezTo>
                  <a:pt x="52681" y="1956"/>
                  <a:pt x="52699" y="1938"/>
                  <a:pt x="52717" y="1902"/>
                </a:cubicBezTo>
                <a:cubicBezTo>
                  <a:pt x="52735" y="1884"/>
                  <a:pt x="52753" y="1865"/>
                  <a:pt x="52771" y="1829"/>
                </a:cubicBezTo>
                <a:cubicBezTo>
                  <a:pt x="52771" y="1793"/>
                  <a:pt x="52789" y="1757"/>
                  <a:pt x="52807" y="1739"/>
                </a:cubicBezTo>
                <a:cubicBezTo>
                  <a:pt x="52825" y="1702"/>
                  <a:pt x="52844" y="1666"/>
                  <a:pt x="52862" y="1630"/>
                </a:cubicBezTo>
                <a:cubicBezTo>
                  <a:pt x="52880" y="1612"/>
                  <a:pt x="52898" y="1594"/>
                  <a:pt x="52916" y="1558"/>
                </a:cubicBezTo>
                <a:cubicBezTo>
                  <a:pt x="52952" y="1521"/>
                  <a:pt x="53007" y="1485"/>
                  <a:pt x="53061" y="1449"/>
                </a:cubicBezTo>
                <a:cubicBezTo>
                  <a:pt x="53097" y="1449"/>
                  <a:pt x="53115" y="1449"/>
                  <a:pt x="53151" y="1431"/>
                </a:cubicBezTo>
                <a:cubicBezTo>
                  <a:pt x="53188" y="1431"/>
                  <a:pt x="53224" y="1413"/>
                  <a:pt x="53260" y="1413"/>
                </a:cubicBezTo>
                <a:cubicBezTo>
                  <a:pt x="53296" y="1413"/>
                  <a:pt x="53333" y="1413"/>
                  <a:pt x="53369" y="1413"/>
                </a:cubicBezTo>
                <a:lnTo>
                  <a:pt x="53496" y="1413"/>
                </a:lnTo>
                <a:cubicBezTo>
                  <a:pt x="53568" y="1413"/>
                  <a:pt x="53658" y="1431"/>
                  <a:pt x="53731" y="1431"/>
                </a:cubicBezTo>
                <a:cubicBezTo>
                  <a:pt x="53803" y="1449"/>
                  <a:pt x="53876" y="1431"/>
                  <a:pt x="53966" y="1431"/>
                </a:cubicBezTo>
                <a:lnTo>
                  <a:pt x="53966" y="1431"/>
                </a:lnTo>
                <a:cubicBezTo>
                  <a:pt x="53984" y="1413"/>
                  <a:pt x="54003" y="1377"/>
                  <a:pt x="54039" y="1358"/>
                </a:cubicBezTo>
                <a:cubicBezTo>
                  <a:pt x="54057" y="1322"/>
                  <a:pt x="54111" y="1286"/>
                  <a:pt x="54147" y="1268"/>
                </a:cubicBezTo>
                <a:cubicBezTo>
                  <a:pt x="54184" y="1232"/>
                  <a:pt x="54238" y="1214"/>
                  <a:pt x="54274" y="1177"/>
                </a:cubicBezTo>
                <a:cubicBezTo>
                  <a:pt x="54310" y="1141"/>
                  <a:pt x="54347" y="1105"/>
                  <a:pt x="54383" y="1069"/>
                </a:cubicBezTo>
                <a:cubicBezTo>
                  <a:pt x="54437" y="1032"/>
                  <a:pt x="54455" y="996"/>
                  <a:pt x="54492" y="978"/>
                </a:cubicBezTo>
                <a:cubicBezTo>
                  <a:pt x="54528" y="960"/>
                  <a:pt x="54564" y="924"/>
                  <a:pt x="54600" y="906"/>
                </a:cubicBezTo>
                <a:cubicBezTo>
                  <a:pt x="54636" y="869"/>
                  <a:pt x="54655" y="815"/>
                  <a:pt x="54673" y="779"/>
                </a:cubicBezTo>
                <a:cubicBezTo>
                  <a:pt x="54709" y="743"/>
                  <a:pt x="54745" y="706"/>
                  <a:pt x="54781" y="670"/>
                </a:cubicBezTo>
                <a:cubicBezTo>
                  <a:pt x="54817" y="634"/>
                  <a:pt x="54854" y="598"/>
                  <a:pt x="54872" y="543"/>
                </a:cubicBezTo>
                <a:cubicBezTo>
                  <a:pt x="54890" y="507"/>
                  <a:pt x="54926" y="471"/>
                  <a:pt x="54962" y="435"/>
                </a:cubicBezTo>
                <a:cubicBezTo>
                  <a:pt x="54999" y="399"/>
                  <a:pt x="55035" y="362"/>
                  <a:pt x="55071" y="326"/>
                </a:cubicBezTo>
                <a:cubicBezTo>
                  <a:pt x="55125" y="308"/>
                  <a:pt x="55180" y="308"/>
                  <a:pt x="55234" y="308"/>
                </a:cubicBezTo>
                <a:cubicBezTo>
                  <a:pt x="55288" y="308"/>
                  <a:pt x="55343" y="308"/>
                  <a:pt x="55379" y="308"/>
                </a:cubicBezTo>
                <a:cubicBezTo>
                  <a:pt x="55415" y="326"/>
                  <a:pt x="55433" y="326"/>
                  <a:pt x="55451" y="344"/>
                </a:cubicBezTo>
                <a:cubicBezTo>
                  <a:pt x="55488" y="362"/>
                  <a:pt x="55506" y="362"/>
                  <a:pt x="55524" y="381"/>
                </a:cubicBezTo>
                <a:cubicBezTo>
                  <a:pt x="55560" y="381"/>
                  <a:pt x="55578" y="399"/>
                  <a:pt x="55596" y="399"/>
                </a:cubicBezTo>
                <a:lnTo>
                  <a:pt x="55669" y="453"/>
                </a:lnTo>
                <a:cubicBezTo>
                  <a:pt x="55723" y="471"/>
                  <a:pt x="55759" y="507"/>
                  <a:pt x="55795" y="525"/>
                </a:cubicBezTo>
                <a:lnTo>
                  <a:pt x="55814" y="543"/>
                </a:lnTo>
                <a:lnTo>
                  <a:pt x="55832" y="543"/>
                </a:lnTo>
                <a:cubicBezTo>
                  <a:pt x="55868" y="543"/>
                  <a:pt x="55886" y="580"/>
                  <a:pt x="55904" y="580"/>
                </a:cubicBezTo>
                <a:lnTo>
                  <a:pt x="55904" y="580"/>
                </a:lnTo>
                <a:cubicBezTo>
                  <a:pt x="55904" y="580"/>
                  <a:pt x="55922" y="580"/>
                  <a:pt x="55922" y="580"/>
                </a:cubicBezTo>
                <a:cubicBezTo>
                  <a:pt x="55977" y="562"/>
                  <a:pt x="56013" y="543"/>
                  <a:pt x="56067" y="525"/>
                </a:cubicBezTo>
                <a:cubicBezTo>
                  <a:pt x="56121" y="507"/>
                  <a:pt x="56176" y="453"/>
                  <a:pt x="56212" y="417"/>
                </a:cubicBezTo>
                <a:cubicBezTo>
                  <a:pt x="56266" y="381"/>
                  <a:pt x="56321" y="326"/>
                  <a:pt x="56375" y="308"/>
                </a:cubicBezTo>
                <a:cubicBezTo>
                  <a:pt x="56393" y="290"/>
                  <a:pt x="56429" y="272"/>
                  <a:pt x="56465" y="254"/>
                </a:cubicBezTo>
                <a:cubicBezTo>
                  <a:pt x="56502" y="254"/>
                  <a:pt x="56538" y="254"/>
                  <a:pt x="56556" y="236"/>
                </a:cubicBezTo>
                <a:lnTo>
                  <a:pt x="56647" y="181"/>
                </a:lnTo>
                <a:cubicBezTo>
                  <a:pt x="56683" y="163"/>
                  <a:pt x="56701" y="145"/>
                  <a:pt x="56737" y="127"/>
                </a:cubicBezTo>
                <a:cubicBezTo>
                  <a:pt x="56810" y="109"/>
                  <a:pt x="56864" y="73"/>
                  <a:pt x="56936" y="36"/>
                </a:cubicBezTo>
                <a:cubicBezTo>
                  <a:pt x="56954" y="36"/>
                  <a:pt x="56991" y="36"/>
                  <a:pt x="57009" y="36"/>
                </a:cubicBezTo>
                <a:cubicBezTo>
                  <a:pt x="57045" y="18"/>
                  <a:pt x="57081" y="0"/>
                  <a:pt x="57099" y="0"/>
                </a:cubicBezTo>
                <a:lnTo>
                  <a:pt x="57190" y="0"/>
                </a:lnTo>
                <a:cubicBezTo>
                  <a:pt x="57226" y="0"/>
                  <a:pt x="57262" y="18"/>
                  <a:pt x="57280" y="18"/>
                </a:cubicBezTo>
                <a:cubicBezTo>
                  <a:pt x="57317" y="36"/>
                  <a:pt x="57353" y="36"/>
                  <a:pt x="57389" y="36"/>
                </a:cubicBezTo>
                <a:lnTo>
                  <a:pt x="57480" y="55"/>
                </a:lnTo>
                <a:cubicBezTo>
                  <a:pt x="57552" y="55"/>
                  <a:pt x="57624" y="73"/>
                  <a:pt x="57697" y="73"/>
                </a:cubicBezTo>
                <a:cubicBezTo>
                  <a:pt x="57751" y="91"/>
                  <a:pt x="57842" y="91"/>
                  <a:pt x="57914" y="109"/>
                </a:cubicBezTo>
                <a:cubicBezTo>
                  <a:pt x="57987" y="127"/>
                  <a:pt x="58059" y="145"/>
                  <a:pt x="58113" y="163"/>
                </a:cubicBezTo>
                <a:cubicBezTo>
                  <a:pt x="58186" y="181"/>
                  <a:pt x="58258" y="199"/>
                  <a:pt x="58313" y="218"/>
                </a:cubicBezTo>
                <a:lnTo>
                  <a:pt x="58403" y="254"/>
                </a:lnTo>
                <a:cubicBezTo>
                  <a:pt x="58439" y="254"/>
                  <a:pt x="58476" y="272"/>
                  <a:pt x="58512" y="290"/>
                </a:cubicBezTo>
                <a:lnTo>
                  <a:pt x="58584" y="308"/>
                </a:lnTo>
                <a:lnTo>
                  <a:pt x="58675" y="362"/>
                </a:lnTo>
                <a:cubicBezTo>
                  <a:pt x="58711" y="381"/>
                  <a:pt x="58747" y="381"/>
                  <a:pt x="58783" y="399"/>
                </a:cubicBezTo>
                <a:cubicBezTo>
                  <a:pt x="58820" y="417"/>
                  <a:pt x="58856" y="417"/>
                  <a:pt x="58892" y="435"/>
                </a:cubicBezTo>
                <a:cubicBezTo>
                  <a:pt x="58965" y="453"/>
                  <a:pt x="59037" y="489"/>
                  <a:pt x="59109" y="507"/>
                </a:cubicBezTo>
                <a:cubicBezTo>
                  <a:pt x="59146" y="525"/>
                  <a:pt x="59164" y="543"/>
                  <a:pt x="59218" y="562"/>
                </a:cubicBezTo>
                <a:cubicBezTo>
                  <a:pt x="59236" y="562"/>
                  <a:pt x="59272" y="580"/>
                  <a:pt x="59309" y="598"/>
                </a:cubicBezTo>
                <a:lnTo>
                  <a:pt x="59417" y="634"/>
                </a:lnTo>
                <a:cubicBezTo>
                  <a:pt x="59417" y="652"/>
                  <a:pt x="59435" y="652"/>
                  <a:pt x="59454" y="652"/>
                </a:cubicBezTo>
                <a:cubicBezTo>
                  <a:pt x="59472" y="652"/>
                  <a:pt x="59472" y="652"/>
                  <a:pt x="59490" y="634"/>
                </a:cubicBezTo>
                <a:lnTo>
                  <a:pt x="59508" y="634"/>
                </a:lnTo>
                <a:cubicBezTo>
                  <a:pt x="59526" y="616"/>
                  <a:pt x="59562" y="598"/>
                  <a:pt x="59580" y="580"/>
                </a:cubicBezTo>
                <a:cubicBezTo>
                  <a:pt x="59653" y="525"/>
                  <a:pt x="59725" y="489"/>
                  <a:pt x="59780" y="453"/>
                </a:cubicBezTo>
                <a:lnTo>
                  <a:pt x="59888" y="381"/>
                </a:lnTo>
                <a:cubicBezTo>
                  <a:pt x="59906" y="362"/>
                  <a:pt x="59942" y="362"/>
                  <a:pt x="59979" y="344"/>
                </a:cubicBezTo>
                <a:cubicBezTo>
                  <a:pt x="60015" y="308"/>
                  <a:pt x="60015" y="290"/>
                  <a:pt x="60051" y="272"/>
                </a:cubicBezTo>
                <a:cubicBezTo>
                  <a:pt x="60069" y="254"/>
                  <a:pt x="60105" y="236"/>
                  <a:pt x="60124" y="199"/>
                </a:cubicBezTo>
                <a:cubicBezTo>
                  <a:pt x="60160" y="145"/>
                  <a:pt x="60232" y="109"/>
                  <a:pt x="60287" y="91"/>
                </a:cubicBezTo>
                <a:cubicBezTo>
                  <a:pt x="60377" y="73"/>
                  <a:pt x="60450" y="91"/>
                  <a:pt x="60522" y="91"/>
                </a:cubicBezTo>
                <a:cubicBezTo>
                  <a:pt x="60558" y="109"/>
                  <a:pt x="60594" y="109"/>
                  <a:pt x="60631" y="127"/>
                </a:cubicBezTo>
                <a:cubicBezTo>
                  <a:pt x="60667" y="127"/>
                  <a:pt x="60703" y="127"/>
                  <a:pt x="60739" y="145"/>
                </a:cubicBezTo>
                <a:cubicBezTo>
                  <a:pt x="60757" y="145"/>
                  <a:pt x="60794" y="163"/>
                  <a:pt x="60830" y="181"/>
                </a:cubicBezTo>
                <a:lnTo>
                  <a:pt x="60939" y="218"/>
                </a:lnTo>
                <a:cubicBezTo>
                  <a:pt x="60975" y="218"/>
                  <a:pt x="61029" y="236"/>
                  <a:pt x="61065" y="254"/>
                </a:cubicBezTo>
                <a:cubicBezTo>
                  <a:pt x="61101" y="254"/>
                  <a:pt x="61156" y="254"/>
                  <a:pt x="61192" y="254"/>
                </a:cubicBezTo>
                <a:cubicBezTo>
                  <a:pt x="61264" y="254"/>
                  <a:pt x="61337" y="254"/>
                  <a:pt x="61427" y="254"/>
                </a:cubicBezTo>
                <a:lnTo>
                  <a:pt x="61500" y="254"/>
                </a:lnTo>
                <a:cubicBezTo>
                  <a:pt x="61554" y="236"/>
                  <a:pt x="61627" y="236"/>
                  <a:pt x="61681" y="254"/>
                </a:cubicBezTo>
                <a:cubicBezTo>
                  <a:pt x="61735" y="254"/>
                  <a:pt x="61790" y="254"/>
                  <a:pt x="61844" y="272"/>
                </a:cubicBezTo>
                <a:cubicBezTo>
                  <a:pt x="61898" y="272"/>
                  <a:pt x="61953" y="290"/>
                  <a:pt x="61989" y="344"/>
                </a:cubicBezTo>
                <a:cubicBezTo>
                  <a:pt x="62007" y="362"/>
                  <a:pt x="62025" y="362"/>
                  <a:pt x="62043" y="381"/>
                </a:cubicBezTo>
                <a:cubicBezTo>
                  <a:pt x="62043" y="399"/>
                  <a:pt x="62061" y="399"/>
                  <a:pt x="62079" y="399"/>
                </a:cubicBezTo>
                <a:cubicBezTo>
                  <a:pt x="62079" y="399"/>
                  <a:pt x="62098" y="399"/>
                  <a:pt x="62116" y="399"/>
                </a:cubicBezTo>
                <a:cubicBezTo>
                  <a:pt x="62134" y="399"/>
                  <a:pt x="62152" y="435"/>
                  <a:pt x="62170" y="435"/>
                </a:cubicBezTo>
                <a:cubicBezTo>
                  <a:pt x="62188" y="453"/>
                  <a:pt x="62224" y="471"/>
                  <a:pt x="62242" y="489"/>
                </a:cubicBezTo>
                <a:cubicBezTo>
                  <a:pt x="62297" y="507"/>
                  <a:pt x="62351" y="525"/>
                  <a:pt x="62423" y="525"/>
                </a:cubicBezTo>
                <a:cubicBezTo>
                  <a:pt x="62478" y="543"/>
                  <a:pt x="62532" y="580"/>
                  <a:pt x="62568" y="598"/>
                </a:cubicBezTo>
                <a:cubicBezTo>
                  <a:pt x="62605" y="598"/>
                  <a:pt x="62641" y="616"/>
                  <a:pt x="62659" y="616"/>
                </a:cubicBezTo>
                <a:cubicBezTo>
                  <a:pt x="62695" y="634"/>
                  <a:pt x="62713" y="634"/>
                  <a:pt x="62731" y="634"/>
                </a:cubicBezTo>
                <a:cubicBezTo>
                  <a:pt x="62768" y="652"/>
                  <a:pt x="62786" y="634"/>
                  <a:pt x="62822" y="634"/>
                </a:cubicBezTo>
                <a:cubicBezTo>
                  <a:pt x="62858" y="652"/>
                  <a:pt x="62876" y="652"/>
                  <a:pt x="62912" y="652"/>
                </a:cubicBezTo>
                <a:cubicBezTo>
                  <a:pt x="62967" y="652"/>
                  <a:pt x="63021" y="652"/>
                  <a:pt x="63075" y="652"/>
                </a:cubicBezTo>
                <a:cubicBezTo>
                  <a:pt x="63130" y="670"/>
                  <a:pt x="63166" y="688"/>
                  <a:pt x="63202" y="725"/>
                </a:cubicBezTo>
                <a:cubicBezTo>
                  <a:pt x="63220" y="743"/>
                  <a:pt x="63238" y="743"/>
                  <a:pt x="63257" y="761"/>
                </a:cubicBezTo>
                <a:cubicBezTo>
                  <a:pt x="63293" y="779"/>
                  <a:pt x="63311" y="797"/>
                  <a:pt x="63347" y="797"/>
                </a:cubicBezTo>
                <a:cubicBezTo>
                  <a:pt x="63401" y="815"/>
                  <a:pt x="63456" y="851"/>
                  <a:pt x="63492" y="888"/>
                </a:cubicBezTo>
                <a:cubicBezTo>
                  <a:pt x="63528" y="924"/>
                  <a:pt x="63564" y="978"/>
                  <a:pt x="63583" y="1014"/>
                </a:cubicBezTo>
                <a:cubicBezTo>
                  <a:pt x="63619" y="1069"/>
                  <a:pt x="63655" y="1105"/>
                  <a:pt x="63691" y="1123"/>
                </a:cubicBezTo>
                <a:cubicBezTo>
                  <a:pt x="63745" y="1159"/>
                  <a:pt x="63782" y="1177"/>
                  <a:pt x="63836" y="1214"/>
                </a:cubicBezTo>
                <a:lnTo>
                  <a:pt x="63836" y="22384"/>
                </a:lnTo>
                <a:cubicBezTo>
                  <a:pt x="63420" y="22456"/>
                  <a:pt x="63003" y="22547"/>
                  <a:pt x="62586" y="22655"/>
                </a:cubicBezTo>
                <a:cubicBezTo>
                  <a:pt x="61717" y="22872"/>
                  <a:pt x="60848" y="23072"/>
                  <a:pt x="59979" y="23271"/>
                </a:cubicBezTo>
                <a:cubicBezTo>
                  <a:pt x="59073" y="23506"/>
                  <a:pt x="58132" y="23669"/>
                  <a:pt x="57226" y="23905"/>
                </a:cubicBezTo>
                <a:cubicBezTo>
                  <a:pt x="56357" y="24122"/>
                  <a:pt x="55506" y="24376"/>
                  <a:pt x="54655" y="24629"/>
                </a:cubicBezTo>
                <a:lnTo>
                  <a:pt x="54310" y="24720"/>
                </a:lnTo>
                <a:lnTo>
                  <a:pt x="2264" y="24720"/>
                </a:lnTo>
                <a:cubicBezTo>
                  <a:pt x="2101" y="24665"/>
                  <a:pt x="1938" y="24611"/>
                  <a:pt x="1793" y="24539"/>
                </a:cubicBezTo>
                <a:cubicBezTo>
                  <a:pt x="1413" y="24357"/>
                  <a:pt x="1050" y="24140"/>
                  <a:pt x="706" y="23887"/>
                </a:cubicBezTo>
                <a:cubicBezTo>
                  <a:pt x="580" y="23796"/>
                  <a:pt x="453" y="23687"/>
                  <a:pt x="344" y="23579"/>
                </a:cubicBezTo>
                <a:cubicBezTo>
                  <a:pt x="235" y="23470"/>
                  <a:pt x="109" y="23380"/>
                  <a:pt x="0" y="232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675" y="4233927"/>
            <a:ext cx="9144036" cy="3993848"/>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4233" y="9244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228018" y="276850"/>
            <a:ext cx="1368376" cy="1495526"/>
          </a:xfrm>
          <a:custGeom>
            <a:avLst/>
            <a:gdLst/>
            <a:ahLst/>
            <a:cxnLst/>
            <a:rect l="l" t="t" r="r" b="b"/>
            <a:pathLst>
              <a:path w="38592" h="42178" extrusionOk="0">
                <a:moveTo>
                  <a:pt x="38574" y="17730"/>
                </a:moveTo>
                <a:cubicBezTo>
                  <a:pt x="38465" y="17676"/>
                  <a:pt x="38375" y="17621"/>
                  <a:pt x="38266" y="17567"/>
                </a:cubicBezTo>
                <a:cubicBezTo>
                  <a:pt x="38157" y="17513"/>
                  <a:pt x="38031" y="17458"/>
                  <a:pt x="37922" y="17422"/>
                </a:cubicBezTo>
                <a:cubicBezTo>
                  <a:pt x="37813" y="17386"/>
                  <a:pt x="37687" y="17368"/>
                  <a:pt x="37578" y="17368"/>
                </a:cubicBezTo>
                <a:cubicBezTo>
                  <a:pt x="37505" y="17368"/>
                  <a:pt x="37451" y="17368"/>
                  <a:pt x="37379" y="17368"/>
                </a:cubicBezTo>
                <a:cubicBezTo>
                  <a:pt x="37361" y="17368"/>
                  <a:pt x="37324" y="17368"/>
                  <a:pt x="37306" y="17368"/>
                </a:cubicBezTo>
                <a:cubicBezTo>
                  <a:pt x="37270" y="17368"/>
                  <a:pt x="37252" y="17350"/>
                  <a:pt x="37216" y="17332"/>
                </a:cubicBezTo>
                <a:cubicBezTo>
                  <a:pt x="37125" y="17295"/>
                  <a:pt x="37016" y="17259"/>
                  <a:pt x="36908" y="17241"/>
                </a:cubicBezTo>
                <a:cubicBezTo>
                  <a:pt x="36890" y="17223"/>
                  <a:pt x="36872" y="17223"/>
                  <a:pt x="36872" y="17223"/>
                </a:cubicBezTo>
                <a:cubicBezTo>
                  <a:pt x="36835" y="17223"/>
                  <a:pt x="36817" y="17223"/>
                  <a:pt x="36799" y="17223"/>
                </a:cubicBezTo>
                <a:lnTo>
                  <a:pt x="36781" y="17223"/>
                </a:lnTo>
                <a:lnTo>
                  <a:pt x="36745" y="17223"/>
                </a:lnTo>
                <a:lnTo>
                  <a:pt x="36636" y="17223"/>
                </a:lnTo>
                <a:cubicBezTo>
                  <a:pt x="36582" y="17205"/>
                  <a:pt x="36546" y="17205"/>
                  <a:pt x="36491" y="17187"/>
                </a:cubicBezTo>
                <a:cubicBezTo>
                  <a:pt x="36491" y="17187"/>
                  <a:pt x="36509" y="17187"/>
                  <a:pt x="36509" y="17169"/>
                </a:cubicBezTo>
                <a:cubicBezTo>
                  <a:pt x="36527" y="17150"/>
                  <a:pt x="36527" y="17132"/>
                  <a:pt x="36509" y="17114"/>
                </a:cubicBezTo>
                <a:cubicBezTo>
                  <a:pt x="36437" y="17060"/>
                  <a:pt x="36346" y="17042"/>
                  <a:pt x="36274" y="17042"/>
                </a:cubicBezTo>
                <a:cubicBezTo>
                  <a:pt x="36039" y="17024"/>
                  <a:pt x="35821" y="17024"/>
                  <a:pt x="35604" y="17006"/>
                </a:cubicBezTo>
                <a:lnTo>
                  <a:pt x="35260" y="16969"/>
                </a:lnTo>
                <a:lnTo>
                  <a:pt x="35187" y="16969"/>
                </a:lnTo>
                <a:lnTo>
                  <a:pt x="35278" y="16951"/>
                </a:lnTo>
                <a:cubicBezTo>
                  <a:pt x="35296" y="16933"/>
                  <a:pt x="35314" y="16915"/>
                  <a:pt x="35296" y="16897"/>
                </a:cubicBezTo>
                <a:cubicBezTo>
                  <a:pt x="35296" y="16879"/>
                  <a:pt x="35278" y="16861"/>
                  <a:pt x="35260" y="16843"/>
                </a:cubicBezTo>
                <a:cubicBezTo>
                  <a:pt x="35242" y="16843"/>
                  <a:pt x="35224" y="16824"/>
                  <a:pt x="35206" y="16824"/>
                </a:cubicBezTo>
                <a:cubicBezTo>
                  <a:pt x="35206" y="16824"/>
                  <a:pt x="35224" y="16824"/>
                  <a:pt x="35224" y="16824"/>
                </a:cubicBezTo>
                <a:cubicBezTo>
                  <a:pt x="35242" y="16788"/>
                  <a:pt x="35278" y="16788"/>
                  <a:pt x="35296" y="16770"/>
                </a:cubicBezTo>
                <a:cubicBezTo>
                  <a:pt x="35405" y="16716"/>
                  <a:pt x="35495" y="16680"/>
                  <a:pt x="35604" y="16643"/>
                </a:cubicBezTo>
                <a:lnTo>
                  <a:pt x="35640" y="16643"/>
                </a:lnTo>
                <a:cubicBezTo>
                  <a:pt x="35676" y="16625"/>
                  <a:pt x="35676" y="16571"/>
                  <a:pt x="35640" y="16571"/>
                </a:cubicBezTo>
                <a:lnTo>
                  <a:pt x="35604" y="16571"/>
                </a:lnTo>
                <a:lnTo>
                  <a:pt x="35242" y="16535"/>
                </a:lnTo>
                <a:cubicBezTo>
                  <a:pt x="35260" y="16480"/>
                  <a:pt x="35260" y="16426"/>
                  <a:pt x="35260" y="16390"/>
                </a:cubicBezTo>
                <a:cubicBezTo>
                  <a:pt x="35260" y="16372"/>
                  <a:pt x="35242" y="16354"/>
                  <a:pt x="35224" y="16354"/>
                </a:cubicBezTo>
                <a:cubicBezTo>
                  <a:pt x="35133" y="16354"/>
                  <a:pt x="35043" y="16372"/>
                  <a:pt x="34934" y="16372"/>
                </a:cubicBezTo>
                <a:cubicBezTo>
                  <a:pt x="34880" y="16372"/>
                  <a:pt x="34825" y="16372"/>
                  <a:pt x="34771" y="16390"/>
                </a:cubicBezTo>
                <a:cubicBezTo>
                  <a:pt x="34771" y="16390"/>
                  <a:pt x="34753" y="16390"/>
                  <a:pt x="34753" y="16390"/>
                </a:cubicBezTo>
                <a:cubicBezTo>
                  <a:pt x="34698" y="16390"/>
                  <a:pt x="34644" y="16390"/>
                  <a:pt x="34590" y="16390"/>
                </a:cubicBezTo>
                <a:cubicBezTo>
                  <a:pt x="34572" y="16372"/>
                  <a:pt x="34535" y="16372"/>
                  <a:pt x="34517" y="16354"/>
                </a:cubicBezTo>
                <a:lnTo>
                  <a:pt x="34481" y="16336"/>
                </a:lnTo>
                <a:lnTo>
                  <a:pt x="34481" y="16336"/>
                </a:lnTo>
                <a:lnTo>
                  <a:pt x="34517" y="16317"/>
                </a:lnTo>
                <a:cubicBezTo>
                  <a:pt x="34554" y="16299"/>
                  <a:pt x="34572" y="16281"/>
                  <a:pt x="34590" y="16245"/>
                </a:cubicBezTo>
                <a:cubicBezTo>
                  <a:pt x="34608" y="16209"/>
                  <a:pt x="34626" y="16136"/>
                  <a:pt x="34590" y="16100"/>
                </a:cubicBezTo>
                <a:lnTo>
                  <a:pt x="34626" y="16082"/>
                </a:lnTo>
                <a:cubicBezTo>
                  <a:pt x="34680" y="16064"/>
                  <a:pt x="34698" y="16028"/>
                  <a:pt x="34698" y="15973"/>
                </a:cubicBezTo>
                <a:cubicBezTo>
                  <a:pt x="34680" y="15865"/>
                  <a:pt x="34535" y="15865"/>
                  <a:pt x="34445" y="15828"/>
                </a:cubicBezTo>
                <a:cubicBezTo>
                  <a:pt x="34391" y="15810"/>
                  <a:pt x="34354" y="15774"/>
                  <a:pt x="34300" y="15738"/>
                </a:cubicBezTo>
                <a:cubicBezTo>
                  <a:pt x="34300" y="15738"/>
                  <a:pt x="34282" y="15720"/>
                  <a:pt x="34264" y="15702"/>
                </a:cubicBezTo>
                <a:cubicBezTo>
                  <a:pt x="34264" y="15684"/>
                  <a:pt x="34300" y="15647"/>
                  <a:pt x="34300" y="15629"/>
                </a:cubicBezTo>
                <a:cubicBezTo>
                  <a:pt x="34391" y="15521"/>
                  <a:pt x="34499" y="15430"/>
                  <a:pt x="34608" y="15321"/>
                </a:cubicBezTo>
                <a:cubicBezTo>
                  <a:pt x="34626" y="15285"/>
                  <a:pt x="34608" y="15249"/>
                  <a:pt x="34572" y="15231"/>
                </a:cubicBezTo>
                <a:lnTo>
                  <a:pt x="34499" y="15231"/>
                </a:lnTo>
                <a:cubicBezTo>
                  <a:pt x="34572" y="15158"/>
                  <a:pt x="34662" y="15086"/>
                  <a:pt x="34753" y="15032"/>
                </a:cubicBezTo>
                <a:cubicBezTo>
                  <a:pt x="34807" y="14977"/>
                  <a:pt x="34880" y="14941"/>
                  <a:pt x="34934" y="14905"/>
                </a:cubicBezTo>
                <a:cubicBezTo>
                  <a:pt x="35006" y="14887"/>
                  <a:pt x="35061" y="14851"/>
                  <a:pt x="35133" y="14796"/>
                </a:cubicBezTo>
                <a:cubicBezTo>
                  <a:pt x="35151" y="14796"/>
                  <a:pt x="35151" y="14760"/>
                  <a:pt x="35133" y="14760"/>
                </a:cubicBezTo>
                <a:cubicBezTo>
                  <a:pt x="35133" y="14742"/>
                  <a:pt x="35133" y="14724"/>
                  <a:pt x="35115" y="14724"/>
                </a:cubicBezTo>
                <a:cubicBezTo>
                  <a:pt x="35097" y="14706"/>
                  <a:pt x="35079" y="14706"/>
                  <a:pt x="35061" y="14724"/>
                </a:cubicBezTo>
                <a:cubicBezTo>
                  <a:pt x="35061" y="14706"/>
                  <a:pt x="35043" y="14706"/>
                  <a:pt x="35024" y="14688"/>
                </a:cubicBezTo>
                <a:lnTo>
                  <a:pt x="34861" y="14669"/>
                </a:lnTo>
                <a:cubicBezTo>
                  <a:pt x="34898" y="14633"/>
                  <a:pt x="34934" y="14615"/>
                  <a:pt x="34988" y="14597"/>
                </a:cubicBezTo>
                <a:lnTo>
                  <a:pt x="35187" y="14488"/>
                </a:lnTo>
                <a:lnTo>
                  <a:pt x="35387" y="14380"/>
                </a:lnTo>
                <a:lnTo>
                  <a:pt x="35495" y="14325"/>
                </a:lnTo>
                <a:cubicBezTo>
                  <a:pt x="35513" y="14325"/>
                  <a:pt x="35550" y="14307"/>
                  <a:pt x="35568" y="14289"/>
                </a:cubicBezTo>
                <a:cubicBezTo>
                  <a:pt x="35586" y="14289"/>
                  <a:pt x="35586" y="14271"/>
                  <a:pt x="35568" y="14253"/>
                </a:cubicBezTo>
                <a:cubicBezTo>
                  <a:pt x="35550" y="14253"/>
                  <a:pt x="35513" y="14253"/>
                  <a:pt x="35495" y="14253"/>
                </a:cubicBezTo>
                <a:lnTo>
                  <a:pt x="35423" y="14253"/>
                </a:lnTo>
                <a:cubicBezTo>
                  <a:pt x="35368" y="14253"/>
                  <a:pt x="35314" y="14253"/>
                  <a:pt x="35278" y="14253"/>
                </a:cubicBezTo>
                <a:cubicBezTo>
                  <a:pt x="35242" y="14235"/>
                  <a:pt x="35187" y="14235"/>
                  <a:pt x="35151" y="14235"/>
                </a:cubicBezTo>
                <a:cubicBezTo>
                  <a:pt x="35115" y="14235"/>
                  <a:pt x="35079" y="14253"/>
                  <a:pt x="35043" y="14271"/>
                </a:cubicBezTo>
                <a:cubicBezTo>
                  <a:pt x="34970" y="14307"/>
                  <a:pt x="34880" y="14343"/>
                  <a:pt x="34807" y="14380"/>
                </a:cubicBezTo>
                <a:lnTo>
                  <a:pt x="34698" y="14452"/>
                </a:lnTo>
                <a:lnTo>
                  <a:pt x="34698" y="14452"/>
                </a:lnTo>
                <a:cubicBezTo>
                  <a:pt x="34644" y="14470"/>
                  <a:pt x="34572" y="14506"/>
                  <a:pt x="34517" y="14525"/>
                </a:cubicBezTo>
                <a:lnTo>
                  <a:pt x="34336" y="14633"/>
                </a:lnTo>
                <a:cubicBezTo>
                  <a:pt x="34209" y="14688"/>
                  <a:pt x="34083" y="14760"/>
                  <a:pt x="33974" y="14814"/>
                </a:cubicBezTo>
                <a:cubicBezTo>
                  <a:pt x="33721" y="14941"/>
                  <a:pt x="33467" y="15050"/>
                  <a:pt x="33213" y="15158"/>
                </a:cubicBezTo>
                <a:cubicBezTo>
                  <a:pt x="32688" y="15394"/>
                  <a:pt x="32145" y="15593"/>
                  <a:pt x="31620" y="15828"/>
                </a:cubicBezTo>
                <a:cubicBezTo>
                  <a:pt x="31475" y="15883"/>
                  <a:pt x="31330" y="15955"/>
                  <a:pt x="31167" y="16028"/>
                </a:cubicBezTo>
                <a:cubicBezTo>
                  <a:pt x="31022" y="16100"/>
                  <a:pt x="30877" y="16154"/>
                  <a:pt x="30751" y="16227"/>
                </a:cubicBezTo>
                <a:lnTo>
                  <a:pt x="30732" y="16227"/>
                </a:lnTo>
                <a:cubicBezTo>
                  <a:pt x="30678" y="16245"/>
                  <a:pt x="30624" y="16263"/>
                  <a:pt x="30588" y="16281"/>
                </a:cubicBezTo>
                <a:cubicBezTo>
                  <a:pt x="30551" y="16317"/>
                  <a:pt x="30515" y="16354"/>
                  <a:pt x="30479" y="16390"/>
                </a:cubicBezTo>
                <a:cubicBezTo>
                  <a:pt x="30298" y="16553"/>
                  <a:pt x="30135" y="16716"/>
                  <a:pt x="29972" y="16879"/>
                </a:cubicBezTo>
                <a:cubicBezTo>
                  <a:pt x="29809" y="17042"/>
                  <a:pt x="29682" y="17169"/>
                  <a:pt x="29519" y="17313"/>
                </a:cubicBezTo>
                <a:cubicBezTo>
                  <a:pt x="29356" y="17440"/>
                  <a:pt x="29193" y="17567"/>
                  <a:pt x="29030" y="17694"/>
                </a:cubicBezTo>
                <a:cubicBezTo>
                  <a:pt x="28903" y="17784"/>
                  <a:pt x="28777" y="17857"/>
                  <a:pt x="28650" y="17947"/>
                </a:cubicBezTo>
                <a:lnTo>
                  <a:pt x="28650" y="17947"/>
                </a:lnTo>
                <a:lnTo>
                  <a:pt x="28541" y="18002"/>
                </a:lnTo>
                <a:cubicBezTo>
                  <a:pt x="28505" y="18020"/>
                  <a:pt x="28469" y="18038"/>
                  <a:pt x="28433" y="18038"/>
                </a:cubicBezTo>
                <a:cubicBezTo>
                  <a:pt x="28342" y="18056"/>
                  <a:pt x="28270" y="18038"/>
                  <a:pt x="28179" y="18074"/>
                </a:cubicBezTo>
                <a:cubicBezTo>
                  <a:pt x="28088" y="18092"/>
                  <a:pt x="27998" y="18110"/>
                  <a:pt x="27925" y="18128"/>
                </a:cubicBezTo>
                <a:lnTo>
                  <a:pt x="27654" y="18219"/>
                </a:lnTo>
                <a:cubicBezTo>
                  <a:pt x="27600" y="18237"/>
                  <a:pt x="27455" y="18255"/>
                  <a:pt x="27473" y="18346"/>
                </a:cubicBezTo>
                <a:cubicBezTo>
                  <a:pt x="27473" y="18346"/>
                  <a:pt x="27455" y="18364"/>
                  <a:pt x="27455" y="18382"/>
                </a:cubicBezTo>
                <a:cubicBezTo>
                  <a:pt x="27437" y="18400"/>
                  <a:pt x="27455" y="18418"/>
                  <a:pt x="27473" y="18436"/>
                </a:cubicBezTo>
                <a:cubicBezTo>
                  <a:pt x="27509" y="18454"/>
                  <a:pt x="27545" y="18472"/>
                  <a:pt x="27581" y="18491"/>
                </a:cubicBezTo>
                <a:cubicBezTo>
                  <a:pt x="27618" y="18491"/>
                  <a:pt x="27654" y="18509"/>
                  <a:pt x="27690" y="18527"/>
                </a:cubicBezTo>
                <a:lnTo>
                  <a:pt x="27744" y="18563"/>
                </a:lnTo>
                <a:lnTo>
                  <a:pt x="27672" y="18599"/>
                </a:lnTo>
                <a:lnTo>
                  <a:pt x="27563" y="18672"/>
                </a:lnTo>
                <a:lnTo>
                  <a:pt x="27346" y="18817"/>
                </a:lnTo>
                <a:cubicBezTo>
                  <a:pt x="27201" y="18907"/>
                  <a:pt x="27038" y="18980"/>
                  <a:pt x="26893" y="19070"/>
                </a:cubicBezTo>
                <a:lnTo>
                  <a:pt x="26440" y="19324"/>
                </a:lnTo>
                <a:lnTo>
                  <a:pt x="25933" y="19559"/>
                </a:lnTo>
                <a:lnTo>
                  <a:pt x="25644" y="19704"/>
                </a:lnTo>
                <a:lnTo>
                  <a:pt x="25517" y="19776"/>
                </a:lnTo>
                <a:cubicBezTo>
                  <a:pt x="25481" y="19794"/>
                  <a:pt x="25444" y="19813"/>
                  <a:pt x="25408" y="19831"/>
                </a:cubicBezTo>
                <a:cubicBezTo>
                  <a:pt x="25390" y="19813"/>
                  <a:pt x="25390" y="19813"/>
                  <a:pt x="25372" y="19794"/>
                </a:cubicBezTo>
                <a:cubicBezTo>
                  <a:pt x="25336" y="19776"/>
                  <a:pt x="25318" y="19740"/>
                  <a:pt x="25300" y="19722"/>
                </a:cubicBezTo>
                <a:cubicBezTo>
                  <a:pt x="25263" y="19650"/>
                  <a:pt x="25209" y="19577"/>
                  <a:pt x="25173" y="19523"/>
                </a:cubicBezTo>
                <a:cubicBezTo>
                  <a:pt x="25137" y="19450"/>
                  <a:pt x="25082" y="19396"/>
                  <a:pt x="25046" y="19342"/>
                </a:cubicBezTo>
                <a:cubicBezTo>
                  <a:pt x="25010" y="19305"/>
                  <a:pt x="24974" y="19305"/>
                  <a:pt x="24937" y="19287"/>
                </a:cubicBezTo>
                <a:cubicBezTo>
                  <a:pt x="24919" y="19287"/>
                  <a:pt x="24901" y="19287"/>
                  <a:pt x="24883" y="19287"/>
                </a:cubicBezTo>
                <a:lnTo>
                  <a:pt x="24883" y="19287"/>
                </a:lnTo>
                <a:cubicBezTo>
                  <a:pt x="24865" y="19233"/>
                  <a:pt x="24847" y="19179"/>
                  <a:pt x="24829" y="19124"/>
                </a:cubicBezTo>
                <a:cubicBezTo>
                  <a:pt x="24793" y="19052"/>
                  <a:pt x="24774" y="18980"/>
                  <a:pt x="24738" y="18907"/>
                </a:cubicBezTo>
                <a:cubicBezTo>
                  <a:pt x="24666" y="18780"/>
                  <a:pt x="24611" y="18635"/>
                  <a:pt x="24521" y="18509"/>
                </a:cubicBezTo>
                <a:cubicBezTo>
                  <a:pt x="24376" y="18237"/>
                  <a:pt x="24177" y="18020"/>
                  <a:pt x="23959" y="17821"/>
                </a:cubicBezTo>
                <a:cubicBezTo>
                  <a:pt x="23887" y="17784"/>
                  <a:pt x="23815" y="17730"/>
                  <a:pt x="23760" y="17694"/>
                </a:cubicBezTo>
                <a:cubicBezTo>
                  <a:pt x="23688" y="17639"/>
                  <a:pt x="23615" y="17603"/>
                  <a:pt x="23525" y="17585"/>
                </a:cubicBezTo>
                <a:cubicBezTo>
                  <a:pt x="23507" y="17585"/>
                  <a:pt x="23507" y="17585"/>
                  <a:pt x="23489" y="17603"/>
                </a:cubicBezTo>
                <a:cubicBezTo>
                  <a:pt x="23471" y="17603"/>
                  <a:pt x="23452" y="17621"/>
                  <a:pt x="23434" y="17639"/>
                </a:cubicBezTo>
                <a:cubicBezTo>
                  <a:pt x="23398" y="17694"/>
                  <a:pt x="23398" y="17784"/>
                  <a:pt x="23434" y="17839"/>
                </a:cubicBezTo>
                <a:cubicBezTo>
                  <a:pt x="23507" y="17984"/>
                  <a:pt x="23579" y="18110"/>
                  <a:pt x="23652" y="18255"/>
                </a:cubicBezTo>
                <a:cubicBezTo>
                  <a:pt x="23724" y="18382"/>
                  <a:pt x="23778" y="18509"/>
                  <a:pt x="23851" y="18654"/>
                </a:cubicBezTo>
                <a:cubicBezTo>
                  <a:pt x="23887" y="18780"/>
                  <a:pt x="23923" y="18907"/>
                  <a:pt x="23941" y="19052"/>
                </a:cubicBezTo>
                <a:cubicBezTo>
                  <a:pt x="23941" y="19106"/>
                  <a:pt x="23941" y="19161"/>
                  <a:pt x="23959" y="19215"/>
                </a:cubicBezTo>
                <a:lnTo>
                  <a:pt x="23923" y="19197"/>
                </a:lnTo>
                <a:lnTo>
                  <a:pt x="23851" y="19161"/>
                </a:lnTo>
                <a:cubicBezTo>
                  <a:pt x="23869" y="19106"/>
                  <a:pt x="23869" y="19052"/>
                  <a:pt x="23851" y="18980"/>
                </a:cubicBezTo>
                <a:cubicBezTo>
                  <a:pt x="23851" y="18943"/>
                  <a:pt x="23778" y="18943"/>
                  <a:pt x="23778" y="18998"/>
                </a:cubicBezTo>
                <a:cubicBezTo>
                  <a:pt x="23797" y="19034"/>
                  <a:pt x="23797" y="19088"/>
                  <a:pt x="23778" y="19124"/>
                </a:cubicBezTo>
                <a:lnTo>
                  <a:pt x="23760" y="19124"/>
                </a:lnTo>
                <a:lnTo>
                  <a:pt x="23597" y="19052"/>
                </a:lnTo>
                <a:lnTo>
                  <a:pt x="23543" y="19034"/>
                </a:lnTo>
                <a:cubicBezTo>
                  <a:pt x="23507" y="18998"/>
                  <a:pt x="23471" y="18943"/>
                  <a:pt x="23416" y="18907"/>
                </a:cubicBezTo>
                <a:cubicBezTo>
                  <a:pt x="23434" y="18835"/>
                  <a:pt x="23434" y="18762"/>
                  <a:pt x="23416" y="18690"/>
                </a:cubicBezTo>
                <a:cubicBezTo>
                  <a:pt x="23416" y="18654"/>
                  <a:pt x="23362" y="18654"/>
                  <a:pt x="23344" y="18690"/>
                </a:cubicBezTo>
                <a:cubicBezTo>
                  <a:pt x="23344" y="18744"/>
                  <a:pt x="23344" y="18780"/>
                  <a:pt x="23344" y="18817"/>
                </a:cubicBezTo>
                <a:cubicBezTo>
                  <a:pt x="23253" y="18744"/>
                  <a:pt x="23181" y="18690"/>
                  <a:pt x="23090" y="18635"/>
                </a:cubicBezTo>
                <a:cubicBezTo>
                  <a:pt x="22982" y="18581"/>
                  <a:pt x="22873" y="18545"/>
                  <a:pt x="22746" y="18527"/>
                </a:cubicBezTo>
                <a:cubicBezTo>
                  <a:pt x="22692" y="18527"/>
                  <a:pt x="22638" y="18545"/>
                  <a:pt x="22601" y="18599"/>
                </a:cubicBezTo>
                <a:cubicBezTo>
                  <a:pt x="22601" y="18635"/>
                  <a:pt x="22601" y="18654"/>
                  <a:pt x="22601" y="18672"/>
                </a:cubicBezTo>
                <a:lnTo>
                  <a:pt x="22547" y="18635"/>
                </a:lnTo>
                <a:lnTo>
                  <a:pt x="22402" y="18563"/>
                </a:lnTo>
                <a:cubicBezTo>
                  <a:pt x="22420" y="18472"/>
                  <a:pt x="22402" y="18382"/>
                  <a:pt x="22384" y="18291"/>
                </a:cubicBezTo>
                <a:cubicBezTo>
                  <a:pt x="22366" y="18273"/>
                  <a:pt x="22330" y="18273"/>
                  <a:pt x="22330" y="18291"/>
                </a:cubicBezTo>
                <a:cubicBezTo>
                  <a:pt x="22312" y="18364"/>
                  <a:pt x="22312" y="18436"/>
                  <a:pt x="22293" y="18509"/>
                </a:cubicBezTo>
                <a:cubicBezTo>
                  <a:pt x="22130" y="18454"/>
                  <a:pt x="21949" y="18400"/>
                  <a:pt x="21786" y="18346"/>
                </a:cubicBezTo>
                <a:lnTo>
                  <a:pt x="21714" y="18328"/>
                </a:lnTo>
                <a:lnTo>
                  <a:pt x="21714" y="18291"/>
                </a:lnTo>
                <a:cubicBezTo>
                  <a:pt x="21714" y="18255"/>
                  <a:pt x="21696" y="18201"/>
                  <a:pt x="21678" y="18165"/>
                </a:cubicBezTo>
                <a:cubicBezTo>
                  <a:pt x="21660" y="18110"/>
                  <a:pt x="21641" y="18074"/>
                  <a:pt x="21623" y="18038"/>
                </a:cubicBezTo>
                <a:cubicBezTo>
                  <a:pt x="21605" y="18020"/>
                  <a:pt x="21569" y="18020"/>
                  <a:pt x="21587" y="18056"/>
                </a:cubicBezTo>
                <a:cubicBezTo>
                  <a:pt x="21587" y="18092"/>
                  <a:pt x="21605" y="18128"/>
                  <a:pt x="21605" y="18183"/>
                </a:cubicBezTo>
                <a:cubicBezTo>
                  <a:pt x="21605" y="18219"/>
                  <a:pt x="21605" y="18255"/>
                  <a:pt x="21605" y="18291"/>
                </a:cubicBezTo>
                <a:lnTo>
                  <a:pt x="21605" y="18291"/>
                </a:lnTo>
                <a:cubicBezTo>
                  <a:pt x="21478" y="18273"/>
                  <a:pt x="21352" y="18255"/>
                  <a:pt x="21243" y="18273"/>
                </a:cubicBezTo>
                <a:cubicBezTo>
                  <a:pt x="21171" y="18273"/>
                  <a:pt x="21098" y="18291"/>
                  <a:pt x="21044" y="18309"/>
                </a:cubicBezTo>
                <a:cubicBezTo>
                  <a:pt x="21026" y="18255"/>
                  <a:pt x="21008" y="18219"/>
                  <a:pt x="20990" y="18183"/>
                </a:cubicBezTo>
                <a:cubicBezTo>
                  <a:pt x="20971" y="18128"/>
                  <a:pt x="20953" y="18092"/>
                  <a:pt x="20917" y="18038"/>
                </a:cubicBezTo>
                <a:cubicBezTo>
                  <a:pt x="20917" y="18038"/>
                  <a:pt x="20881" y="18038"/>
                  <a:pt x="20881" y="18056"/>
                </a:cubicBezTo>
                <a:cubicBezTo>
                  <a:pt x="20881" y="18146"/>
                  <a:pt x="20899" y="18237"/>
                  <a:pt x="20935" y="18328"/>
                </a:cubicBezTo>
                <a:lnTo>
                  <a:pt x="20700" y="18382"/>
                </a:lnTo>
                <a:lnTo>
                  <a:pt x="20283" y="18491"/>
                </a:lnTo>
                <a:lnTo>
                  <a:pt x="20283" y="18491"/>
                </a:lnTo>
                <a:cubicBezTo>
                  <a:pt x="20265" y="18400"/>
                  <a:pt x="20229" y="18309"/>
                  <a:pt x="20193" y="18219"/>
                </a:cubicBezTo>
                <a:cubicBezTo>
                  <a:pt x="20175" y="18183"/>
                  <a:pt x="20102" y="18219"/>
                  <a:pt x="20120" y="18255"/>
                </a:cubicBezTo>
                <a:cubicBezTo>
                  <a:pt x="20156" y="18328"/>
                  <a:pt x="20156" y="18418"/>
                  <a:pt x="20175" y="18509"/>
                </a:cubicBezTo>
                <a:lnTo>
                  <a:pt x="20175" y="18509"/>
                </a:lnTo>
                <a:lnTo>
                  <a:pt x="20156" y="18509"/>
                </a:lnTo>
                <a:cubicBezTo>
                  <a:pt x="19975" y="18563"/>
                  <a:pt x="19812" y="18599"/>
                  <a:pt x="19649" y="18654"/>
                </a:cubicBezTo>
                <a:lnTo>
                  <a:pt x="19559" y="18454"/>
                </a:lnTo>
                <a:cubicBezTo>
                  <a:pt x="19523" y="18418"/>
                  <a:pt x="19468" y="18436"/>
                  <a:pt x="19468" y="18491"/>
                </a:cubicBezTo>
                <a:lnTo>
                  <a:pt x="19541" y="18690"/>
                </a:lnTo>
                <a:cubicBezTo>
                  <a:pt x="19378" y="18762"/>
                  <a:pt x="19215" y="18835"/>
                  <a:pt x="19070" y="18943"/>
                </a:cubicBezTo>
                <a:cubicBezTo>
                  <a:pt x="19052" y="18871"/>
                  <a:pt x="19016" y="18817"/>
                  <a:pt x="18961" y="18762"/>
                </a:cubicBezTo>
                <a:cubicBezTo>
                  <a:pt x="18943" y="18726"/>
                  <a:pt x="18871" y="18762"/>
                  <a:pt x="18907" y="18798"/>
                </a:cubicBezTo>
                <a:cubicBezTo>
                  <a:pt x="18925" y="18853"/>
                  <a:pt x="18943" y="18907"/>
                  <a:pt x="18979" y="18961"/>
                </a:cubicBezTo>
                <a:lnTo>
                  <a:pt x="18997" y="18998"/>
                </a:lnTo>
                <a:cubicBezTo>
                  <a:pt x="18925" y="19034"/>
                  <a:pt x="18871" y="19088"/>
                  <a:pt x="18816" y="19124"/>
                </a:cubicBezTo>
                <a:cubicBezTo>
                  <a:pt x="18744" y="19179"/>
                  <a:pt x="18690" y="19233"/>
                  <a:pt x="18635" y="19305"/>
                </a:cubicBezTo>
                <a:cubicBezTo>
                  <a:pt x="18581" y="19251"/>
                  <a:pt x="18527" y="19197"/>
                  <a:pt x="18454" y="19179"/>
                </a:cubicBezTo>
                <a:cubicBezTo>
                  <a:pt x="18436" y="19161"/>
                  <a:pt x="18418" y="19179"/>
                  <a:pt x="18436" y="19197"/>
                </a:cubicBezTo>
                <a:cubicBezTo>
                  <a:pt x="18472" y="19251"/>
                  <a:pt x="18509" y="19305"/>
                  <a:pt x="18545" y="19378"/>
                </a:cubicBezTo>
                <a:cubicBezTo>
                  <a:pt x="18490" y="19414"/>
                  <a:pt x="18454" y="19468"/>
                  <a:pt x="18418" y="19523"/>
                </a:cubicBezTo>
                <a:cubicBezTo>
                  <a:pt x="18382" y="19559"/>
                  <a:pt x="18327" y="19613"/>
                  <a:pt x="18291" y="19668"/>
                </a:cubicBezTo>
                <a:cubicBezTo>
                  <a:pt x="18291" y="19668"/>
                  <a:pt x="18291" y="19650"/>
                  <a:pt x="18291" y="19650"/>
                </a:cubicBezTo>
                <a:cubicBezTo>
                  <a:pt x="18255" y="19559"/>
                  <a:pt x="18219" y="19505"/>
                  <a:pt x="18164" y="19432"/>
                </a:cubicBezTo>
                <a:cubicBezTo>
                  <a:pt x="18146" y="19414"/>
                  <a:pt x="18092" y="19450"/>
                  <a:pt x="18110" y="19487"/>
                </a:cubicBezTo>
                <a:cubicBezTo>
                  <a:pt x="18164" y="19541"/>
                  <a:pt x="18183" y="19631"/>
                  <a:pt x="18201" y="19704"/>
                </a:cubicBezTo>
                <a:cubicBezTo>
                  <a:pt x="18201" y="19704"/>
                  <a:pt x="18201" y="19722"/>
                  <a:pt x="18201" y="19722"/>
                </a:cubicBezTo>
                <a:cubicBezTo>
                  <a:pt x="18092" y="19631"/>
                  <a:pt x="17965" y="19541"/>
                  <a:pt x="17838" y="19450"/>
                </a:cubicBezTo>
                <a:cubicBezTo>
                  <a:pt x="17748" y="19396"/>
                  <a:pt x="17657" y="19342"/>
                  <a:pt x="17567" y="19287"/>
                </a:cubicBezTo>
                <a:cubicBezTo>
                  <a:pt x="17476" y="19233"/>
                  <a:pt x="17404" y="19179"/>
                  <a:pt x="17331" y="19106"/>
                </a:cubicBezTo>
                <a:cubicBezTo>
                  <a:pt x="17277" y="19034"/>
                  <a:pt x="17223" y="18943"/>
                  <a:pt x="17187" y="18853"/>
                </a:cubicBezTo>
                <a:cubicBezTo>
                  <a:pt x="17132" y="18780"/>
                  <a:pt x="17078" y="18708"/>
                  <a:pt x="17005" y="18635"/>
                </a:cubicBezTo>
                <a:cubicBezTo>
                  <a:pt x="16897" y="18491"/>
                  <a:pt x="16770" y="18346"/>
                  <a:pt x="16625" y="18237"/>
                </a:cubicBezTo>
                <a:cubicBezTo>
                  <a:pt x="16335" y="18002"/>
                  <a:pt x="16028" y="17766"/>
                  <a:pt x="15720" y="17567"/>
                </a:cubicBezTo>
                <a:cubicBezTo>
                  <a:pt x="15557" y="17458"/>
                  <a:pt x="15412" y="17350"/>
                  <a:pt x="15267" y="17241"/>
                </a:cubicBezTo>
                <a:lnTo>
                  <a:pt x="15140" y="17132"/>
                </a:lnTo>
                <a:lnTo>
                  <a:pt x="15140" y="17132"/>
                </a:lnTo>
                <a:cubicBezTo>
                  <a:pt x="15104" y="17096"/>
                  <a:pt x="15068" y="17042"/>
                  <a:pt x="15032" y="17006"/>
                </a:cubicBezTo>
                <a:cubicBezTo>
                  <a:pt x="14995" y="16951"/>
                  <a:pt x="14959" y="16897"/>
                  <a:pt x="14923" y="16843"/>
                </a:cubicBezTo>
                <a:cubicBezTo>
                  <a:pt x="14887" y="16788"/>
                  <a:pt x="14869" y="16734"/>
                  <a:pt x="14832" y="16680"/>
                </a:cubicBezTo>
                <a:lnTo>
                  <a:pt x="14832" y="16680"/>
                </a:lnTo>
                <a:cubicBezTo>
                  <a:pt x="14742" y="16535"/>
                  <a:pt x="14669" y="16372"/>
                  <a:pt x="14633" y="16209"/>
                </a:cubicBezTo>
                <a:cubicBezTo>
                  <a:pt x="14579" y="16010"/>
                  <a:pt x="14543" y="15810"/>
                  <a:pt x="14506" y="15593"/>
                </a:cubicBezTo>
                <a:cubicBezTo>
                  <a:pt x="14488" y="15231"/>
                  <a:pt x="14470" y="14851"/>
                  <a:pt x="14470" y="14470"/>
                </a:cubicBezTo>
                <a:cubicBezTo>
                  <a:pt x="14470" y="14289"/>
                  <a:pt x="14506" y="14108"/>
                  <a:pt x="14506" y="13927"/>
                </a:cubicBezTo>
                <a:cubicBezTo>
                  <a:pt x="14524" y="13583"/>
                  <a:pt x="14543" y="13239"/>
                  <a:pt x="14597" y="12913"/>
                </a:cubicBezTo>
                <a:cubicBezTo>
                  <a:pt x="14651" y="12569"/>
                  <a:pt x="14742" y="12225"/>
                  <a:pt x="14850" y="11899"/>
                </a:cubicBezTo>
                <a:lnTo>
                  <a:pt x="15032" y="11319"/>
                </a:lnTo>
                <a:cubicBezTo>
                  <a:pt x="15086" y="11156"/>
                  <a:pt x="15140" y="10975"/>
                  <a:pt x="15194" y="10794"/>
                </a:cubicBezTo>
                <a:lnTo>
                  <a:pt x="15213" y="10794"/>
                </a:lnTo>
                <a:cubicBezTo>
                  <a:pt x="15267" y="10776"/>
                  <a:pt x="15303" y="10758"/>
                  <a:pt x="15357" y="10740"/>
                </a:cubicBezTo>
                <a:cubicBezTo>
                  <a:pt x="15394" y="10722"/>
                  <a:pt x="15448" y="10722"/>
                  <a:pt x="15502" y="10703"/>
                </a:cubicBezTo>
                <a:cubicBezTo>
                  <a:pt x="15539" y="10703"/>
                  <a:pt x="15593" y="10722"/>
                  <a:pt x="15629" y="10740"/>
                </a:cubicBezTo>
                <a:cubicBezTo>
                  <a:pt x="15683" y="10776"/>
                  <a:pt x="15720" y="10812"/>
                  <a:pt x="15756" y="10848"/>
                </a:cubicBezTo>
                <a:lnTo>
                  <a:pt x="15901" y="10975"/>
                </a:lnTo>
                <a:cubicBezTo>
                  <a:pt x="15955" y="11029"/>
                  <a:pt x="16009" y="11048"/>
                  <a:pt x="16064" y="11048"/>
                </a:cubicBezTo>
                <a:cubicBezTo>
                  <a:pt x="16118" y="11048"/>
                  <a:pt x="16172" y="11011"/>
                  <a:pt x="16154" y="10957"/>
                </a:cubicBezTo>
                <a:lnTo>
                  <a:pt x="16154" y="10957"/>
                </a:lnTo>
                <a:cubicBezTo>
                  <a:pt x="16172" y="10903"/>
                  <a:pt x="16172" y="10866"/>
                  <a:pt x="16172" y="10812"/>
                </a:cubicBezTo>
                <a:cubicBezTo>
                  <a:pt x="16172" y="10758"/>
                  <a:pt x="16172" y="10685"/>
                  <a:pt x="16154" y="10631"/>
                </a:cubicBezTo>
                <a:cubicBezTo>
                  <a:pt x="16136" y="10504"/>
                  <a:pt x="16100" y="10396"/>
                  <a:pt x="16046" y="10269"/>
                </a:cubicBezTo>
                <a:cubicBezTo>
                  <a:pt x="15937" y="10052"/>
                  <a:pt x="15828" y="9834"/>
                  <a:pt x="15756" y="9599"/>
                </a:cubicBezTo>
                <a:cubicBezTo>
                  <a:pt x="15738" y="9544"/>
                  <a:pt x="15738" y="9472"/>
                  <a:pt x="15720" y="9418"/>
                </a:cubicBezTo>
                <a:cubicBezTo>
                  <a:pt x="15647" y="8983"/>
                  <a:pt x="15611" y="8530"/>
                  <a:pt x="15611" y="8096"/>
                </a:cubicBezTo>
                <a:cubicBezTo>
                  <a:pt x="15629" y="7625"/>
                  <a:pt x="15683" y="7154"/>
                  <a:pt x="15756" y="6683"/>
                </a:cubicBezTo>
                <a:cubicBezTo>
                  <a:pt x="15774" y="6556"/>
                  <a:pt x="15774" y="6430"/>
                  <a:pt x="15774" y="6303"/>
                </a:cubicBezTo>
                <a:cubicBezTo>
                  <a:pt x="15792" y="6249"/>
                  <a:pt x="15792" y="6194"/>
                  <a:pt x="15774" y="6140"/>
                </a:cubicBezTo>
                <a:cubicBezTo>
                  <a:pt x="15774" y="6104"/>
                  <a:pt x="15756" y="6067"/>
                  <a:pt x="15738" y="6049"/>
                </a:cubicBezTo>
                <a:cubicBezTo>
                  <a:pt x="15738" y="6013"/>
                  <a:pt x="15738" y="5977"/>
                  <a:pt x="15720" y="5941"/>
                </a:cubicBezTo>
                <a:lnTo>
                  <a:pt x="15683" y="5741"/>
                </a:lnTo>
                <a:cubicBezTo>
                  <a:pt x="15647" y="5597"/>
                  <a:pt x="15629" y="5452"/>
                  <a:pt x="15593" y="5307"/>
                </a:cubicBezTo>
                <a:cubicBezTo>
                  <a:pt x="15539" y="5035"/>
                  <a:pt x="15484" y="4745"/>
                  <a:pt x="15430" y="4474"/>
                </a:cubicBezTo>
                <a:cubicBezTo>
                  <a:pt x="15321" y="3912"/>
                  <a:pt x="15194" y="3351"/>
                  <a:pt x="15104" y="2808"/>
                </a:cubicBezTo>
                <a:cubicBezTo>
                  <a:pt x="15068" y="2645"/>
                  <a:pt x="15050" y="2482"/>
                  <a:pt x="15013" y="2337"/>
                </a:cubicBezTo>
                <a:cubicBezTo>
                  <a:pt x="14995" y="2264"/>
                  <a:pt x="14977" y="2192"/>
                  <a:pt x="14977" y="2138"/>
                </a:cubicBezTo>
                <a:cubicBezTo>
                  <a:pt x="14977" y="2101"/>
                  <a:pt x="14977" y="2083"/>
                  <a:pt x="14977" y="2047"/>
                </a:cubicBezTo>
                <a:cubicBezTo>
                  <a:pt x="14977" y="1993"/>
                  <a:pt x="14977" y="1939"/>
                  <a:pt x="14959" y="1884"/>
                </a:cubicBezTo>
                <a:cubicBezTo>
                  <a:pt x="14941" y="1776"/>
                  <a:pt x="14923" y="1667"/>
                  <a:pt x="14905" y="1558"/>
                </a:cubicBezTo>
                <a:cubicBezTo>
                  <a:pt x="14850" y="1377"/>
                  <a:pt x="14778" y="1178"/>
                  <a:pt x="14669" y="1015"/>
                </a:cubicBezTo>
                <a:cubicBezTo>
                  <a:pt x="14615" y="924"/>
                  <a:pt x="14543" y="852"/>
                  <a:pt x="14470" y="779"/>
                </a:cubicBezTo>
                <a:lnTo>
                  <a:pt x="14452" y="779"/>
                </a:lnTo>
                <a:cubicBezTo>
                  <a:pt x="14416" y="743"/>
                  <a:pt x="14361" y="798"/>
                  <a:pt x="14398" y="834"/>
                </a:cubicBezTo>
                <a:lnTo>
                  <a:pt x="14398" y="852"/>
                </a:lnTo>
                <a:cubicBezTo>
                  <a:pt x="14488" y="1015"/>
                  <a:pt x="14543" y="1214"/>
                  <a:pt x="14561" y="1413"/>
                </a:cubicBezTo>
                <a:lnTo>
                  <a:pt x="14561" y="1413"/>
                </a:lnTo>
                <a:cubicBezTo>
                  <a:pt x="14470" y="1468"/>
                  <a:pt x="14398" y="1613"/>
                  <a:pt x="14488" y="1721"/>
                </a:cubicBezTo>
                <a:cubicBezTo>
                  <a:pt x="14524" y="1757"/>
                  <a:pt x="14579" y="1776"/>
                  <a:pt x="14579" y="1830"/>
                </a:cubicBezTo>
                <a:cubicBezTo>
                  <a:pt x="14579" y="1884"/>
                  <a:pt x="14579" y="1920"/>
                  <a:pt x="14561" y="1957"/>
                </a:cubicBezTo>
                <a:lnTo>
                  <a:pt x="14524" y="1957"/>
                </a:lnTo>
                <a:cubicBezTo>
                  <a:pt x="14488" y="1975"/>
                  <a:pt x="14470" y="1993"/>
                  <a:pt x="14470" y="2011"/>
                </a:cubicBezTo>
                <a:cubicBezTo>
                  <a:pt x="14470" y="2047"/>
                  <a:pt x="14470" y="2065"/>
                  <a:pt x="14452" y="2083"/>
                </a:cubicBezTo>
                <a:cubicBezTo>
                  <a:pt x="14398" y="2065"/>
                  <a:pt x="14325" y="2065"/>
                  <a:pt x="14271" y="2083"/>
                </a:cubicBezTo>
                <a:cubicBezTo>
                  <a:pt x="14235" y="2101"/>
                  <a:pt x="14217" y="2138"/>
                  <a:pt x="14198" y="2156"/>
                </a:cubicBezTo>
                <a:cubicBezTo>
                  <a:pt x="14162" y="2156"/>
                  <a:pt x="14126" y="2156"/>
                  <a:pt x="14108" y="2156"/>
                </a:cubicBezTo>
                <a:lnTo>
                  <a:pt x="13854" y="2156"/>
                </a:lnTo>
                <a:cubicBezTo>
                  <a:pt x="13818" y="2156"/>
                  <a:pt x="13782" y="2156"/>
                  <a:pt x="13746" y="2174"/>
                </a:cubicBezTo>
                <a:cubicBezTo>
                  <a:pt x="13710" y="2210"/>
                  <a:pt x="13710" y="2246"/>
                  <a:pt x="13728" y="2283"/>
                </a:cubicBezTo>
                <a:cubicBezTo>
                  <a:pt x="13728" y="2355"/>
                  <a:pt x="13746" y="2409"/>
                  <a:pt x="13764" y="2464"/>
                </a:cubicBezTo>
                <a:cubicBezTo>
                  <a:pt x="13710" y="2464"/>
                  <a:pt x="13637" y="2482"/>
                  <a:pt x="13583" y="2518"/>
                </a:cubicBezTo>
                <a:cubicBezTo>
                  <a:pt x="13528" y="2500"/>
                  <a:pt x="13474" y="2500"/>
                  <a:pt x="13420" y="2536"/>
                </a:cubicBezTo>
                <a:cubicBezTo>
                  <a:pt x="13384" y="2482"/>
                  <a:pt x="13347" y="2446"/>
                  <a:pt x="13293" y="2391"/>
                </a:cubicBezTo>
                <a:cubicBezTo>
                  <a:pt x="13239" y="2337"/>
                  <a:pt x="13184" y="2283"/>
                  <a:pt x="13094" y="2283"/>
                </a:cubicBezTo>
                <a:cubicBezTo>
                  <a:pt x="13058" y="2283"/>
                  <a:pt x="13039" y="2301"/>
                  <a:pt x="13003" y="2283"/>
                </a:cubicBezTo>
                <a:cubicBezTo>
                  <a:pt x="12985" y="2264"/>
                  <a:pt x="12949" y="2264"/>
                  <a:pt x="12931" y="2246"/>
                </a:cubicBezTo>
                <a:cubicBezTo>
                  <a:pt x="12876" y="2210"/>
                  <a:pt x="12804" y="2192"/>
                  <a:pt x="12750" y="2210"/>
                </a:cubicBezTo>
                <a:cubicBezTo>
                  <a:pt x="12713" y="2228"/>
                  <a:pt x="12695" y="2264"/>
                  <a:pt x="12713" y="2301"/>
                </a:cubicBezTo>
                <a:lnTo>
                  <a:pt x="12713" y="2301"/>
                </a:lnTo>
                <a:lnTo>
                  <a:pt x="12659" y="2301"/>
                </a:lnTo>
                <a:cubicBezTo>
                  <a:pt x="12605" y="2264"/>
                  <a:pt x="12551" y="2246"/>
                  <a:pt x="12496" y="2228"/>
                </a:cubicBezTo>
                <a:cubicBezTo>
                  <a:pt x="12424" y="2228"/>
                  <a:pt x="12369" y="2264"/>
                  <a:pt x="12351" y="2319"/>
                </a:cubicBezTo>
                <a:lnTo>
                  <a:pt x="12351" y="2337"/>
                </a:lnTo>
                <a:cubicBezTo>
                  <a:pt x="12243" y="2319"/>
                  <a:pt x="12134" y="2283"/>
                  <a:pt x="12025" y="2283"/>
                </a:cubicBezTo>
                <a:cubicBezTo>
                  <a:pt x="11953" y="2283"/>
                  <a:pt x="11880" y="2264"/>
                  <a:pt x="11808" y="2246"/>
                </a:cubicBezTo>
                <a:cubicBezTo>
                  <a:pt x="11717" y="2246"/>
                  <a:pt x="11663" y="2246"/>
                  <a:pt x="11591" y="2246"/>
                </a:cubicBezTo>
                <a:cubicBezTo>
                  <a:pt x="11518" y="2246"/>
                  <a:pt x="11464" y="2228"/>
                  <a:pt x="11391" y="2228"/>
                </a:cubicBezTo>
                <a:cubicBezTo>
                  <a:pt x="11337" y="2210"/>
                  <a:pt x="11265" y="2192"/>
                  <a:pt x="11210" y="2192"/>
                </a:cubicBezTo>
                <a:cubicBezTo>
                  <a:pt x="11156" y="2192"/>
                  <a:pt x="11084" y="2210"/>
                  <a:pt x="11047" y="2246"/>
                </a:cubicBezTo>
                <a:cubicBezTo>
                  <a:pt x="11029" y="2246"/>
                  <a:pt x="11011" y="2264"/>
                  <a:pt x="10993" y="2264"/>
                </a:cubicBezTo>
                <a:cubicBezTo>
                  <a:pt x="10957" y="2246"/>
                  <a:pt x="10939" y="2228"/>
                  <a:pt x="10921" y="2210"/>
                </a:cubicBezTo>
                <a:cubicBezTo>
                  <a:pt x="10866" y="2192"/>
                  <a:pt x="10794" y="2192"/>
                  <a:pt x="10758" y="2210"/>
                </a:cubicBezTo>
                <a:lnTo>
                  <a:pt x="10721" y="2210"/>
                </a:lnTo>
                <a:cubicBezTo>
                  <a:pt x="10703" y="2192"/>
                  <a:pt x="10685" y="2192"/>
                  <a:pt x="10667" y="2192"/>
                </a:cubicBezTo>
                <a:cubicBezTo>
                  <a:pt x="10631" y="2210"/>
                  <a:pt x="10595" y="2192"/>
                  <a:pt x="10558" y="2192"/>
                </a:cubicBezTo>
                <a:cubicBezTo>
                  <a:pt x="10504" y="2210"/>
                  <a:pt x="10486" y="2264"/>
                  <a:pt x="10486" y="2319"/>
                </a:cubicBezTo>
                <a:cubicBezTo>
                  <a:pt x="10504" y="2373"/>
                  <a:pt x="10522" y="2427"/>
                  <a:pt x="10540" y="2500"/>
                </a:cubicBezTo>
                <a:lnTo>
                  <a:pt x="10595" y="2609"/>
                </a:lnTo>
                <a:cubicBezTo>
                  <a:pt x="10558" y="2645"/>
                  <a:pt x="10540" y="2681"/>
                  <a:pt x="10540" y="2717"/>
                </a:cubicBezTo>
                <a:cubicBezTo>
                  <a:pt x="10522" y="2753"/>
                  <a:pt x="10540" y="2790"/>
                  <a:pt x="10540" y="2826"/>
                </a:cubicBezTo>
                <a:cubicBezTo>
                  <a:pt x="10395" y="2699"/>
                  <a:pt x="10269" y="2572"/>
                  <a:pt x="10160" y="2427"/>
                </a:cubicBezTo>
                <a:cubicBezTo>
                  <a:pt x="10088" y="2319"/>
                  <a:pt x="10015" y="2246"/>
                  <a:pt x="9925" y="2156"/>
                </a:cubicBezTo>
                <a:cubicBezTo>
                  <a:pt x="9852" y="2065"/>
                  <a:pt x="9744" y="2029"/>
                  <a:pt x="9635" y="2011"/>
                </a:cubicBezTo>
                <a:cubicBezTo>
                  <a:pt x="9562" y="2011"/>
                  <a:pt x="9508" y="2029"/>
                  <a:pt x="9454" y="2083"/>
                </a:cubicBezTo>
                <a:cubicBezTo>
                  <a:pt x="9454" y="2083"/>
                  <a:pt x="9454" y="2101"/>
                  <a:pt x="9454" y="2138"/>
                </a:cubicBezTo>
                <a:lnTo>
                  <a:pt x="9037" y="1957"/>
                </a:lnTo>
                <a:lnTo>
                  <a:pt x="8766" y="1848"/>
                </a:lnTo>
                <a:cubicBezTo>
                  <a:pt x="8693" y="1830"/>
                  <a:pt x="8621" y="1794"/>
                  <a:pt x="8548" y="1776"/>
                </a:cubicBezTo>
                <a:cubicBezTo>
                  <a:pt x="8548" y="1721"/>
                  <a:pt x="8458" y="1739"/>
                  <a:pt x="8458" y="1776"/>
                </a:cubicBezTo>
                <a:cubicBezTo>
                  <a:pt x="8440" y="1794"/>
                  <a:pt x="8440" y="1812"/>
                  <a:pt x="8458" y="1812"/>
                </a:cubicBezTo>
                <a:cubicBezTo>
                  <a:pt x="8403" y="1812"/>
                  <a:pt x="8367" y="1794"/>
                  <a:pt x="8349" y="1776"/>
                </a:cubicBezTo>
                <a:lnTo>
                  <a:pt x="8295" y="1739"/>
                </a:lnTo>
                <a:cubicBezTo>
                  <a:pt x="8259" y="1721"/>
                  <a:pt x="8204" y="1739"/>
                  <a:pt x="8222" y="1794"/>
                </a:cubicBezTo>
                <a:cubicBezTo>
                  <a:pt x="8204" y="1794"/>
                  <a:pt x="8204" y="1812"/>
                  <a:pt x="8222" y="1812"/>
                </a:cubicBezTo>
                <a:cubicBezTo>
                  <a:pt x="8240" y="1902"/>
                  <a:pt x="8259" y="1993"/>
                  <a:pt x="8277" y="2083"/>
                </a:cubicBezTo>
                <a:cubicBezTo>
                  <a:pt x="8295" y="2174"/>
                  <a:pt x="8313" y="2301"/>
                  <a:pt x="8331" y="2391"/>
                </a:cubicBezTo>
                <a:cubicBezTo>
                  <a:pt x="8331" y="2446"/>
                  <a:pt x="8367" y="2500"/>
                  <a:pt x="8367" y="2554"/>
                </a:cubicBezTo>
                <a:cubicBezTo>
                  <a:pt x="8385" y="2609"/>
                  <a:pt x="8367" y="2609"/>
                  <a:pt x="8385" y="2627"/>
                </a:cubicBezTo>
                <a:cubicBezTo>
                  <a:pt x="8385" y="2645"/>
                  <a:pt x="8385" y="2645"/>
                  <a:pt x="8385" y="2663"/>
                </a:cubicBezTo>
                <a:cubicBezTo>
                  <a:pt x="8385" y="2681"/>
                  <a:pt x="8385" y="2681"/>
                  <a:pt x="8385" y="2699"/>
                </a:cubicBezTo>
                <a:cubicBezTo>
                  <a:pt x="8367" y="2699"/>
                  <a:pt x="8367" y="2681"/>
                  <a:pt x="8349" y="2681"/>
                </a:cubicBezTo>
                <a:cubicBezTo>
                  <a:pt x="8313" y="2663"/>
                  <a:pt x="8277" y="2645"/>
                  <a:pt x="8222" y="2663"/>
                </a:cubicBezTo>
                <a:cubicBezTo>
                  <a:pt x="8204" y="2663"/>
                  <a:pt x="8204" y="2681"/>
                  <a:pt x="8204" y="2699"/>
                </a:cubicBezTo>
                <a:lnTo>
                  <a:pt x="8204" y="2699"/>
                </a:lnTo>
                <a:cubicBezTo>
                  <a:pt x="7951" y="2572"/>
                  <a:pt x="7733" y="2427"/>
                  <a:pt x="7516" y="2264"/>
                </a:cubicBezTo>
                <a:cubicBezTo>
                  <a:pt x="7462" y="2228"/>
                  <a:pt x="7407" y="2192"/>
                  <a:pt x="7353" y="2138"/>
                </a:cubicBezTo>
                <a:cubicBezTo>
                  <a:pt x="7317" y="2120"/>
                  <a:pt x="7299" y="2101"/>
                  <a:pt x="7263" y="2083"/>
                </a:cubicBezTo>
                <a:cubicBezTo>
                  <a:pt x="7244" y="2065"/>
                  <a:pt x="7208" y="2065"/>
                  <a:pt x="7172" y="2047"/>
                </a:cubicBezTo>
                <a:cubicBezTo>
                  <a:pt x="7118" y="2029"/>
                  <a:pt x="7118" y="1993"/>
                  <a:pt x="7118" y="1939"/>
                </a:cubicBezTo>
                <a:cubicBezTo>
                  <a:pt x="7118" y="1884"/>
                  <a:pt x="7100" y="1848"/>
                  <a:pt x="7081" y="1794"/>
                </a:cubicBezTo>
                <a:cubicBezTo>
                  <a:pt x="7027" y="1703"/>
                  <a:pt x="6918" y="1667"/>
                  <a:pt x="6810" y="1703"/>
                </a:cubicBezTo>
                <a:cubicBezTo>
                  <a:pt x="6755" y="1594"/>
                  <a:pt x="6683" y="1504"/>
                  <a:pt x="6611" y="1431"/>
                </a:cubicBezTo>
                <a:cubicBezTo>
                  <a:pt x="6574" y="1377"/>
                  <a:pt x="6520" y="1341"/>
                  <a:pt x="6484" y="1305"/>
                </a:cubicBezTo>
                <a:cubicBezTo>
                  <a:pt x="6429" y="1250"/>
                  <a:pt x="6375" y="1214"/>
                  <a:pt x="6321" y="1178"/>
                </a:cubicBezTo>
                <a:cubicBezTo>
                  <a:pt x="6267" y="1160"/>
                  <a:pt x="6212" y="1142"/>
                  <a:pt x="6158" y="1160"/>
                </a:cubicBezTo>
                <a:cubicBezTo>
                  <a:pt x="6140" y="1178"/>
                  <a:pt x="6104" y="1196"/>
                  <a:pt x="6085" y="1214"/>
                </a:cubicBezTo>
                <a:cubicBezTo>
                  <a:pt x="6085" y="1232"/>
                  <a:pt x="6067" y="1268"/>
                  <a:pt x="6067" y="1287"/>
                </a:cubicBezTo>
                <a:cubicBezTo>
                  <a:pt x="6067" y="1305"/>
                  <a:pt x="6067" y="1305"/>
                  <a:pt x="6049" y="1287"/>
                </a:cubicBezTo>
                <a:cubicBezTo>
                  <a:pt x="6013" y="1268"/>
                  <a:pt x="5995" y="1250"/>
                  <a:pt x="5959" y="1250"/>
                </a:cubicBezTo>
                <a:cubicBezTo>
                  <a:pt x="5904" y="1232"/>
                  <a:pt x="5850" y="1232"/>
                  <a:pt x="5796" y="1250"/>
                </a:cubicBezTo>
                <a:cubicBezTo>
                  <a:pt x="5741" y="1268"/>
                  <a:pt x="5687" y="1268"/>
                  <a:pt x="5633" y="1250"/>
                </a:cubicBezTo>
                <a:cubicBezTo>
                  <a:pt x="5578" y="1214"/>
                  <a:pt x="5542" y="1196"/>
                  <a:pt x="5488" y="1214"/>
                </a:cubicBezTo>
                <a:cubicBezTo>
                  <a:pt x="5397" y="1160"/>
                  <a:pt x="5325" y="1087"/>
                  <a:pt x="5252" y="1033"/>
                </a:cubicBezTo>
                <a:cubicBezTo>
                  <a:pt x="5107" y="888"/>
                  <a:pt x="4926" y="779"/>
                  <a:pt x="4727" y="707"/>
                </a:cubicBezTo>
                <a:cubicBezTo>
                  <a:pt x="4619" y="671"/>
                  <a:pt x="4492" y="635"/>
                  <a:pt x="4383" y="598"/>
                </a:cubicBezTo>
                <a:cubicBezTo>
                  <a:pt x="4274" y="544"/>
                  <a:pt x="4184" y="454"/>
                  <a:pt x="4075" y="399"/>
                </a:cubicBezTo>
                <a:cubicBezTo>
                  <a:pt x="3876" y="272"/>
                  <a:pt x="3659" y="164"/>
                  <a:pt x="3441" y="109"/>
                </a:cubicBezTo>
                <a:cubicBezTo>
                  <a:pt x="3315" y="55"/>
                  <a:pt x="3170" y="37"/>
                  <a:pt x="3043" y="19"/>
                </a:cubicBezTo>
                <a:cubicBezTo>
                  <a:pt x="2916" y="1"/>
                  <a:pt x="2771" y="1"/>
                  <a:pt x="2645" y="19"/>
                </a:cubicBezTo>
                <a:cubicBezTo>
                  <a:pt x="2626" y="19"/>
                  <a:pt x="2626" y="55"/>
                  <a:pt x="2645" y="55"/>
                </a:cubicBezTo>
                <a:lnTo>
                  <a:pt x="2663" y="55"/>
                </a:lnTo>
                <a:cubicBezTo>
                  <a:pt x="2663" y="55"/>
                  <a:pt x="2663" y="55"/>
                  <a:pt x="2663" y="73"/>
                </a:cubicBezTo>
                <a:cubicBezTo>
                  <a:pt x="2717" y="91"/>
                  <a:pt x="2753" y="91"/>
                  <a:pt x="2808" y="109"/>
                </a:cubicBezTo>
                <a:cubicBezTo>
                  <a:pt x="2844" y="128"/>
                  <a:pt x="2898" y="164"/>
                  <a:pt x="2934" y="182"/>
                </a:cubicBezTo>
                <a:cubicBezTo>
                  <a:pt x="3007" y="236"/>
                  <a:pt x="3079" y="291"/>
                  <a:pt x="3152" y="363"/>
                </a:cubicBezTo>
                <a:cubicBezTo>
                  <a:pt x="3224" y="435"/>
                  <a:pt x="3278" y="508"/>
                  <a:pt x="3333" y="580"/>
                </a:cubicBezTo>
                <a:cubicBezTo>
                  <a:pt x="3405" y="671"/>
                  <a:pt x="3441" y="761"/>
                  <a:pt x="3496" y="834"/>
                </a:cubicBezTo>
                <a:cubicBezTo>
                  <a:pt x="3568" y="924"/>
                  <a:pt x="3641" y="997"/>
                  <a:pt x="3731" y="1051"/>
                </a:cubicBezTo>
                <a:cubicBezTo>
                  <a:pt x="3822" y="1087"/>
                  <a:pt x="3912" y="1124"/>
                  <a:pt x="4021" y="1142"/>
                </a:cubicBezTo>
                <a:cubicBezTo>
                  <a:pt x="4111" y="1178"/>
                  <a:pt x="4202" y="1214"/>
                  <a:pt x="4293" y="1268"/>
                </a:cubicBezTo>
                <a:cubicBezTo>
                  <a:pt x="4365" y="1305"/>
                  <a:pt x="4456" y="1359"/>
                  <a:pt x="4510" y="1431"/>
                </a:cubicBezTo>
                <a:cubicBezTo>
                  <a:pt x="4619" y="1522"/>
                  <a:pt x="4727" y="1631"/>
                  <a:pt x="4818" y="1739"/>
                </a:cubicBezTo>
                <a:lnTo>
                  <a:pt x="4800" y="1757"/>
                </a:lnTo>
                <a:cubicBezTo>
                  <a:pt x="4745" y="1776"/>
                  <a:pt x="4709" y="1794"/>
                  <a:pt x="4691" y="1830"/>
                </a:cubicBezTo>
                <a:cubicBezTo>
                  <a:pt x="4655" y="1848"/>
                  <a:pt x="4637" y="1884"/>
                  <a:pt x="4637" y="1939"/>
                </a:cubicBezTo>
                <a:cubicBezTo>
                  <a:pt x="4637" y="1975"/>
                  <a:pt x="4673" y="2011"/>
                  <a:pt x="4691" y="2029"/>
                </a:cubicBezTo>
                <a:cubicBezTo>
                  <a:pt x="4745" y="2083"/>
                  <a:pt x="4673" y="2156"/>
                  <a:pt x="4655" y="2210"/>
                </a:cubicBezTo>
                <a:cubicBezTo>
                  <a:pt x="4637" y="2264"/>
                  <a:pt x="4673" y="2337"/>
                  <a:pt x="4709" y="2409"/>
                </a:cubicBezTo>
                <a:cubicBezTo>
                  <a:pt x="4709" y="2427"/>
                  <a:pt x="4727" y="2446"/>
                  <a:pt x="4709" y="2464"/>
                </a:cubicBezTo>
                <a:lnTo>
                  <a:pt x="4655" y="2500"/>
                </a:lnTo>
                <a:cubicBezTo>
                  <a:pt x="4637" y="2518"/>
                  <a:pt x="4619" y="2536"/>
                  <a:pt x="4600" y="2572"/>
                </a:cubicBezTo>
                <a:cubicBezTo>
                  <a:pt x="4582" y="2590"/>
                  <a:pt x="4600" y="2627"/>
                  <a:pt x="4637" y="2645"/>
                </a:cubicBezTo>
                <a:cubicBezTo>
                  <a:pt x="4691" y="2663"/>
                  <a:pt x="4745" y="2699"/>
                  <a:pt x="4782" y="2735"/>
                </a:cubicBezTo>
                <a:cubicBezTo>
                  <a:pt x="4836" y="2772"/>
                  <a:pt x="4872" y="2808"/>
                  <a:pt x="4908" y="2862"/>
                </a:cubicBezTo>
                <a:cubicBezTo>
                  <a:pt x="4945" y="2916"/>
                  <a:pt x="4981" y="2971"/>
                  <a:pt x="4999" y="3043"/>
                </a:cubicBezTo>
                <a:cubicBezTo>
                  <a:pt x="4999" y="3079"/>
                  <a:pt x="5035" y="3079"/>
                  <a:pt x="5053" y="3079"/>
                </a:cubicBezTo>
                <a:cubicBezTo>
                  <a:pt x="5089" y="3098"/>
                  <a:pt x="5126" y="3116"/>
                  <a:pt x="5162" y="3134"/>
                </a:cubicBezTo>
                <a:cubicBezTo>
                  <a:pt x="5198" y="3152"/>
                  <a:pt x="5216" y="3206"/>
                  <a:pt x="5216" y="3260"/>
                </a:cubicBezTo>
                <a:cubicBezTo>
                  <a:pt x="5216" y="3279"/>
                  <a:pt x="5198" y="3279"/>
                  <a:pt x="5180" y="3297"/>
                </a:cubicBezTo>
                <a:cubicBezTo>
                  <a:pt x="5162" y="3315"/>
                  <a:pt x="5144" y="3297"/>
                  <a:pt x="5126" y="3315"/>
                </a:cubicBezTo>
                <a:cubicBezTo>
                  <a:pt x="5053" y="3351"/>
                  <a:pt x="5035" y="3423"/>
                  <a:pt x="5071" y="3478"/>
                </a:cubicBezTo>
                <a:cubicBezTo>
                  <a:pt x="5089" y="3514"/>
                  <a:pt x="5107" y="3532"/>
                  <a:pt x="5126" y="3550"/>
                </a:cubicBezTo>
                <a:cubicBezTo>
                  <a:pt x="5144" y="3586"/>
                  <a:pt x="5126" y="3586"/>
                  <a:pt x="5126" y="3623"/>
                </a:cubicBezTo>
                <a:cubicBezTo>
                  <a:pt x="5089" y="3659"/>
                  <a:pt x="5071" y="3713"/>
                  <a:pt x="5071" y="3768"/>
                </a:cubicBezTo>
                <a:cubicBezTo>
                  <a:pt x="5071" y="3804"/>
                  <a:pt x="5089" y="3858"/>
                  <a:pt x="5107" y="3894"/>
                </a:cubicBezTo>
                <a:cubicBezTo>
                  <a:pt x="5126" y="3949"/>
                  <a:pt x="5144" y="3985"/>
                  <a:pt x="5162" y="4021"/>
                </a:cubicBezTo>
                <a:cubicBezTo>
                  <a:pt x="5180" y="4039"/>
                  <a:pt x="5180" y="4057"/>
                  <a:pt x="5180" y="4075"/>
                </a:cubicBezTo>
                <a:cubicBezTo>
                  <a:pt x="5180" y="4094"/>
                  <a:pt x="5180" y="4094"/>
                  <a:pt x="5180" y="4112"/>
                </a:cubicBezTo>
                <a:lnTo>
                  <a:pt x="5180" y="4112"/>
                </a:lnTo>
                <a:lnTo>
                  <a:pt x="5180" y="4112"/>
                </a:lnTo>
                <a:lnTo>
                  <a:pt x="5180" y="4130"/>
                </a:lnTo>
                <a:lnTo>
                  <a:pt x="5180" y="4148"/>
                </a:lnTo>
                <a:cubicBezTo>
                  <a:pt x="5180" y="4148"/>
                  <a:pt x="5162" y="4166"/>
                  <a:pt x="5162" y="4166"/>
                </a:cubicBezTo>
                <a:cubicBezTo>
                  <a:pt x="5144" y="4202"/>
                  <a:pt x="5126" y="4238"/>
                  <a:pt x="5107" y="4275"/>
                </a:cubicBezTo>
                <a:cubicBezTo>
                  <a:pt x="5107" y="4329"/>
                  <a:pt x="5144" y="4383"/>
                  <a:pt x="5180" y="4438"/>
                </a:cubicBezTo>
                <a:cubicBezTo>
                  <a:pt x="5234" y="4456"/>
                  <a:pt x="5270" y="4492"/>
                  <a:pt x="5289" y="4528"/>
                </a:cubicBezTo>
                <a:cubicBezTo>
                  <a:pt x="5307" y="4582"/>
                  <a:pt x="5325" y="4637"/>
                  <a:pt x="5325" y="4691"/>
                </a:cubicBezTo>
                <a:cubicBezTo>
                  <a:pt x="5325" y="4764"/>
                  <a:pt x="5325" y="4836"/>
                  <a:pt x="5325" y="4908"/>
                </a:cubicBezTo>
                <a:cubicBezTo>
                  <a:pt x="5307" y="4999"/>
                  <a:pt x="5307" y="5071"/>
                  <a:pt x="5289" y="5162"/>
                </a:cubicBezTo>
                <a:cubicBezTo>
                  <a:pt x="5252" y="5234"/>
                  <a:pt x="5234" y="5307"/>
                  <a:pt x="5198" y="5397"/>
                </a:cubicBezTo>
                <a:cubicBezTo>
                  <a:pt x="5198" y="5434"/>
                  <a:pt x="5144" y="5524"/>
                  <a:pt x="5089" y="5524"/>
                </a:cubicBezTo>
                <a:cubicBezTo>
                  <a:pt x="5053" y="5506"/>
                  <a:pt x="5017" y="5542"/>
                  <a:pt x="5035" y="5597"/>
                </a:cubicBezTo>
                <a:cubicBezTo>
                  <a:pt x="5035" y="5615"/>
                  <a:pt x="5053" y="5651"/>
                  <a:pt x="5053" y="5687"/>
                </a:cubicBezTo>
                <a:cubicBezTo>
                  <a:pt x="5053" y="5705"/>
                  <a:pt x="5035" y="5705"/>
                  <a:pt x="5035" y="5723"/>
                </a:cubicBezTo>
                <a:cubicBezTo>
                  <a:pt x="5035" y="5760"/>
                  <a:pt x="4981" y="5778"/>
                  <a:pt x="4945" y="5796"/>
                </a:cubicBezTo>
                <a:cubicBezTo>
                  <a:pt x="4890" y="5814"/>
                  <a:pt x="4854" y="5868"/>
                  <a:pt x="4854" y="5904"/>
                </a:cubicBezTo>
                <a:cubicBezTo>
                  <a:pt x="4836" y="5959"/>
                  <a:pt x="4836" y="6031"/>
                  <a:pt x="4872" y="6067"/>
                </a:cubicBezTo>
                <a:cubicBezTo>
                  <a:pt x="4890" y="6086"/>
                  <a:pt x="4908" y="6104"/>
                  <a:pt x="4945" y="6122"/>
                </a:cubicBezTo>
                <a:lnTo>
                  <a:pt x="4890" y="6122"/>
                </a:lnTo>
                <a:cubicBezTo>
                  <a:pt x="4854" y="6122"/>
                  <a:pt x="4818" y="6176"/>
                  <a:pt x="4854" y="6212"/>
                </a:cubicBezTo>
                <a:lnTo>
                  <a:pt x="4890" y="6230"/>
                </a:lnTo>
                <a:lnTo>
                  <a:pt x="4890" y="6230"/>
                </a:lnTo>
                <a:lnTo>
                  <a:pt x="4981" y="6285"/>
                </a:lnTo>
                <a:cubicBezTo>
                  <a:pt x="4945" y="6303"/>
                  <a:pt x="4926" y="6303"/>
                  <a:pt x="4908" y="6321"/>
                </a:cubicBezTo>
                <a:cubicBezTo>
                  <a:pt x="4908" y="6339"/>
                  <a:pt x="4890" y="6339"/>
                  <a:pt x="4872" y="6357"/>
                </a:cubicBezTo>
                <a:cubicBezTo>
                  <a:pt x="4854" y="6357"/>
                  <a:pt x="4836" y="6357"/>
                  <a:pt x="4818" y="6357"/>
                </a:cubicBezTo>
                <a:lnTo>
                  <a:pt x="4691" y="6357"/>
                </a:lnTo>
                <a:lnTo>
                  <a:pt x="4546" y="6357"/>
                </a:lnTo>
                <a:cubicBezTo>
                  <a:pt x="4510" y="6339"/>
                  <a:pt x="4474" y="6357"/>
                  <a:pt x="4437" y="6375"/>
                </a:cubicBezTo>
                <a:cubicBezTo>
                  <a:pt x="4419" y="6393"/>
                  <a:pt x="4401" y="6412"/>
                  <a:pt x="4401" y="6448"/>
                </a:cubicBezTo>
                <a:cubicBezTo>
                  <a:pt x="4329" y="6466"/>
                  <a:pt x="4256" y="6484"/>
                  <a:pt x="4202" y="6502"/>
                </a:cubicBezTo>
                <a:cubicBezTo>
                  <a:pt x="4148" y="6502"/>
                  <a:pt x="4130" y="6556"/>
                  <a:pt x="4166" y="6593"/>
                </a:cubicBezTo>
                <a:lnTo>
                  <a:pt x="4166" y="6611"/>
                </a:lnTo>
                <a:cubicBezTo>
                  <a:pt x="4166" y="6611"/>
                  <a:pt x="4148" y="6629"/>
                  <a:pt x="4148" y="6629"/>
                </a:cubicBezTo>
                <a:cubicBezTo>
                  <a:pt x="4111" y="6647"/>
                  <a:pt x="4075" y="6647"/>
                  <a:pt x="4057" y="6665"/>
                </a:cubicBezTo>
                <a:cubicBezTo>
                  <a:pt x="4021" y="6665"/>
                  <a:pt x="4003" y="6701"/>
                  <a:pt x="4003" y="6738"/>
                </a:cubicBezTo>
                <a:cubicBezTo>
                  <a:pt x="4021" y="6756"/>
                  <a:pt x="4021" y="6774"/>
                  <a:pt x="4057" y="6792"/>
                </a:cubicBezTo>
                <a:cubicBezTo>
                  <a:pt x="4075" y="6810"/>
                  <a:pt x="4093" y="6846"/>
                  <a:pt x="4057" y="6846"/>
                </a:cubicBezTo>
                <a:cubicBezTo>
                  <a:pt x="4003" y="6864"/>
                  <a:pt x="3967" y="6864"/>
                  <a:pt x="3930" y="6864"/>
                </a:cubicBezTo>
                <a:cubicBezTo>
                  <a:pt x="3840" y="6864"/>
                  <a:pt x="3767" y="6882"/>
                  <a:pt x="3677" y="6901"/>
                </a:cubicBezTo>
                <a:lnTo>
                  <a:pt x="3659" y="6901"/>
                </a:lnTo>
                <a:cubicBezTo>
                  <a:pt x="3604" y="6901"/>
                  <a:pt x="3586" y="6973"/>
                  <a:pt x="3641" y="6991"/>
                </a:cubicBezTo>
                <a:lnTo>
                  <a:pt x="3659" y="7009"/>
                </a:lnTo>
                <a:cubicBezTo>
                  <a:pt x="3767" y="7063"/>
                  <a:pt x="3858" y="7118"/>
                  <a:pt x="3967" y="7154"/>
                </a:cubicBezTo>
                <a:lnTo>
                  <a:pt x="4130" y="7226"/>
                </a:lnTo>
                <a:cubicBezTo>
                  <a:pt x="4148" y="7245"/>
                  <a:pt x="4184" y="7263"/>
                  <a:pt x="4202" y="7281"/>
                </a:cubicBezTo>
                <a:cubicBezTo>
                  <a:pt x="4075" y="7281"/>
                  <a:pt x="3948" y="7263"/>
                  <a:pt x="3822" y="7263"/>
                </a:cubicBezTo>
                <a:cubicBezTo>
                  <a:pt x="3677" y="7245"/>
                  <a:pt x="3532" y="7208"/>
                  <a:pt x="3387" y="7190"/>
                </a:cubicBezTo>
                <a:lnTo>
                  <a:pt x="3387" y="7190"/>
                </a:lnTo>
                <a:cubicBezTo>
                  <a:pt x="3351" y="7190"/>
                  <a:pt x="3315" y="7190"/>
                  <a:pt x="3278" y="7190"/>
                </a:cubicBezTo>
                <a:cubicBezTo>
                  <a:pt x="3224" y="7190"/>
                  <a:pt x="3188" y="7208"/>
                  <a:pt x="3134" y="7208"/>
                </a:cubicBezTo>
                <a:cubicBezTo>
                  <a:pt x="3043" y="7226"/>
                  <a:pt x="2934" y="7263"/>
                  <a:pt x="2844" y="7281"/>
                </a:cubicBezTo>
                <a:cubicBezTo>
                  <a:pt x="2808" y="7299"/>
                  <a:pt x="2789" y="7353"/>
                  <a:pt x="2826" y="7389"/>
                </a:cubicBezTo>
                <a:cubicBezTo>
                  <a:pt x="2844" y="7408"/>
                  <a:pt x="2844" y="7426"/>
                  <a:pt x="2826" y="7444"/>
                </a:cubicBezTo>
                <a:cubicBezTo>
                  <a:pt x="2789" y="7462"/>
                  <a:pt x="2735" y="7480"/>
                  <a:pt x="2699" y="7480"/>
                </a:cubicBezTo>
                <a:cubicBezTo>
                  <a:pt x="2645" y="7498"/>
                  <a:pt x="2626" y="7552"/>
                  <a:pt x="2663" y="7589"/>
                </a:cubicBezTo>
                <a:lnTo>
                  <a:pt x="2663" y="7589"/>
                </a:lnTo>
                <a:lnTo>
                  <a:pt x="2663" y="7589"/>
                </a:lnTo>
                <a:cubicBezTo>
                  <a:pt x="2663" y="7607"/>
                  <a:pt x="2663" y="7607"/>
                  <a:pt x="2645" y="7625"/>
                </a:cubicBezTo>
                <a:cubicBezTo>
                  <a:pt x="2626" y="7643"/>
                  <a:pt x="2590" y="7643"/>
                  <a:pt x="2554" y="7661"/>
                </a:cubicBezTo>
                <a:cubicBezTo>
                  <a:pt x="2500" y="7679"/>
                  <a:pt x="2427" y="7715"/>
                  <a:pt x="2373" y="7752"/>
                </a:cubicBezTo>
                <a:cubicBezTo>
                  <a:pt x="2355" y="7770"/>
                  <a:pt x="2337" y="7788"/>
                  <a:pt x="2301" y="7806"/>
                </a:cubicBezTo>
                <a:cubicBezTo>
                  <a:pt x="2264" y="7824"/>
                  <a:pt x="2246" y="7824"/>
                  <a:pt x="2210" y="7806"/>
                </a:cubicBezTo>
                <a:cubicBezTo>
                  <a:pt x="2174" y="7806"/>
                  <a:pt x="2138" y="7824"/>
                  <a:pt x="2119" y="7860"/>
                </a:cubicBezTo>
                <a:cubicBezTo>
                  <a:pt x="2101" y="7860"/>
                  <a:pt x="2083" y="7878"/>
                  <a:pt x="2065" y="7897"/>
                </a:cubicBezTo>
                <a:lnTo>
                  <a:pt x="1703" y="7806"/>
                </a:lnTo>
                <a:lnTo>
                  <a:pt x="1504" y="7770"/>
                </a:lnTo>
                <a:cubicBezTo>
                  <a:pt x="1449" y="7752"/>
                  <a:pt x="1395" y="7734"/>
                  <a:pt x="1323" y="7734"/>
                </a:cubicBezTo>
                <a:cubicBezTo>
                  <a:pt x="1268" y="7734"/>
                  <a:pt x="1232" y="7770"/>
                  <a:pt x="1214" y="7806"/>
                </a:cubicBezTo>
                <a:cubicBezTo>
                  <a:pt x="1196" y="7824"/>
                  <a:pt x="1196" y="7842"/>
                  <a:pt x="1196" y="7860"/>
                </a:cubicBezTo>
                <a:lnTo>
                  <a:pt x="1105" y="7860"/>
                </a:lnTo>
                <a:lnTo>
                  <a:pt x="725" y="7878"/>
                </a:lnTo>
                <a:cubicBezTo>
                  <a:pt x="508" y="7860"/>
                  <a:pt x="290" y="7897"/>
                  <a:pt x="109" y="7969"/>
                </a:cubicBezTo>
                <a:lnTo>
                  <a:pt x="73" y="7987"/>
                </a:lnTo>
                <a:cubicBezTo>
                  <a:pt x="1" y="8023"/>
                  <a:pt x="19" y="8114"/>
                  <a:pt x="91" y="8114"/>
                </a:cubicBezTo>
                <a:lnTo>
                  <a:pt x="127" y="8114"/>
                </a:lnTo>
                <a:cubicBezTo>
                  <a:pt x="381" y="8150"/>
                  <a:pt x="634" y="8168"/>
                  <a:pt x="888" y="8186"/>
                </a:cubicBezTo>
                <a:cubicBezTo>
                  <a:pt x="942" y="8186"/>
                  <a:pt x="1015" y="8204"/>
                  <a:pt x="1069" y="8222"/>
                </a:cubicBezTo>
                <a:cubicBezTo>
                  <a:pt x="1105" y="8259"/>
                  <a:pt x="1142" y="8277"/>
                  <a:pt x="1196" y="8313"/>
                </a:cubicBezTo>
                <a:cubicBezTo>
                  <a:pt x="1232" y="8349"/>
                  <a:pt x="1286" y="8367"/>
                  <a:pt x="1359" y="8367"/>
                </a:cubicBezTo>
                <a:cubicBezTo>
                  <a:pt x="1413" y="8349"/>
                  <a:pt x="1467" y="8331"/>
                  <a:pt x="1522" y="8313"/>
                </a:cubicBezTo>
                <a:cubicBezTo>
                  <a:pt x="1630" y="8277"/>
                  <a:pt x="1757" y="8295"/>
                  <a:pt x="1866" y="8349"/>
                </a:cubicBezTo>
                <a:cubicBezTo>
                  <a:pt x="1884" y="8349"/>
                  <a:pt x="1884" y="8349"/>
                  <a:pt x="1902" y="8331"/>
                </a:cubicBezTo>
                <a:lnTo>
                  <a:pt x="1938" y="8367"/>
                </a:lnTo>
                <a:cubicBezTo>
                  <a:pt x="1975" y="8385"/>
                  <a:pt x="2011" y="8422"/>
                  <a:pt x="2065" y="8422"/>
                </a:cubicBezTo>
                <a:cubicBezTo>
                  <a:pt x="2101" y="8440"/>
                  <a:pt x="2156" y="8440"/>
                  <a:pt x="2192" y="8458"/>
                </a:cubicBezTo>
                <a:cubicBezTo>
                  <a:pt x="2246" y="8476"/>
                  <a:pt x="2246" y="8530"/>
                  <a:pt x="2264" y="8567"/>
                </a:cubicBezTo>
                <a:cubicBezTo>
                  <a:pt x="2282" y="8603"/>
                  <a:pt x="2319" y="8639"/>
                  <a:pt x="2373" y="8657"/>
                </a:cubicBezTo>
                <a:cubicBezTo>
                  <a:pt x="2409" y="8657"/>
                  <a:pt x="2464" y="8657"/>
                  <a:pt x="2500" y="8675"/>
                </a:cubicBezTo>
                <a:cubicBezTo>
                  <a:pt x="2536" y="8711"/>
                  <a:pt x="2536" y="8730"/>
                  <a:pt x="2554" y="8766"/>
                </a:cubicBezTo>
                <a:cubicBezTo>
                  <a:pt x="2572" y="8802"/>
                  <a:pt x="2590" y="8838"/>
                  <a:pt x="2626" y="8874"/>
                </a:cubicBezTo>
                <a:cubicBezTo>
                  <a:pt x="2645" y="8893"/>
                  <a:pt x="2699" y="8929"/>
                  <a:pt x="2735" y="8929"/>
                </a:cubicBezTo>
                <a:cubicBezTo>
                  <a:pt x="2808" y="8947"/>
                  <a:pt x="2880" y="8929"/>
                  <a:pt x="2952" y="8965"/>
                </a:cubicBezTo>
                <a:cubicBezTo>
                  <a:pt x="2989" y="8965"/>
                  <a:pt x="3007" y="8983"/>
                  <a:pt x="3025" y="9001"/>
                </a:cubicBezTo>
                <a:cubicBezTo>
                  <a:pt x="3025" y="9056"/>
                  <a:pt x="3061" y="9092"/>
                  <a:pt x="3097" y="9110"/>
                </a:cubicBezTo>
                <a:cubicBezTo>
                  <a:pt x="3134" y="9128"/>
                  <a:pt x="3170" y="9146"/>
                  <a:pt x="3224" y="9146"/>
                </a:cubicBezTo>
                <a:cubicBezTo>
                  <a:pt x="3260" y="9146"/>
                  <a:pt x="3297" y="9146"/>
                  <a:pt x="3333" y="9164"/>
                </a:cubicBezTo>
                <a:cubicBezTo>
                  <a:pt x="3351" y="9182"/>
                  <a:pt x="3351" y="9200"/>
                  <a:pt x="3351" y="9219"/>
                </a:cubicBezTo>
                <a:cubicBezTo>
                  <a:pt x="3351" y="9237"/>
                  <a:pt x="3351" y="9255"/>
                  <a:pt x="3369" y="9273"/>
                </a:cubicBezTo>
                <a:cubicBezTo>
                  <a:pt x="3387" y="9327"/>
                  <a:pt x="3405" y="9363"/>
                  <a:pt x="3441" y="9381"/>
                </a:cubicBezTo>
                <a:cubicBezTo>
                  <a:pt x="3460" y="9400"/>
                  <a:pt x="3496" y="9400"/>
                  <a:pt x="3514" y="9400"/>
                </a:cubicBezTo>
                <a:lnTo>
                  <a:pt x="3568" y="9400"/>
                </a:lnTo>
                <a:cubicBezTo>
                  <a:pt x="3568" y="9400"/>
                  <a:pt x="3568" y="9490"/>
                  <a:pt x="3550" y="9508"/>
                </a:cubicBezTo>
                <a:cubicBezTo>
                  <a:pt x="3532" y="9544"/>
                  <a:pt x="3550" y="9563"/>
                  <a:pt x="3586" y="9581"/>
                </a:cubicBezTo>
                <a:lnTo>
                  <a:pt x="3623" y="9581"/>
                </a:lnTo>
                <a:lnTo>
                  <a:pt x="3731" y="9581"/>
                </a:lnTo>
                <a:cubicBezTo>
                  <a:pt x="3731" y="9581"/>
                  <a:pt x="3749" y="9581"/>
                  <a:pt x="3749" y="9581"/>
                </a:cubicBezTo>
                <a:lnTo>
                  <a:pt x="3749" y="9581"/>
                </a:lnTo>
                <a:lnTo>
                  <a:pt x="3822" y="9581"/>
                </a:lnTo>
                <a:cubicBezTo>
                  <a:pt x="3858" y="9599"/>
                  <a:pt x="3894" y="9599"/>
                  <a:pt x="3930" y="9617"/>
                </a:cubicBezTo>
                <a:cubicBezTo>
                  <a:pt x="3985" y="9635"/>
                  <a:pt x="4021" y="9635"/>
                  <a:pt x="4075" y="9599"/>
                </a:cubicBezTo>
                <a:lnTo>
                  <a:pt x="4075" y="9581"/>
                </a:lnTo>
                <a:lnTo>
                  <a:pt x="4075" y="9581"/>
                </a:lnTo>
                <a:lnTo>
                  <a:pt x="4075" y="9581"/>
                </a:lnTo>
                <a:lnTo>
                  <a:pt x="4075" y="9581"/>
                </a:lnTo>
                <a:lnTo>
                  <a:pt x="4093" y="9581"/>
                </a:lnTo>
                <a:cubicBezTo>
                  <a:pt x="4111" y="9599"/>
                  <a:pt x="4111" y="9599"/>
                  <a:pt x="4111" y="9599"/>
                </a:cubicBezTo>
                <a:cubicBezTo>
                  <a:pt x="4111" y="9617"/>
                  <a:pt x="4093" y="9635"/>
                  <a:pt x="4093" y="9653"/>
                </a:cubicBezTo>
                <a:lnTo>
                  <a:pt x="4057" y="9671"/>
                </a:lnTo>
                <a:cubicBezTo>
                  <a:pt x="4003" y="9689"/>
                  <a:pt x="4021" y="9762"/>
                  <a:pt x="4075" y="9780"/>
                </a:cubicBezTo>
                <a:cubicBezTo>
                  <a:pt x="4093" y="9780"/>
                  <a:pt x="4130" y="9798"/>
                  <a:pt x="4148" y="9798"/>
                </a:cubicBezTo>
                <a:cubicBezTo>
                  <a:pt x="4166" y="9816"/>
                  <a:pt x="4184" y="9816"/>
                  <a:pt x="4202" y="9816"/>
                </a:cubicBezTo>
                <a:lnTo>
                  <a:pt x="4220" y="9816"/>
                </a:lnTo>
                <a:cubicBezTo>
                  <a:pt x="4220" y="9852"/>
                  <a:pt x="4256" y="9889"/>
                  <a:pt x="4293" y="9925"/>
                </a:cubicBezTo>
                <a:cubicBezTo>
                  <a:pt x="4311" y="9943"/>
                  <a:pt x="4347" y="9943"/>
                  <a:pt x="4365" y="9961"/>
                </a:cubicBezTo>
                <a:cubicBezTo>
                  <a:pt x="4365" y="9979"/>
                  <a:pt x="4365" y="10015"/>
                  <a:pt x="4365" y="10052"/>
                </a:cubicBezTo>
                <a:cubicBezTo>
                  <a:pt x="4329" y="10196"/>
                  <a:pt x="4419" y="10341"/>
                  <a:pt x="4564" y="10378"/>
                </a:cubicBezTo>
                <a:cubicBezTo>
                  <a:pt x="4673" y="10414"/>
                  <a:pt x="4854" y="10432"/>
                  <a:pt x="4890" y="10577"/>
                </a:cubicBezTo>
                <a:cubicBezTo>
                  <a:pt x="4890" y="10613"/>
                  <a:pt x="4908" y="10649"/>
                  <a:pt x="4926" y="10667"/>
                </a:cubicBezTo>
                <a:cubicBezTo>
                  <a:pt x="4945" y="10703"/>
                  <a:pt x="4981" y="10722"/>
                  <a:pt x="5017" y="10722"/>
                </a:cubicBezTo>
                <a:cubicBezTo>
                  <a:pt x="5035" y="10740"/>
                  <a:pt x="5071" y="10740"/>
                  <a:pt x="5089" y="10758"/>
                </a:cubicBezTo>
                <a:cubicBezTo>
                  <a:pt x="5107" y="10758"/>
                  <a:pt x="5107" y="10812"/>
                  <a:pt x="5107" y="10830"/>
                </a:cubicBezTo>
                <a:cubicBezTo>
                  <a:pt x="5126" y="10903"/>
                  <a:pt x="5198" y="10921"/>
                  <a:pt x="5252" y="10921"/>
                </a:cubicBezTo>
                <a:cubicBezTo>
                  <a:pt x="5289" y="10921"/>
                  <a:pt x="5325" y="10939"/>
                  <a:pt x="5361" y="10957"/>
                </a:cubicBezTo>
                <a:cubicBezTo>
                  <a:pt x="5379" y="10957"/>
                  <a:pt x="5397" y="11011"/>
                  <a:pt x="5361" y="11011"/>
                </a:cubicBezTo>
                <a:cubicBezTo>
                  <a:pt x="5343" y="11029"/>
                  <a:pt x="5343" y="11048"/>
                  <a:pt x="5361" y="11066"/>
                </a:cubicBezTo>
                <a:cubicBezTo>
                  <a:pt x="5361" y="11066"/>
                  <a:pt x="5361" y="11084"/>
                  <a:pt x="5379" y="11084"/>
                </a:cubicBezTo>
                <a:cubicBezTo>
                  <a:pt x="5433" y="11120"/>
                  <a:pt x="5470" y="11192"/>
                  <a:pt x="5506" y="11265"/>
                </a:cubicBezTo>
                <a:cubicBezTo>
                  <a:pt x="5524" y="11319"/>
                  <a:pt x="5542" y="11374"/>
                  <a:pt x="5596" y="11410"/>
                </a:cubicBezTo>
                <a:cubicBezTo>
                  <a:pt x="5542" y="11482"/>
                  <a:pt x="5524" y="11555"/>
                  <a:pt x="5560" y="11645"/>
                </a:cubicBezTo>
                <a:cubicBezTo>
                  <a:pt x="5578" y="11681"/>
                  <a:pt x="5615" y="11718"/>
                  <a:pt x="5669" y="11718"/>
                </a:cubicBezTo>
                <a:lnTo>
                  <a:pt x="5687" y="11718"/>
                </a:lnTo>
                <a:lnTo>
                  <a:pt x="5687" y="11718"/>
                </a:lnTo>
                <a:lnTo>
                  <a:pt x="5687" y="11808"/>
                </a:lnTo>
                <a:cubicBezTo>
                  <a:pt x="5705" y="11917"/>
                  <a:pt x="5705" y="12025"/>
                  <a:pt x="5723" y="12152"/>
                </a:cubicBezTo>
                <a:cubicBezTo>
                  <a:pt x="5741" y="12207"/>
                  <a:pt x="5741" y="12261"/>
                  <a:pt x="5759" y="12315"/>
                </a:cubicBezTo>
                <a:cubicBezTo>
                  <a:pt x="5778" y="12333"/>
                  <a:pt x="5778" y="12370"/>
                  <a:pt x="5778" y="12388"/>
                </a:cubicBezTo>
                <a:cubicBezTo>
                  <a:pt x="5778" y="12424"/>
                  <a:pt x="5759" y="12442"/>
                  <a:pt x="5759" y="12460"/>
                </a:cubicBezTo>
                <a:cubicBezTo>
                  <a:pt x="5759" y="12569"/>
                  <a:pt x="5850" y="12605"/>
                  <a:pt x="5922" y="12605"/>
                </a:cubicBezTo>
                <a:cubicBezTo>
                  <a:pt x="5922" y="12623"/>
                  <a:pt x="5922" y="12641"/>
                  <a:pt x="5922" y="12659"/>
                </a:cubicBezTo>
                <a:cubicBezTo>
                  <a:pt x="5886" y="12696"/>
                  <a:pt x="5868" y="12732"/>
                  <a:pt x="5868" y="12786"/>
                </a:cubicBezTo>
                <a:lnTo>
                  <a:pt x="5868" y="12822"/>
                </a:lnTo>
                <a:cubicBezTo>
                  <a:pt x="5886" y="12822"/>
                  <a:pt x="5886" y="12840"/>
                  <a:pt x="5886" y="12840"/>
                </a:cubicBezTo>
                <a:lnTo>
                  <a:pt x="5886" y="12840"/>
                </a:lnTo>
                <a:cubicBezTo>
                  <a:pt x="5886" y="12859"/>
                  <a:pt x="5868" y="12859"/>
                  <a:pt x="5868" y="12877"/>
                </a:cubicBezTo>
                <a:lnTo>
                  <a:pt x="5759" y="13022"/>
                </a:lnTo>
                <a:cubicBezTo>
                  <a:pt x="5723" y="13058"/>
                  <a:pt x="5759" y="13130"/>
                  <a:pt x="5814" y="13112"/>
                </a:cubicBezTo>
                <a:lnTo>
                  <a:pt x="5868" y="13112"/>
                </a:lnTo>
                <a:cubicBezTo>
                  <a:pt x="5886" y="13112"/>
                  <a:pt x="5904" y="13112"/>
                  <a:pt x="5922" y="13112"/>
                </a:cubicBezTo>
                <a:cubicBezTo>
                  <a:pt x="5959" y="13130"/>
                  <a:pt x="5977" y="13130"/>
                  <a:pt x="5977" y="13166"/>
                </a:cubicBezTo>
                <a:cubicBezTo>
                  <a:pt x="5977" y="13203"/>
                  <a:pt x="5922" y="13239"/>
                  <a:pt x="5886" y="13257"/>
                </a:cubicBezTo>
                <a:cubicBezTo>
                  <a:pt x="5850" y="13311"/>
                  <a:pt x="5832" y="13384"/>
                  <a:pt x="5850" y="13438"/>
                </a:cubicBezTo>
                <a:cubicBezTo>
                  <a:pt x="5814" y="13474"/>
                  <a:pt x="5759" y="13510"/>
                  <a:pt x="5705" y="13547"/>
                </a:cubicBezTo>
                <a:cubicBezTo>
                  <a:pt x="5651" y="13601"/>
                  <a:pt x="5615" y="13655"/>
                  <a:pt x="5596" y="13728"/>
                </a:cubicBezTo>
                <a:cubicBezTo>
                  <a:pt x="5578" y="13800"/>
                  <a:pt x="5596" y="13873"/>
                  <a:pt x="5651" y="13927"/>
                </a:cubicBezTo>
                <a:cubicBezTo>
                  <a:pt x="5651" y="13927"/>
                  <a:pt x="5669" y="13945"/>
                  <a:pt x="5651" y="13963"/>
                </a:cubicBezTo>
                <a:cubicBezTo>
                  <a:pt x="5651" y="13981"/>
                  <a:pt x="5633" y="13999"/>
                  <a:pt x="5615" y="14018"/>
                </a:cubicBezTo>
                <a:lnTo>
                  <a:pt x="5524" y="14126"/>
                </a:lnTo>
                <a:cubicBezTo>
                  <a:pt x="5506" y="14144"/>
                  <a:pt x="5524" y="14181"/>
                  <a:pt x="5542" y="14199"/>
                </a:cubicBezTo>
                <a:lnTo>
                  <a:pt x="5596" y="14217"/>
                </a:lnTo>
                <a:lnTo>
                  <a:pt x="5470" y="14307"/>
                </a:lnTo>
                <a:cubicBezTo>
                  <a:pt x="5397" y="14343"/>
                  <a:pt x="5343" y="14398"/>
                  <a:pt x="5289" y="14452"/>
                </a:cubicBezTo>
                <a:cubicBezTo>
                  <a:pt x="5289" y="14452"/>
                  <a:pt x="5289" y="14470"/>
                  <a:pt x="5289" y="14470"/>
                </a:cubicBezTo>
                <a:cubicBezTo>
                  <a:pt x="5270" y="14488"/>
                  <a:pt x="5252" y="14506"/>
                  <a:pt x="5252" y="14525"/>
                </a:cubicBezTo>
                <a:cubicBezTo>
                  <a:pt x="5234" y="14561"/>
                  <a:pt x="5216" y="14597"/>
                  <a:pt x="5198" y="14615"/>
                </a:cubicBezTo>
                <a:cubicBezTo>
                  <a:pt x="5162" y="14651"/>
                  <a:pt x="5144" y="14688"/>
                  <a:pt x="5144" y="14742"/>
                </a:cubicBezTo>
                <a:cubicBezTo>
                  <a:pt x="5126" y="14760"/>
                  <a:pt x="5126" y="14778"/>
                  <a:pt x="5144" y="14814"/>
                </a:cubicBezTo>
                <a:cubicBezTo>
                  <a:pt x="5144" y="14832"/>
                  <a:pt x="5144" y="14832"/>
                  <a:pt x="5144" y="14869"/>
                </a:cubicBezTo>
                <a:cubicBezTo>
                  <a:pt x="5089" y="14905"/>
                  <a:pt x="5053" y="14941"/>
                  <a:pt x="4999" y="14977"/>
                </a:cubicBezTo>
                <a:cubicBezTo>
                  <a:pt x="4963" y="15014"/>
                  <a:pt x="4981" y="15068"/>
                  <a:pt x="5035" y="15068"/>
                </a:cubicBezTo>
                <a:lnTo>
                  <a:pt x="5053" y="15068"/>
                </a:lnTo>
                <a:lnTo>
                  <a:pt x="5144" y="15068"/>
                </a:lnTo>
                <a:lnTo>
                  <a:pt x="5162" y="15068"/>
                </a:lnTo>
                <a:cubicBezTo>
                  <a:pt x="5162" y="15086"/>
                  <a:pt x="5198" y="15104"/>
                  <a:pt x="5198" y="15068"/>
                </a:cubicBezTo>
                <a:cubicBezTo>
                  <a:pt x="5198" y="15050"/>
                  <a:pt x="5234" y="15050"/>
                  <a:pt x="5234" y="15068"/>
                </a:cubicBezTo>
                <a:lnTo>
                  <a:pt x="5234" y="15122"/>
                </a:lnTo>
                <a:cubicBezTo>
                  <a:pt x="5234" y="15122"/>
                  <a:pt x="5162" y="15177"/>
                  <a:pt x="5126" y="15195"/>
                </a:cubicBezTo>
                <a:lnTo>
                  <a:pt x="5017" y="15249"/>
                </a:lnTo>
                <a:lnTo>
                  <a:pt x="4945" y="15285"/>
                </a:lnTo>
                <a:cubicBezTo>
                  <a:pt x="4945" y="15303"/>
                  <a:pt x="4926" y="15321"/>
                  <a:pt x="4908" y="15321"/>
                </a:cubicBezTo>
                <a:cubicBezTo>
                  <a:pt x="4872" y="15376"/>
                  <a:pt x="4908" y="15430"/>
                  <a:pt x="4963" y="15466"/>
                </a:cubicBezTo>
                <a:cubicBezTo>
                  <a:pt x="4908" y="15521"/>
                  <a:pt x="4854" y="15557"/>
                  <a:pt x="4818" y="15611"/>
                </a:cubicBezTo>
                <a:cubicBezTo>
                  <a:pt x="4800" y="15647"/>
                  <a:pt x="4782" y="15665"/>
                  <a:pt x="4782" y="15702"/>
                </a:cubicBezTo>
                <a:cubicBezTo>
                  <a:pt x="4782" y="15720"/>
                  <a:pt x="4763" y="15738"/>
                  <a:pt x="4763" y="15756"/>
                </a:cubicBezTo>
                <a:cubicBezTo>
                  <a:pt x="4727" y="15774"/>
                  <a:pt x="4709" y="15810"/>
                  <a:pt x="4691" y="15847"/>
                </a:cubicBezTo>
                <a:cubicBezTo>
                  <a:pt x="4619" y="15901"/>
                  <a:pt x="4564" y="15937"/>
                  <a:pt x="4510" y="15991"/>
                </a:cubicBezTo>
                <a:cubicBezTo>
                  <a:pt x="4437" y="16046"/>
                  <a:pt x="4401" y="16118"/>
                  <a:pt x="4365" y="16191"/>
                </a:cubicBezTo>
                <a:cubicBezTo>
                  <a:pt x="4329" y="16209"/>
                  <a:pt x="4274" y="16209"/>
                  <a:pt x="4220" y="16227"/>
                </a:cubicBezTo>
                <a:cubicBezTo>
                  <a:pt x="4166" y="16227"/>
                  <a:pt x="4111" y="16227"/>
                  <a:pt x="4057" y="16245"/>
                </a:cubicBezTo>
                <a:cubicBezTo>
                  <a:pt x="4021" y="16281"/>
                  <a:pt x="3967" y="16299"/>
                  <a:pt x="3930" y="16336"/>
                </a:cubicBezTo>
                <a:lnTo>
                  <a:pt x="3804" y="16444"/>
                </a:lnTo>
                <a:cubicBezTo>
                  <a:pt x="3731" y="16517"/>
                  <a:pt x="3659" y="16607"/>
                  <a:pt x="3586" y="16680"/>
                </a:cubicBezTo>
                <a:cubicBezTo>
                  <a:pt x="3514" y="16752"/>
                  <a:pt x="3441" y="16843"/>
                  <a:pt x="3369" y="16933"/>
                </a:cubicBezTo>
                <a:lnTo>
                  <a:pt x="3351" y="16969"/>
                </a:lnTo>
                <a:cubicBezTo>
                  <a:pt x="3333" y="16987"/>
                  <a:pt x="3333" y="17006"/>
                  <a:pt x="3351" y="17042"/>
                </a:cubicBezTo>
                <a:cubicBezTo>
                  <a:pt x="3369" y="17060"/>
                  <a:pt x="3405" y="17060"/>
                  <a:pt x="3423" y="17060"/>
                </a:cubicBezTo>
                <a:lnTo>
                  <a:pt x="3460" y="17042"/>
                </a:lnTo>
                <a:cubicBezTo>
                  <a:pt x="3641" y="16933"/>
                  <a:pt x="3840" y="16861"/>
                  <a:pt x="4021" y="16770"/>
                </a:cubicBezTo>
                <a:lnTo>
                  <a:pt x="4166" y="16698"/>
                </a:lnTo>
                <a:lnTo>
                  <a:pt x="4256" y="16662"/>
                </a:lnTo>
                <a:cubicBezTo>
                  <a:pt x="4274" y="16662"/>
                  <a:pt x="4311" y="16643"/>
                  <a:pt x="4329" y="16643"/>
                </a:cubicBezTo>
                <a:cubicBezTo>
                  <a:pt x="4383" y="16625"/>
                  <a:pt x="4437" y="16589"/>
                  <a:pt x="4492" y="16571"/>
                </a:cubicBezTo>
                <a:lnTo>
                  <a:pt x="4619" y="16499"/>
                </a:lnTo>
                <a:lnTo>
                  <a:pt x="4854" y="16408"/>
                </a:lnTo>
                <a:lnTo>
                  <a:pt x="4854" y="16408"/>
                </a:lnTo>
                <a:cubicBezTo>
                  <a:pt x="4854" y="16444"/>
                  <a:pt x="4890" y="16480"/>
                  <a:pt x="4926" y="16462"/>
                </a:cubicBezTo>
                <a:cubicBezTo>
                  <a:pt x="5035" y="16408"/>
                  <a:pt x="5144" y="16354"/>
                  <a:pt x="5252" y="16317"/>
                </a:cubicBezTo>
                <a:lnTo>
                  <a:pt x="5234" y="16336"/>
                </a:lnTo>
                <a:cubicBezTo>
                  <a:pt x="5198" y="16354"/>
                  <a:pt x="5198" y="16390"/>
                  <a:pt x="5234" y="16426"/>
                </a:cubicBezTo>
                <a:cubicBezTo>
                  <a:pt x="5270" y="16426"/>
                  <a:pt x="5307" y="16444"/>
                  <a:pt x="5361" y="16444"/>
                </a:cubicBezTo>
                <a:lnTo>
                  <a:pt x="5415" y="16462"/>
                </a:lnTo>
                <a:lnTo>
                  <a:pt x="5415" y="16499"/>
                </a:lnTo>
                <a:cubicBezTo>
                  <a:pt x="5415" y="16535"/>
                  <a:pt x="5433" y="16553"/>
                  <a:pt x="5470" y="16553"/>
                </a:cubicBezTo>
                <a:cubicBezTo>
                  <a:pt x="5524" y="16553"/>
                  <a:pt x="5596" y="16553"/>
                  <a:pt x="5651" y="16535"/>
                </a:cubicBezTo>
                <a:lnTo>
                  <a:pt x="5741" y="16535"/>
                </a:lnTo>
                <a:lnTo>
                  <a:pt x="5759" y="16535"/>
                </a:lnTo>
                <a:cubicBezTo>
                  <a:pt x="5796" y="16535"/>
                  <a:pt x="5832" y="16535"/>
                  <a:pt x="5868" y="16517"/>
                </a:cubicBezTo>
                <a:lnTo>
                  <a:pt x="5977" y="16499"/>
                </a:lnTo>
                <a:lnTo>
                  <a:pt x="6194" y="16426"/>
                </a:lnTo>
                <a:lnTo>
                  <a:pt x="6538" y="16336"/>
                </a:lnTo>
                <a:lnTo>
                  <a:pt x="6502" y="16408"/>
                </a:lnTo>
                <a:lnTo>
                  <a:pt x="6502" y="16426"/>
                </a:lnTo>
                <a:cubicBezTo>
                  <a:pt x="6484" y="16462"/>
                  <a:pt x="6520" y="16499"/>
                  <a:pt x="6556" y="16480"/>
                </a:cubicBezTo>
                <a:lnTo>
                  <a:pt x="6592" y="16480"/>
                </a:lnTo>
                <a:cubicBezTo>
                  <a:pt x="6611" y="16480"/>
                  <a:pt x="6629" y="16480"/>
                  <a:pt x="6647" y="16480"/>
                </a:cubicBezTo>
                <a:cubicBezTo>
                  <a:pt x="6629" y="16535"/>
                  <a:pt x="6665" y="16589"/>
                  <a:pt x="6719" y="16607"/>
                </a:cubicBezTo>
                <a:lnTo>
                  <a:pt x="6683" y="16643"/>
                </a:lnTo>
                <a:cubicBezTo>
                  <a:pt x="6665" y="16662"/>
                  <a:pt x="6647" y="16698"/>
                  <a:pt x="6629" y="16716"/>
                </a:cubicBezTo>
                <a:cubicBezTo>
                  <a:pt x="6611" y="16734"/>
                  <a:pt x="6611" y="16752"/>
                  <a:pt x="6592" y="16770"/>
                </a:cubicBezTo>
                <a:cubicBezTo>
                  <a:pt x="6574" y="16788"/>
                  <a:pt x="6574" y="16806"/>
                  <a:pt x="6556" y="16806"/>
                </a:cubicBezTo>
                <a:lnTo>
                  <a:pt x="6538" y="16843"/>
                </a:lnTo>
                <a:cubicBezTo>
                  <a:pt x="6520" y="16879"/>
                  <a:pt x="6556" y="16915"/>
                  <a:pt x="6592" y="16915"/>
                </a:cubicBezTo>
                <a:cubicBezTo>
                  <a:pt x="6774" y="16879"/>
                  <a:pt x="6973" y="16861"/>
                  <a:pt x="7172" y="16843"/>
                </a:cubicBezTo>
                <a:cubicBezTo>
                  <a:pt x="7371" y="16824"/>
                  <a:pt x="7516" y="16824"/>
                  <a:pt x="7697" y="16824"/>
                </a:cubicBezTo>
                <a:lnTo>
                  <a:pt x="7679" y="16897"/>
                </a:lnTo>
                <a:cubicBezTo>
                  <a:pt x="7661" y="16951"/>
                  <a:pt x="7715" y="16987"/>
                  <a:pt x="7751" y="16969"/>
                </a:cubicBezTo>
                <a:cubicBezTo>
                  <a:pt x="7824" y="16951"/>
                  <a:pt x="7878" y="16969"/>
                  <a:pt x="7933" y="16987"/>
                </a:cubicBezTo>
                <a:cubicBezTo>
                  <a:pt x="8005" y="17024"/>
                  <a:pt x="8077" y="17060"/>
                  <a:pt x="8150" y="17078"/>
                </a:cubicBezTo>
                <a:cubicBezTo>
                  <a:pt x="8186" y="17096"/>
                  <a:pt x="8222" y="17096"/>
                  <a:pt x="8259" y="17096"/>
                </a:cubicBezTo>
                <a:cubicBezTo>
                  <a:pt x="8313" y="17096"/>
                  <a:pt x="8349" y="17078"/>
                  <a:pt x="8385" y="17060"/>
                </a:cubicBezTo>
                <a:cubicBezTo>
                  <a:pt x="8403" y="17060"/>
                  <a:pt x="8422" y="17042"/>
                  <a:pt x="8422" y="17060"/>
                </a:cubicBezTo>
                <a:cubicBezTo>
                  <a:pt x="8440" y="17078"/>
                  <a:pt x="8458" y="17096"/>
                  <a:pt x="8458" y="17096"/>
                </a:cubicBezTo>
                <a:cubicBezTo>
                  <a:pt x="8494" y="17132"/>
                  <a:pt x="8548" y="17132"/>
                  <a:pt x="8585" y="17114"/>
                </a:cubicBezTo>
                <a:cubicBezTo>
                  <a:pt x="8639" y="17096"/>
                  <a:pt x="8693" y="17060"/>
                  <a:pt x="8748" y="17006"/>
                </a:cubicBezTo>
                <a:lnTo>
                  <a:pt x="8820" y="16969"/>
                </a:lnTo>
                <a:lnTo>
                  <a:pt x="8838" y="16951"/>
                </a:lnTo>
                <a:cubicBezTo>
                  <a:pt x="8838" y="16987"/>
                  <a:pt x="8892" y="17024"/>
                  <a:pt x="8929" y="17006"/>
                </a:cubicBezTo>
                <a:lnTo>
                  <a:pt x="8929" y="17006"/>
                </a:lnTo>
                <a:cubicBezTo>
                  <a:pt x="9001" y="16969"/>
                  <a:pt x="9092" y="16933"/>
                  <a:pt x="9182" y="16915"/>
                </a:cubicBezTo>
                <a:cubicBezTo>
                  <a:pt x="9146" y="17024"/>
                  <a:pt x="9128" y="17150"/>
                  <a:pt x="9128" y="17277"/>
                </a:cubicBezTo>
                <a:cubicBezTo>
                  <a:pt x="9110" y="17332"/>
                  <a:pt x="9164" y="17368"/>
                  <a:pt x="9218" y="17332"/>
                </a:cubicBezTo>
                <a:cubicBezTo>
                  <a:pt x="9273" y="17277"/>
                  <a:pt x="9345" y="17259"/>
                  <a:pt x="9418" y="17259"/>
                </a:cubicBezTo>
                <a:cubicBezTo>
                  <a:pt x="9472" y="17259"/>
                  <a:pt x="9544" y="17332"/>
                  <a:pt x="9508" y="17386"/>
                </a:cubicBezTo>
                <a:cubicBezTo>
                  <a:pt x="9508" y="17404"/>
                  <a:pt x="9526" y="17440"/>
                  <a:pt x="9544" y="17422"/>
                </a:cubicBezTo>
                <a:lnTo>
                  <a:pt x="9581" y="17422"/>
                </a:lnTo>
                <a:lnTo>
                  <a:pt x="9653" y="17422"/>
                </a:lnTo>
                <a:lnTo>
                  <a:pt x="9653" y="17531"/>
                </a:lnTo>
                <a:lnTo>
                  <a:pt x="9653" y="17549"/>
                </a:lnTo>
                <a:cubicBezTo>
                  <a:pt x="9653" y="17585"/>
                  <a:pt x="9707" y="17585"/>
                  <a:pt x="9725" y="17567"/>
                </a:cubicBezTo>
                <a:lnTo>
                  <a:pt x="9725" y="17549"/>
                </a:lnTo>
                <a:cubicBezTo>
                  <a:pt x="9762" y="17476"/>
                  <a:pt x="9816" y="17422"/>
                  <a:pt x="9888" y="17386"/>
                </a:cubicBezTo>
                <a:cubicBezTo>
                  <a:pt x="9943" y="17350"/>
                  <a:pt x="10015" y="17386"/>
                  <a:pt x="10033" y="17440"/>
                </a:cubicBezTo>
                <a:cubicBezTo>
                  <a:pt x="10051" y="17476"/>
                  <a:pt x="10069" y="17476"/>
                  <a:pt x="10106" y="17476"/>
                </a:cubicBezTo>
                <a:cubicBezTo>
                  <a:pt x="10124" y="17476"/>
                  <a:pt x="10142" y="17495"/>
                  <a:pt x="10160" y="17513"/>
                </a:cubicBezTo>
                <a:cubicBezTo>
                  <a:pt x="10160" y="17549"/>
                  <a:pt x="10160" y="17603"/>
                  <a:pt x="10142" y="17639"/>
                </a:cubicBezTo>
                <a:cubicBezTo>
                  <a:pt x="10142" y="17676"/>
                  <a:pt x="10160" y="17730"/>
                  <a:pt x="10214" y="17712"/>
                </a:cubicBezTo>
                <a:cubicBezTo>
                  <a:pt x="10251" y="17694"/>
                  <a:pt x="10287" y="17694"/>
                  <a:pt x="10323" y="17730"/>
                </a:cubicBezTo>
                <a:cubicBezTo>
                  <a:pt x="10359" y="17748"/>
                  <a:pt x="10377" y="17784"/>
                  <a:pt x="10377" y="17821"/>
                </a:cubicBezTo>
                <a:cubicBezTo>
                  <a:pt x="10377" y="17857"/>
                  <a:pt x="10432" y="17875"/>
                  <a:pt x="10450" y="17857"/>
                </a:cubicBezTo>
                <a:lnTo>
                  <a:pt x="10486" y="17839"/>
                </a:lnTo>
                <a:lnTo>
                  <a:pt x="10540" y="17821"/>
                </a:lnTo>
                <a:cubicBezTo>
                  <a:pt x="10558" y="17857"/>
                  <a:pt x="10577" y="17893"/>
                  <a:pt x="10595" y="17929"/>
                </a:cubicBezTo>
                <a:cubicBezTo>
                  <a:pt x="10595" y="17947"/>
                  <a:pt x="10613" y="17947"/>
                  <a:pt x="10631" y="17947"/>
                </a:cubicBezTo>
                <a:cubicBezTo>
                  <a:pt x="10649" y="17984"/>
                  <a:pt x="10685" y="18002"/>
                  <a:pt x="10721" y="18020"/>
                </a:cubicBezTo>
                <a:cubicBezTo>
                  <a:pt x="10758" y="18038"/>
                  <a:pt x="10812" y="18038"/>
                  <a:pt x="10866" y="18020"/>
                </a:cubicBezTo>
                <a:lnTo>
                  <a:pt x="10903" y="18020"/>
                </a:lnTo>
                <a:cubicBezTo>
                  <a:pt x="10921" y="18038"/>
                  <a:pt x="10921" y="18056"/>
                  <a:pt x="10903" y="18074"/>
                </a:cubicBezTo>
                <a:cubicBezTo>
                  <a:pt x="10921" y="18110"/>
                  <a:pt x="10939" y="18165"/>
                  <a:pt x="10975" y="18165"/>
                </a:cubicBezTo>
                <a:lnTo>
                  <a:pt x="11029" y="18165"/>
                </a:lnTo>
                <a:lnTo>
                  <a:pt x="11029" y="18165"/>
                </a:lnTo>
                <a:lnTo>
                  <a:pt x="11029" y="18183"/>
                </a:lnTo>
                <a:cubicBezTo>
                  <a:pt x="11029" y="18255"/>
                  <a:pt x="10993" y="18346"/>
                  <a:pt x="11084" y="18382"/>
                </a:cubicBezTo>
                <a:cubicBezTo>
                  <a:pt x="11102" y="18400"/>
                  <a:pt x="11102" y="18400"/>
                  <a:pt x="11120" y="18382"/>
                </a:cubicBezTo>
                <a:cubicBezTo>
                  <a:pt x="11283" y="18255"/>
                  <a:pt x="11428" y="18110"/>
                  <a:pt x="11573" y="17965"/>
                </a:cubicBezTo>
                <a:cubicBezTo>
                  <a:pt x="11645" y="17893"/>
                  <a:pt x="11717" y="17821"/>
                  <a:pt x="11772" y="17748"/>
                </a:cubicBezTo>
                <a:cubicBezTo>
                  <a:pt x="11826" y="17694"/>
                  <a:pt x="11880" y="17621"/>
                  <a:pt x="11917" y="17549"/>
                </a:cubicBezTo>
                <a:cubicBezTo>
                  <a:pt x="11917" y="17639"/>
                  <a:pt x="11880" y="17694"/>
                  <a:pt x="11844" y="17766"/>
                </a:cubicBezTo>
                <a:lnTo>
                  <a:pt x="11717" y="18038"/>
                </a:lnTo>
                <a:cubicBezTo>
                  <a:pt x="11681" y="18074"/>
                  <a:pt x="11663" y="18128"/>
                  <a:pt x="11645" y="18165"/>
                </a:cubicBezTo>
                <a:cubicBezTo>
                  <a:pt x="11609" y="18219"/>
                  <a:pt x="11591" y="18255"/>
                  <a:pt x="11573" y="18291"/>
                </a:cubicBezTo>
                <a:cubicBezTo>
                  <a:pt x="11554" y="18328"/>
                  <a:pt x="11554" y="18346"/>
                  <a:pt x="11573" y="18364"/>
                </a:cubicBezTo>
                <a:cubicBezTo>
                  <a:pt x="11500" y="18454"/>
                  <a:pt x="11410" y="18563"/>
                  <a:pt x="11446" y="18690"/>
                </a:cubicBezTo>
                <a:cubicBezTo>
                  <a:pt x="11464" y="18762"/>
                  <a:pt x="11536" y="18817"/>
                  <a:pt x="11609" y="18817"/>
                </a:cubicBezTo>
                <a:cubicBezTo>
                  <a:pt x="11609" y="18871"/>
                  <a:pt x="11627" y="18925"/>
                  <a:pt x="11645" y="18961"/>
                </a:cubicBezTo>
                <a:cubicBezTo>
                  <a:pt x="11699" y="18998"/>
                  <a:pt x="11754" y="19034"/>
                  <a:pt x="11808" y="19016"/>
                </a:cubicBezTo>
                <a:cubicBezTo>
                  <a:pt x="11844" y="19016"/>
                  <a:pt x="11880" y="19088"/>
                  <a:pt x="11899" y="19161"/>
                </a:cubicBezTo>
                <a:cubicBezTo>
                  <a:pt x="11917" y="19215"/>
                  <a:pt x="11899" y="19324"/>
                  <a:pt x="11899" y="19396"/>
                </a:cubicBezTo>
                <a:cubicBezTo>
                  <a:pt x="11899" y="19432"/>
                  <a:pt x="11935" y="19450"/>
                  <a:pt x="11971" y="19450"/>
                </a:cubicBezTo>
                <a:cubicBezTo>
                  <a:pt x="12007" y="19450"/>
                  <a:pt x="12043" y="19450"/>
                  <a:pt x="12062" y="19450"/>
                </a:cubicBezTo>
                <a:cubicBezTo>
                  <a:pt x="12098" y="19450"/>
                  <a:pt x="12098" y="19468"/>
                  <a:pt x="12098" y="19505"/>
                </a:cubicBezTo>
                <a:cubicBezTo>
                  <a:pt x="12098" y="19541"/>
                  <a:pt x="12098" y="19595"/>
                  <a:pt x="12098" y="19650"/>
                </a:cubicBezTo>
                <a:cubicBezTo>
                  <a:pt x="12098" y="19704"/>
                  <a:pt x="12098" y="19758"/>
                  <a:pt x="12116" y="19813"/>
                </a:cubicBezTo>
                <a:cubicBezTo>
                  <a:pt x="12116" y="19831"/>
                  <a:pt x="12152" y="19849"/>
                  <a:pt x="12170" y="19849"/>
                </a:cubicBezTo>
                <a:cubicBezTo>
                  <a:pt x="12279" y="19813"/>
                  <a:pt x="12279" y="19994"/>
                  <a:pt x="12279" y="20066"/>
                </a:cubicBezTo>
                <a:cubicBezTo>
                  <a:pt x="12279" y="20120"/>
                  <a:pt x="12279" y="20157"/>
                  <a:pt x="12315" y="20211"/>
                </a:cubicBezTo>
                <a:cubicBezTo>
                  <a:pt x="12351" y="20247"/>
                  <a:pt x="12388" y="20247"/>
                  <a:pt x="12424" y="20265"/>
                </a:cubicBezTo>
                <a:cubicBezTo>
                  <a:pt x="12460" y="20283"/>
                  <a:pt x="12496" y="20374"/>
                  <a:pt x="12496" y="20428"/>
                </a:cubicBezTo>
                <a:cubicBezTo>
                  <a:pt x="12478" y="20519"/>
                  <a:pt x="12478" y="20591"/>
                  <a:pt x="12496" y="20664"/>
                </a:cubicBezTo>
                <a:cubicBezTo>
                  <a:pt x="12496" y="20736"/>
                  <a:pt x="12551" y="20809"/>
                  <a:pt x="12623" y="20845"/>
                </a:cubicBezTo>
                <a:cubicBezTo>
                  <a:pt x="12623" y="20917"/>
                  <a:pt x="12641" y="20990"/>
                  <a:pt x="12641" y="21062"/>
                </a:cubicBezTo>
                <a:cubicBezTo>
                  <a:pt x="12641" y="21116"/>
                  <a:pt x="12641" y="21153"/>
                  <a:pt x="12641" y="21189"/>
                </a:cubicBezTo>
                <a:cubicBezTo>
                  <a:pt x="12623" y="21243"/>
                  <a:pt x="12623" y="21279"/>
                  <a:pt x="12641" y="21334"/>
                </a:cubicBezTo>
                <a:cubicBezTo>
                  <a:pt x="12641" y="21352"/>
                  <a:pt x="12677" y="21388"/>
                  <a:pt x="12695" y="21370"/>
                </a:cubicBezTo>
                <a:cubicBezTo>
                  <a:pt x="12713" y="21370"/>
                  <a:pt x="12713" y="21370"/>
                  <a:pt x="12713" y="21370"/>
                </a:cubicBezTo>
                <a:cubicBezTo>
                  <a:pt x="12750" y="21370"/>
                  <a:pt x="12750" y="21424"/>
                  <a:pt x="12750" y="21442"/>
                </a:cubicBezTo>
                <a:cubicBezTo>
                  <a:pt x="12750" y="21479"/>
                  <a:pt x="12750" y="21533"/>
                  <a:pt x="12732" y="21569"/>
                </a:cubicBezTo>
                <a:cubicBezTo>
                  <a:pt x="12732" y="21624"/>
                  <a:pt x="12750" y="21660"/>
                  <a:pt x="12786" y="21696"/>
                </a:cubicBezTo>
                <a:cubicBezTo>
                  <a:pt x="12822" y="21714"/>
                  <a:pt x="12840" y="21750"/>
                  <a:pt x="12840" y="21805"/>
                </a:cubicBezTo>
                <a:cubicBezTo>
                  <a:pt x="12840" y="21841"/>
                  <a:pt x="12840" y="21877"/>
                  <a:pt x="12840" y="21931"/>
                </a:cubicBezTo>
                <a:cubicBezTo>
                  <a:pt x="12840" y="21986"/>
                  <a:pt x="12840" y="22040"/>
                  <a:pt x="12840" y="22094"/>
                </a:cubicBezTo>
                <a:cubicBezTo>
                  <a:pt x="12858" y="22203"/>
                  <a:pt x="12895" y="22312"/>
                  <a:pt x="12931" y="22420"/>
                </a:cubicBezTo>
                <a:cubicBezTo>
                  <a:pt x="12931" y="22475"/>
                  <a:pt x="12967" y="22511"/>
                  <a:pt x="13021" y="22547"/>
                </a:cubicBezTo>
                <a:cubicBezTo>
                  <a:pt x="13039" y="22547"/>
                  <a:pt x="13076" y="22547"/>
                  <a:pt x="13094" y="22547"/>
                </a:cubicBezTo>
                <a:cubicBezTo>
                  <a:pt x="13094" y="22583"/>
                  <a:pt x="13094" y="22638"/>
                  <a:pt x="13112" y="22692"/>
                </a:cubicBezTo>
                <a:lnTo>
                  <a:pt x="13112" y="22746"/>
                </a:lnTo>
                <a:cubicBezTo>
                  <a:pt x="13112" y="22746"/>
                  <a:pt x="13094" y="22764"/>
                  <a:pt x="13094" y="22783"/>
                </a:cubicBezTo>
                <a:cubicBezTo>
                  <a:pt x="13094" y="22837"/>
                  <a:pt x="13094" y="22909"/>
                  <a:pt x="13112" y="22982"/>
                </a:cubicBezTo>
                <a:cubicBezTo>
                  <a:pt x="13112" y="23018"/>
                  <a:pt x="13130" y="23072"/>
                  <a:pt x="13166" y="23127"/>
                </a:cubicBezTo>
                <a:cubicBezTo>
                  <a:pt x="13202" y="23145"/>
                  <a:pt x="13257" y="23145"/>
                  <a:pt x="13293" y="23127"/>
                </a:cubicBezTo>
                <a:cubicBezTo>
                  <a:pt x="13293" y="23127"/>
                  <a:pt x="13293" y="23145"/>
                  <a:pt x="13293" y="23145"/>
                </a:cubicBezTo>
                <a:cubicBezTo>
                  <a:pt x="13329" y="23199"/>
                  <a:pt x="13384" y="23199"/>
                  <a:pt x="13402" y="23145"/>
                </a:cubicBezTo>
                <a:lnTo>
                  <a:pt x="13420" y="23108"/>
                </a:lnTo>
                <a:cubicBezTo>
                  <a:pt x="13474" y="23000"/>
                  <a:pt x="13528" y="22873"/>
                  <a:pt x="13601" y="22764"/>
                </a:cubicBezTo>
                <a:cubicBezTo>
                  <a:pt x="13655" y="22638"/>
                  <a:pt x="13691" y="22565"/>
                  <a:pt x="13746" y="22475"/>
                </a:cubicBezTo>
                <a:cubicBezTo>
                  <a:pt x="13746" y="22547"/>
                  <a:pt x="13746" y="22638"/>
                  <a:pt x="13746" y="22710"/>
                </a:cubicBezTo>
                <a:lnTo>
                  <a:pt x="13710" y="23145"/>
                </a:lnTo>
                <a:cubicBezTo>
                  <a:pt x="13673" y="23416"/>
                  <a:pt x="13673" y="23688"/>
                  <a:pt x="13655" y="23960"/>
                </a:cubicBezTo>
                <a:cubicBezTo>
                  <a:pt x="13655" y="24014"/>
                  <a:pt x="13655" y="24068"/>
                  <a:pt x="13655" y="24123"/>
                </a:cubicBezTo>
                <a:cubicBezTo>
                  <a:pt x="13655" y="24177"/>
                  <a:pt x="13691" y="24231"/>
                  <a:pt x="13746" y="24249"/>
                </a:cubicBezTo>
                <a:cubicBezTo>
                  <a:pt x="13782" y="24267"/>
                  <a:pt x="13800" y="24286"/>
                  <a:pt x="13836" y="24286"/>
                </a:cubicBezTo>
                <a:lnTo>
                  <a:pt x="13836" y="24286"/>
                </a:lnTo>
                <a:lnTo>
                  <a:pt x="13836" y="24304"/>
                </a:lnTo>
                <a:cubicBezTo>
                  <a:pt x="13836" y="24340"/>
                  <a:pt x="13836" y="24394"/>
                  <a:pt x="13854" y="24430"/>
                </a:cubicBezTo>
                <a:cubicBezTo>
                  <a:pt x="13909" y="24503"/>
                  <a:pt x="13999" y="24521"/>
                  <a:pt x="14090" y="24557"/>
                </a:cubicBezTo>
                <a:cubicBezTo>
                  <a:pt x="14126" y="24557"/>
                  <a:pt x="14162" y="24575"/>
                  <a:pt x="14180" y="24612"/>
                </a:cubicBezTo>
                <a:cubicBezTo>
                  <a:pt x="14198" y="24648"/>
                  <a:pt x="14217" y="24702"/>
                  <a:pt x="14253" y="24738"/>
                </a:cubicBezTo>
                <a:cubicBezTo>
                  <a:pt x="14289" y="24775"/>
                  <a:pt x="14343" y="24793"/>
                  <a:pt x="14398" y="24793"/>
                </a:cubicBezTo>
                <a:cubicBezTo>
                  <a:pt x="14416" y="24793"/>
                  <a:pt x="14434" y="24811"/>
                  <a:pt x="14434" y="24829"/>
                </a:cubicBezTo>
                <a:cubicBezTo>
                  <a:pt x="14434" y="24847"/>
                  <a:pt x="14434" y="24883"/>
                  <a:pt x="14452" y="24901"/>
                </a:cubicBezTo>
                <a:cubicBezTo>
                  <a:pt x="14470" y="24974"/>
                  <a:pt x="14524" y="25010"/>
                  <a:pt x="14597" y="24992"/>
                </a:cubicBezTo>
                <a:cubicBezTo>
                  <a:pt x="14615" y="24992"/>
                  <a:pt x="14633" y="24974"/>
                  <a:pt x="14651" y="24956"/>
                </a:cubicBezTo>
                <a:cubicBezTo>
                  <a:pt x="14687" y="25064"/>
                  <a:pt x="14742" y="25173"/>
                  <a:pt x="14796" y="25264"/>
                </a:cubicBezTo>
                <a:cubicBezTo>
                  <a:pt x="14832" y="25300"/>
                  <a:pt x="14869" y="25282"/>
                  <a:pt x="14887" y="25245"/>
                </a:cubicBezTo>
                <a:cubicBezTo>
                  <a:pt x="14923" y="25191"/>
                  <a:pt x="14941" y="25137"/>
                  <a:pt x="14959" y="25064"/>
                </a:cubicBezTo>
                <a:cubicBezTo>
                  <a:pt x="14977" y="25010"/>
                  <a:pt x="14995" y="24938"/>
                  <a:pt x="15013" y="24883"/>
                </a:cubicBezTo>
                <a:cubicBezTo>
                  <a:pt x="15032" y="24775"/>
                  <a:pt x="15032" y="24684"/>
                  <a:pt x="15013" y="24575"/>
                </a:cubicBezTo>
                <a:cubicBezTo>
                  <a:pt x="15068" y="24756"/>
                  <a:pt x="15122" y="24919"/>
                  <a:pt x="15140" y="25101"/>
                </a:cubicBezTo>
                <a:cubicBezTo>
                  <a:pt x="15140" y="25191"/>
                  <a:pt x="15158" y="25282"/>
                  <a:pt x="15194" y="25372"/>
                </a:cubicBezTo>
                <a:cubicBezTo>
                  <a:pt x="15194" y="25426"/>
                  <a:pt x="15231" y="25463"/>
                  <a:pt x="15267" y="25481"/>
                </a:cubicBezTo>
                <a:cubicBezTo>
                  <a:pt x="15285" y="25481"/>
                  <a:pt x="15285" y="25481"/>
                  <a:pt x="15303" y="25499"/>
                </a:cubicBezTo>
                <a:lnTo>
                  <a:pt x="15231" y="25589"/>
                </a:lnTo>
                <a:cubicBezTo>
                  <a:pt x="15158" y="25680"/>
                  <a:pt x="15104" y="25789"/>
                  <a:pt x="15104" y="25897"/>
                </a:cubicBezTo>
                <a:cubicBezTo>
                  <a:pt x="15104" y="25952"/>
                  <a:pt x="15104" y="26006"/>
                  <a:pt x="15104" y="26060"/>
                </a:cubicBezTo>
                <a:lnTo>
                  <a:pt x="15122" y="26133"/>
                </a:lnTo>
                <a:cubicBezTo>
                  <a:pt x="15122" y="26169"/>
                  <a:pt x="15140" y="26187"/>
                  <a:pt x="15140" y="26223"/>
                </a:cubicBezTo>
                <a:cubicBezTo>
                  <a:pt x="15140" y="26332"/>
                  <a:pt x="15122" y="26459"/>
                  <a:pt x="15068" y="26549"/>
                </a:cubicBezTo>
                <a:cubicBezTo>
                  <a:pt x="15050" y="26658"/>
                  <a:pt x="15032" y="26767"/>
                  <a:pt x="15032" y="26875"/>
                </a:cubicBezTo>
                <a:cubicBezTo>
                  <a:pt x="15013" y="27111"/>
                  <a:pt x="15068" y="27328"/>
                  <a:pt x="15158" y="27509"/>
                </a:cubicBezTo>
                <a:cubicBezTo>
                  <a:pt x="15267" y="27708"/>
                  <a:pt x="15394" y="27871"/>
                  <a:pt x="15575" y="27998"/>
                </a:cubicBezTo>
                <a:cubicBezTo>
                  <a:pt x="15303" y="28306"/>
                  <a:pt x="15158" y="28686"/>
                  <a:pt x="15176" y="29103"/>
                </a:cubicBezTo>
                <a:cubicBezTo>
                  <a:pt x="15176" y="29320"/>
                  <a:pt x="15194" y="29537"/>
                  <a:pt x="15267" y="29755"/>
                </a:cubicBezTo>
                <a:cubicBezTo>
                  <a:pt x="15285" y="29791"/>
                  <a:pt x="15285" y="29845"/>
                  <a:pt x="15303" y="29900"/>
                </a:cubicBezTo>
                <a:cubicBezTo>
                  <a:pt x="15303" y="29954"/>
                  <a:pt x="15321" y="30008"/>
                  <a:pt x="15321" y="30063"/>
                </a:cubicBezTo>
                <a:cubicBezTo>
                  <a:pt x="15321" y="30171"/>
                  <a:pt x="15267" y="30262"/>
                  <a:pt x="15213" y="30334"/>
                </a:cubicBezTo>
                <a:cubicBezTo>
                  <a:pt x="15140" y="30425"/>
                  <a:pt x="15050" y="30479"/>
                  <a:pt x="14977" y="30570"/>
                </a:cubicBezTo>
                <a:cubicBezTo>
                  <a:pt x="14941" y="30624"/>
                  <a:pt x="14923" y="30678"/>
                  <a:pt x="14905" y="30733"/>
                </a:cubicBezTo>
                <a:cubicBezTo>
                  <a:pt x="14905" y="30751"/>
                  <a:pt x="14905" y="30787"/>
                  <a:pt x="14905" y="30805"/>
                </a:cubicBezTo>
                <a:cubicBezTo>
                  <a:pt x="14887" y="30877"/>
                  <a:pt x="14869" y="30932"/>
                  <a:pt x="14832" y="30986"/>
                </a:cubicBezTo>
                <a:lnTo>
                  <a:pt x="14742" y="31276"/>
                </a:lnTo>
                <a:cubicBezTo>
                  <a:pt x="14687" y="31457"/>
                  <a:pt x="14615" y="31656"/>
                  <a:pt x="14561" y="31855"/>
                </a:cubicBezTo>
                <a:cubicBezTo>
                  <a:pt x="14506" y="32055"/>
                  <a:pt x="14452" y="32236"/>
                  <a:pt x="14380" y="32435"/>
                </a:cubicBezTo>
                <a:cubicBezTo>
                  <a:pt x="14361" y="32525"/>
                  <a:pt x="14325" y="32616"/>
                  <a:pt x="14289" y="32707"/>
                </a:cubicBezTo>
                <a:cubicBezTo>
                  <a:pt x="14253" y="32797"/>
                  <a:pt x="14217" y="32888"/>
                  <a:pt x="14198" y="32996"/>
                </a:cubicBezTo>
                <a:cubicBezTo>
                  <a:pt x="14180" y="33087"/>
                  <a:pt x="14162" y="33195"/>
                  <a:pt x="14144" y="33304"/>
                </a:cubicBezTo>
                <a:cubicBezTo>
                  <a:pt x="14126" y="33340"/>
                  <a:pt x="14108" y="33377"/>
                  <a:pt x="14090" y="33395"/>
                </a:cubicBezTo>
                <a:cubicBezTo>
                  <a:pt x="14072" y="33431"/>
                  <a:pt x="14035" y="33449"/>
                  <a:pt x="13999" y="33467"/>
                </a:cubicBezTo>
                <a:cubicBezTo>
                  <a:pt x="13981" y="33467"/>
                  <a:pt x="13981" y="33485"/>
                  <a:pt x="13999" y="33503"/>
                </a:cubicBezTo>
                <a:lnTo>
                  <a:pt x="13981" y="33503"/>
                </a:lnTo>
                <a:cubicBezTo>
                  <a:pt x="13927" y="33467"/>
                  <a:pt x="13963" y="33377"/>
                  <a:pt x="13963" y="33322"/>
                </a:cubicBezTo>
                <a:cubicBezTo>
                  <a:pt x="13963" y="33286"/>
                  <a:pt x="13927" y="33268"/>
                  <a:pt x="13909" y="33304"/>
                </a:cubicBezTo>
                <a:cubicBezTo>
                  <a:pt x="13836" y="33377"/>
                  <a:pt x="13836" y="33503"/>
                  <a:pt x="13909" y="33576"/>
                </a:cubicBezTo>
                <a:cubicBezTo>
                  <a:pt x="13872" y="33630"/>
                  <a:pt x="13872" y="33666"/>
                  <a:pt x="13854" y="33721"/>
                </a:cubicBezTo>
                <a:cubicBezTo>
                  <a:pt x="13818" y="33847"/>
                  <a:pt x="13836" y="33956"/>
                  <a:pt x="13891" y="34065"/>
                </a:cubicBezTo>
                <a:cubicBezTo>
                  <a:pt x="13909" y="34137"/>
                  <a:pt x="13963" y="34173"/>
                  <a:pt x="14017" y="34210"/>
                </a:cubicBezTo>
                <a:cubicBezTo>
                  <a:pt x="14072" y="34246"/>
                  <a:pt x="14144" y="34228"/>
                  <a:pt x="14198" y="34191"/>
                </a:cubicBezTo>
                <a:cubicBezTo>
                  <a:pt x="14235" y="34155"/>
                  <a:pt x="14271" y="34119"/>
                  <a:pt x="14307" y="34083"/>
                </a:cubicBezTo>
                <a:cubicBezTo>
                  <a:pt x="14361" y="34029"/>
                  <a:pt x="14416" y="33974"/>
                  <a:pt x="14452" y="33920"/>
                </a:cubicBezTo>
                <a:cubicBezTo>
                  <a:pt x="14470" y="33866"/>
                  <a:pt x="14506" y="33811"/>
                  <a:pt x="14543" y="33757"/>
                </a:cubicBezTo>
                <a:lnTo>
                  <a:pt x="14543" y="33775"/>
                </a:lnTo>
                <a:cubicBezTo>
                  <a:pt x="14524" y="33866"/>
                  <a:pt x="14506" y="33956"/>
                  <a:pt x="14488" y="34029"/>
                </a:cubicBezTo>
                <a:cubicBezTo>
                  <a:pt x="14452" y="34101"/>
                  <a:pt x="14361" y="34137"/>
                  <a:pt x="14307" y="34191"/>
                </a:cubicBezTo>
                <a:cubicBezTo>
                  <a:pt x="14253" y="34246"/>
                  <a:pt x="14253" y="34318"/>
                  <a:pt x="14271" y="34373"/>
                </a:cubicBezTo>
                <a:cubicBezTo>
                  <a:pt x="14253" y="34373"/>
                  <a:pt x="14217" y="34373"/>
                  <a:pt x="14198" y="34354"/>
                </a:cubicBezTo>
                <a:cubicBezTo>
                  <a:pt x="14180" y="34336"/>
                  <a:pt x="14162" y="34336"/>
                  <a:pt x="14144" y="34354"/>
                </a:cubicBezTo>
                <a:cubicBezTo>
                  <a:pt x="14108" y="34391"/>
                  <a:pt x="14162" y="34445"/>
                  <a:pt x="14198" y="34463"/>
                </a:cubicBezTo>
                <a:cubicBezTo>
                  <a:pt x="14235" y="34481"/>
                  <a:pt x="14289" y="34499"/>
                  <a:pt x="14325" y="34499"/>
                </a:cubicBezTo>
                <a:lnTo>
                  <a:pt x="14361" y="34499"/>
                </a:lnTo>
                <a:cubicBezTo>
                  <a:pt x="14416" y="34536"/>
                  <a:pt x="14470" y="34554"/>
                  <a:pt x="14524" y="34572"/>
                </a:cubicBezTo>
                <a:cubicBezTo>
                  <a:pt x="14561" y="34572"/>
                  <a:pt x="14615" y="34572"/>
                  <a:pt x="14669" y="34572"/>
                </a:cubicBezTo>
                <a:cubicBezTo>
                  <a:pt x="14706" y="34554"/>
                  <a:pt x="14742" y="34517"/>
                  <a:pt x="14778" y="34481"/>
                </a:cubicBezTo>
                <a:cubicBezTo>
                  <a:pt x="14905" y="34318"/>
                  <a:pt x="14995" y="34155"/>
                  <a:pt x="15050" y="33974"/>
                </a:cubicBezTo>
                <a:cubicBezTo>
                  <a:pt x="15050" y="33920"/>
                  <a:pt x="15068" y="33884"/>
                  <a:pt x="15086" y="33829"/>
                </a:cubicBezTo>
                <a:cubicBezTo>
                  <a:pt x="15122" y="33793"/>
                  <a:pt x="15140" y="33811"/>
                  <a:pt x="15158" y="33847"/>
                </a:cubicBezTo>
                <a:cubicBezTo>
                  <a:pt x="15176" y="33902"/>
                  <a:pt x="15194" y="33956"/>
                  <a:pt x="15194" y="34010"/>
                </a:cubicBezTo>
                <a:lnTo>
                  <a:pt x="15194" y="34101"/>
                </a:lnTo>
                <a:cubicBezTo>
                  <a:pt x="15140" y="34155"/>
                  <a:pt x="15086" y="34210"/>
                  <a:pt x="15068" y="34264"/>
                </a:cubicBezTo>
                <a:cubicBezTo>
                  <a:pt x="14977" y="34409"/>
                  <a:pt x="14887" y="34590"/>
                  <a:pt x="14977" y="34753"/>
                </a:cubicBezTo>
                <a:lnTo>
                  <a:pt x="14977" y="34753"/>
                </a:lnTo>
                <a:cubicBezTo>
                  <a:pt x="14959" y="34771"/>
                  <a:pt x="14941" y="34789"/>
                  <a:pt x="14923" y="34807"/>
                </a:cubicBezTo>
                <a:cubicBezTo>
                  <a:pt x="14869" y="34843"/>
                  <a:pt x="14814" y="34862"/>
                  <a:pt x="14778" y="34880"/>
                </a:cubicBezTo>
                <a:cubicBezTo>
                  <a:pt x="14742" y="34898"/>
                  <a:pt x="14742" y="34934"/>
                  <a:pt x="14778" y="34934"/>
                </a:cubicBezTo>
                <a:cubicBezTo>
                  <a:pt x="14832" y="34952"/>
                  <a:pt x="14905" y="34934"/>
                  <a:pt x="14977" y="34898"/>
                </a:cubicBezTo>
                <a:cubicBezTo>
                  <a:pt x="15013" y="34880"/>
                  <a:pt x="15050" y="34862"/>
                  <a:pt x="15068" y="34843"/>
                </a:cubicBezTo>
                <a:cubicBezTo>
                  <a:pt x="15104" y="34843"/>
                  <a:pt x="15140" y="34862"/>
                  <a:pt x="15176" y="34843"/>
                </a:cubicBezTo>
                <a:cubicBezTo>
                  <a:pt x="15213" y="34862"/>
                  <a:pt x="15267" y="34843"/>
                  <a:pt x="15303" y="34825"/>
                </a:cubicBezTo>
                <a:cubicBezTo>
                  <a:pt x="15339" y="34807"/>
                  <a:pt x="15357" y="34771"/>
                  <a:pt x="15357" y="34717"/>
                </a:cubicBezTo>
                <a:cubicBezTo>
                  <a:pt x="15357" y="34699"/>
                  <a:pt x="15357" y="34662"/>
                  <a:pt x="15376" y="34644"/>
                </a:cubicBezTo>
                <a:cubicBezTo>
                  <a:pt x="15412" y="34644"/>
                  <a:pt x="15430" y="34626"/>
                  <a:pt x="15466" y="34608"/>
                </a:cubicBezTo>
                <a:cubicBezTo>
                  <a:pt x="15520" y="34590"/>
                  <a:pt x="15575" y="34554"/>
                  <a:pt x="15611" y="34481"/>
                </a:cubicBezTo>
                <a:cubicBezTo>
                  <a:pt x="15629" y="34445"/>
                  <a:pt x="15629" y="34391"/>
                  <a:pt x="15647" y="34354"/>
                </a:cubicBezTo>
                <a:cubicBezTo>
                  <a:pt x="15665" y="34318"/>
                  <a:pt x="15683" y="34282"/>
                  <a:pt x="15702" y="34246"/>
                </a:cubicBezTo>
                <a:cubicBezTo>
                  <a:pt x="15756" y="34499"/>
                  <a:pt x="15846" y="34735"/>
                  <a:pt x="15973" y="34970"/>
                </a:cubicBezTo>
                <a:cubicBezTo>
                  <a:pt x="16100" y="35242"/>
                  <a:pt x="16227" y="35495"/>
                  <a:pt x="16353" y="35767"/>
                </a:cubicBezTo>
                <a:cubicBezTo>
                  <a:pt x="16571" y="36328"/>
                  <a:pt x="16698" y="36908"/>
                  <a:pt x="16734" y="37506"/>
                </a:cubicBezTo>
                <a:cubicBezTo>
                  <a:pt x="16752" y="37795"/>
                  <a:pt x="16734" y="38085"/>
                  <a:pt x="16698" y="38393"/>
                </a:cubicBezTo>
                <a:cubicBezTo>
                  <a:pt x="16679" y="38683"/>
                  <a:pt x="16607" y="38972"/>
                  <a:pt x="16535" y="39244"/>
                </a:cubicBezTo>
                <a:cubicBezTo>
                  <a:pt x="16480" y="39389"/>
                  <a:pt x="16426" y="39516"/>
                  <a:pt x="16353" y="39642"/>
                </a:cubicBezTo>
                <a:cubicBezTo>
                  <a:pt x="16263" y="39751"/>
                  <a:pt x="16172" y="39860"/>
                  <a:pt x="16046" y="39932"/>
                </a:cubicBezTo>
                <a:cubicBezTo>
                  <a:pt x="15937" y="40005"/>
                  <a:pt x="15810" y="40077"/>
                  <a:pt x="15683" y="40150"/>
                </a:cubicBezTo>
                <a:cubicBezTo>
                  <a:pt x="15539" y="40204"/>
                  <a:pt x="15394" y="40276"/>
                  <a:pt x="15267" y="40331"/>
                </a:cubicBezTo>
                <a:cubicBezTo>
                  <a:pt x="15122" y="40385"/>
                  <a:pt x="14977" y="40421"/>
                  <a:pt x="14832" y="40457"/>
                </a:cubicBezTo>
                <a:cubicBezTo>
                  <a:pt x="14669" y="40475"/>
                  <a:pt x="14506" y="40475"/>
                  <a:pt x="14361" y="40457"/>
                </a:cubicBezTo>
                <a:cubicBezTo>
                  <a:pt x="14198" y="40421"/>
                  <a:pt x="14035" y="40403"/>
                  <a:pt x="13872" y="40367"/>
                </a:cubicBezTo>
                <a:cubicBezTo>
                  <a:pt x="13746" y="40331"/>
                  <a:pt x="13601" y="40294"/>
                  <a:pt x="13474" y="40258"/>
                </a:cubicBezTo>
                <a:cubicBezTo>
                  <a:pt x="13365" y="40168"/>
                  <a:pt x="13257" y="40095"/>
                  <a:pt x="13148" y="40005"/>
                </a:cubicBezTo>
                <a:cubicBezTo>
                  <a:pt x="12949" y="39805"/>
                  <a:pt x="12750" y="39588"/>
                  <a:pt x="12605" y="39335"/>
                </a:cubicBezTo>
                <a:cubicBezTo>
                  <a:pt x="12569" y="39280"/>
                  <a:pt x="12551" y="39208"/>
                  <a:pt x="12514" y="39153"/>
                </a:cubicBezTo>
                <a:cubicBezTo>
                  <a:pt x="12587" y="39135"/>
                  <a:pt x="12659" y="39099"/>
                  <a:pt x="12713" y="39045"/>
                </a:cubicBezTo>
                <a:cubicBezTo>
                  <a:pt x="12750" y="39027"/>
                  <a:pt x="12732" y="38972"/>
                  <a:pt x="12695" y="38972"/>
                </a:cubicBezTo>
                <a:cubicBezTo>
                  <a:pt x="12659" y="38991"/>
                  <a:pt x="12569" y="39009"/>
                  <a:pt x="12496" y="39027"/>
                </a:cubicBezTo>
                <a:lnTo>
                  <a:pt x="12478" y="39027"/>
                </a:lnTo>
                <a:cubicBezTo>
                  <a:pt x="12478" y="39009"/>
                  <a:pt x="12478" y="38972"/>
                  <a:pt x="12460" y="38954"/>
                </a:cubicBezTo>
                <a:cubicBezTo>
                  <a:pt x="12460" y="38918"/>
                  <a:pt x="12460" y="38882"/>
                  <a:pt x="12442" y="38864"/>
                </a:cubicBezTo>
                <a:lnTo>
                  <a:pt x="12623" y="38864"/>
                </a:lnTo>
                <a:cubicBezTo>
                  <a:pt x="12750" y="38846"/>
                  <a:pt x="12876" y="38809"/>
                  <a:pt x="13003" y="38773"/>
                </a:cubicBezTo>
                <a:cubicBezTo>
                  <a:pt x="13039" y="38773"/>
                  <a:pt x="13021" y="38719"/>
                  <a:pt x="13003" y="38719"/>
                </a:cubicBezTo>
                <a:cubicBezTo>
                  <a:pt x="12876" y="38755"/>
                  <a:pt x="12750" y="38755"/>
                  <a:pt x="12641" y="38755"/>
                </a:cubicBezTo>
                <a:cubicBezTo>
                  <a:pt x="12569" y="38755"/>
                  <a:pt x="12514" y="38755"/>
                  <a:pt x="12460" y="38737"/>
                </a:cubicBezTo>
                <a:lnTo>
                  <a:pt x="12460" y="38737"/>
                </a:lnTo>
                <a:lnTo>
                  <a:pt x="12460" y="38538"/>
                </a:lnTo>
                <a:cubicBezTo>
                  <a:pt x="12460" y="38520"/>
                  <a:pt x="12460" y="38502"/>
                  <a:pt x="12460" y="38483"/>
                </a:cubicBezTo>
                <a:lnTo>
                  <a:pt x="12460" y="38483"/>
                </a:lnTo>
                <a:cubicBezTo>
                  <a:pt x="12551" y="38465"/>
                  <a:pt x="12623" y="38447"/>
                  <a:pt x="12695" y="38429"/>
                </a:cubicBezTo>
                <a:cubicBezTo>
                  <a:pt x="12768" y="38411"/>
                  <a:pt x="12822" y="38375"/>
                  <a:pt x="12876" y="38339"/>
                </a:cubicBezTo>
                <a:cubicBezTo>
                  <a:pt x="12931" y="38302"/>
                  <a:pt x="12985" y="38248"/>
                  <a:pt x="13021" y="38194"/>
                </a:cubicBezTo>
                <a:cubicBezTo>
                  <a:pt x="13039" y="38176"/>
                  <a:pt x="13003" y="38139"/>
                  <a:pt x="12985" y="38157"/>
                </a:cubicBezTo>
                <a:cubicBezTo>
                  <a:pt x="12931" y="38194"/>
                  <a:pt x="12876" y="38230"/>
                  <a:pt x="12822" y="38248"/>
                </a:cubicBezTo>
                <a:cubicBezTo>
                  <a:pt x="12768" y="38266"/>
                  <a:pt x="12695" y="38284"/>
                  <a:pt x="12641" y="38284"/>
                </a:cubicBezTo>
                <a:lnTo>
                  <a:pt x="12460" y="38320"/>
                </a:lnTo>
                <a:cubicBezTo>
                  <a:pt x="12460" y="38248"/>
                  <a:pt x="12460" y="38194"/>
                  <a:pt x="12460" y="38121"/>
                </a:cubicBezTo>
                <a:lnTo>
                  <a:pt x="12460" y="38121"/>
                </a:lnTo>
                <a:cubicBezTo>
                  <a:pt x="12478" y="38121"/>
                  <a:pt x="12496" y="38103"/>
                  <a:pt x="12532" y="38085"/>
                </a:cubicBezTo>
                <a:cubicBezTo>
                  <a:pt x="12551" y="38067"/>
                  <a:pt x="12569" y="38049"/>
                  <a:pt x="12605" y="38031"/>
                </a:cubicBezTo>
                <a:cubicBezTo>
                  <a:pt x="12623" y="38013"/>
                  <a:pt x="12641" y="37976"/>
                  <a:pt x="12659" y="37958"/>
                </a:cubicBezTo>
                <a:cubicBezTo>
                  <a:pt x="12677" y="37922"/>
                  <a:pt x="12641" y="37904"/>
                  <a:pt x="12623" y="37922"/>
                </a:cubicBezTo>
                <a:cubicBezTo>
                  <a:pt x="12587" y="37940"/>
                  <a:pt x="12569" y="37958"/>
                  <a:pt x="12551" y="37976"/>
                </a:cubicBezTo>
                <a:cubicBezTo>
                  <a:pt x="12514" y="37976"/>
                  <a:pt x="12496" y="37994"/>
                  <a:pt x="12478" y="37994"/>
                </a:cubicBezTo>
                <a:lnTo>
                  <a:pt x="12442" y="38013"/>
                </a:lnTo>
                <a:cubicBezTo>
                  <a:pt x="12442" y="37994"/>
                  <a:pt x="12424" y="37958"/>
                  <a:pt x="12424" y="37940"/>
                </a:cubicBezTo>
                <a:cubicBezTo>
                  <a:pt x="12424" y="37904"/>
                  <a:pt x="12406" y="37868"/>
                  <a:pt x="12388" y="37850"/>
                </a:cubicBezTo>
                <a:cubicBezTo>
                  <a:pt x="12388" y="37813"/>
                  <a:pt x="12351" y="37777"/>
                  <a:pt x="12333" y="37759"/>
                </a:cubicBezTo>
                <a:cubicBezTo>
                  <a:pt x="12243" y="37705"/>
                  <a:pt x="12188" y="37813"/>
                  <a:pt x="12152" y="37868"/>
                </a:cubicBezTo>
                <a:lnTo>
                  <a:pt x="12098" y="37958"/>
                </a:lnTo>
                <a:cubicBezTo>
                  <a:pt x="12025" y="37922"/>
                  <a:pt x="11971" y="37886"/>
                  <a:pt x="11899" y="37831"/>
                </a:cubicBezTo>
                <a:cubicBezTo>
                  <a:pt x="11880" y="37813"/>
                  <a:pt x="11844" y="37850"/>
                  <a:pt x="11862" y="37868"/>
                </a:cubicBezTo>
                <a:cubicBezTo>
                  <a:pt x="11917" y="37940"/>
                  <a:pt x="11989" y="37994"/>
                  <a:pt x="12043" y="38067"/>
                </a:cubicBezTo>
                <a:cubicBezTo>
                  <a:pt x="12043" y="38085"/>
                  <a:pt x="12025" y="38085"/>
                  <a:pt x="12025" y="38103"/>
                </a:cubicBezTo>
                <a:cubicBezTo>
                  <a:pt x="12025" y="38139"/>
                  <a:pt x="12007" y="38157"/>
                  <a:pt x="11989" y="38194"/>
                </a:cubicBezTo>
                <a:lnTo>
                  <a:pt x="11971" y="38194"/>
                </a:lnTo>
                <a:cubicBezTo>
                  <a:pt x="11917" y="38176"/>
                  <a:pt x="11844" y="38157"/>
                  <a:pt x="11790" y="38139"/>
                </a:cubicBezTo>
                <a:cubicBezTo>
                  <a:pt x="11736" y="38103"/>
                  <a:pt x="11663" y="38085"/>
                  <a:pt x="11609" y="38049"/>
                </a:cubicBezTo>
                <a:lnTo>
                  <a:pt x="11536" y="37994"/>
                </a:lnTo>
                <a:cubicBezTo>
                  <a:pt x="11500" y="37976"/>
                  <a:pt x="11482" y="37958"/>
                  <a:pt x="11446" y="37922"/>
                </a:cubicBezTo>
                <a:cubicBezTo>
                  <a:pt x="11446" y="37922"/>
                  <a:pt x="11428" y="37940"/>
                  <a:pt x="11428" y="37958"/>
                </a:cubicBezTo>
                <a:cubicBezTo>
                  <a:pt x="11446" y="37976"/>
                  <a:pt x="11464" y="38013"/>
                  <a:pt x="11500" y="38031"/>
                </a:cubicBezTo>
                <a:cubicBezTo>
                  <a:pt x="11518" y="38049"/>
                  <a:pt x="11536" y="38085"/>
                  <a:pt x="11573" y="38103"/>
                </a:cubicBezTo>
                <a:cubicBezTo>
                  <a:pt x="11627" y="38139"/>
                  <a:pt x="11681" y="38194"/>
                  <a:pt x="11736" y="38230"/>
                </a:cubicBezTo>
                <a:cubicBezTo>
                  <a:pt x="11808" y="38266"/>
                  <a:pt x="11862" y="38302"/>
                  <a:pt x="11935" y="38320"/>
                </a:cubicBezTo>
                <a:lnTo>
                  <a:pt x="11953" y="38320"/>
                </a:lnTo>
                <a:lnTo>
                  <a:pt x="11935" y="38357"/>
                </a:lnTo>
                <a:cubicBezTo>
                  <a:pt x="11917" y="38429"/>
                  <a:pt x="11917" y="38483"/>
                  <a:pt x="11917" y="38556"/>
                </a:cubicBezTo>
                <a:lnTo>
                  <a:pt x="11899" y="38646"/>
                </a:lnTo>
                <a:lnTo>
                  <a:pt x="11862" y="38646"/>
                </a:lnTo>
                <a:cubicBezTo>
                  <a:pt x="11681" y="38592"/>
                  <a:pt x="11518" y="38538"/>
                  <a:pt x="11355" y="38429"/>
                </a:cubicBezTo>
                <a:cubicBezTo>
                  <a:pt x="11337" y="38411"/>
                  <a:pt x="11301" y="38465"/>
                  <a:pt x="11337" y="38483"/>
                </a:cubicBezTo>
                <a:cubicBezTo>
                  <a:pt x="11464" y="38610"/>
                  <a:pt x="11627" y="38719"/>
                  <a:pt x="11808" y="38773"/>
                </a:cubicBezTo>
                <a:lnTo>
                  <a:pt x="11862" y="38791"/>
                </a:lnTo>
                <a:cubicBezTo>
                  <a:pt x="11862" y="38828"/>
                  <a:pt x="11844" y="38882"/>
                  <a:pt x="11844" y="38918"/>
                </a:cubicBezTo>
                <a:cubicBezTo>
                  <a:pt x="11844" y="38972"/>
                  <a:pt x="11844" y="38972"/>
                  <a:pt x="11844" y="39009"/>
                </a:cubicBezTo>
                <a:cubicBezTo>
                  <a:pt x="11772" y="38991"/>
                  <a:pt x="11717" y="38972"/>
                  <a:pt x="11645" y="38936"/>
                </a:cubicBezTo>
                <a:cubicBezTo>
                  <a:pt x="11627" y="38918"/>
                  <a:pt x="11591" y="38954"/>
                  <a:pt x="11609" y="38991"/>
                </a:cubicBezTo>
                <a:cubicBezTo>
                  <a:pt x="11645" y="39009"/>
                  <a:pt x="11681" y="39045"/>
                  <a:pt x="11717" y="39063"/>
                </a:cubicBezTo>
                <a:cubicBezTo>
                  <a:pt x="11754" y="39081"/>
                  <a:pt x="11790" y="39099"/>
                  <a:pt x="11844" y="39117"/>
                </a:cubicBezTo>
                <a:cubicBezTo>
                  <a:pt x="11826" y="39208"/>
                  <a:pt x="11826" y="39298"/>
                  <a:pt x="11844" y="39389"/>
                </a:cubicBezTo>
                <a:cubicBezTo>
                  <a:pt x="11880" y="39679"/>
                  <a:pt x="11953" y="39987"/>
                  <a:pt x="12098" y="40258"/>
                </a:cubicBezTo>
                <a:cubicBezTo>
                  <a:pt x="12369" y="40820"/>
                  <a:pt x="12804" y="41309"/>
                  <a:pt x="13365" y="41616"/>
                </a:cubicBezTo>
                <a:cubicBezTo>
                  <a:pt x="13963" y="41942"/>
                  <a:pt x="14651" y="42123"/>
                  <a:pt x="15339" y="42142"/>
                </a:cubicBezTo>
                <a:cubicBezTo>
                  <a:pt x="16046" y="42178"/>
                  <a:pt x="16752" y="42033"/>
                  <a:pt x="17386" y="41689"/>
                </a:cubicBezTo>
                <a:cubicBezTo>
                  <a:pt x="17911" y="41363"/>
                  <a:pt x="18327" y="40892"/>
                  <a:pt x="18617" y="40331"/>
                </a:cubicBezTo>
                <a:cubicBezTo>
                  <a:pt x="18925" y="39679"/>
                  <a:pt x="19088" y="38954"/>
                  <a:pt x="19070" y="38248"/>
                </a:cubicBezTo>
                <a:cubicBezTo>
                  <a:pt x="19070" y="36672"/>
                  <a:pt x="18436" y="35206"/>
                  <a:pt x="17947" y="33757"/>
                </a:cubicBezTo>
                <a:cubicBezTo>
                  <a:pt x="17820" y="33377"/>
                  <a:pt x="17712" y="32996"/>
                  <a:pt x="17639" y="32616"/>
                </a:cubicBezTo>
                <a:cubicBezTo>
                  <a:pt x="17567" y="32254"/>
                  <a:pt x="17531" y="31873"/>
                  <a:pt x="17531" y="31511"/>
                </a:cubicBezTo>
                <a:cubicBezTo>
                  <a:pt x="17531" y="30751"/>
                  <a:pt x="17657" y="30008"/>
                  <a:pt x="17911" y="29302"/>
                </a:cubicBezTo>
                <a:cubicBezTo>
                  <a:pt x="17947" y="29175"/>
                  <a:pt x="18001" y="29048"/>
                  <a:pt x="18056" y="28922"/>
                </a:cubicBezTo>
                <a:cubicBezTo>
                  <a:pt x="18110" y="28904"/>
                  <a:pt x="18146" y="28885"/>
                  <a:pt x="18201" y="28867"/>
                </a:cubicBezTo>
                <a:cubicBezTo>
                  <a:pt x="18309" y="28831"/>
                  <a:pt x="18400" y="28795"/>
                  <a:pt x="18509" y="28741"/>
                </a:cubicBezTo>
                <a:cubicBezTo>
                  <a:pt x="18617" y="28704"/>
                  <a:pt x="18690" y="28686"/>
                  <a:pt x="18780" y="28650"/>
                </a:cubicBezTo>
                <a:cubicBezTo>
                  <a:pt x="18798" y="28668"/>
                  <a:pt x="18816" y="28686"/>
                  <a:pt x="18816" y="28722"/>
                </a:cubicBezTo>
                <a:cubicBezTo>
                  <a:pt x="18835" y="28759"/>
                  <a:pt x="18853" y="28795"/>
                  <a:pt x="18853" y="28831"/>
                </a:cubicBezTo>
                <a:cubicBezTo>
                  <a:pt x="18871" y="28922"/>
                  <a:pt x="18871" y="28994"/>
                  <a:pt x="18835" y="29085"/>
                </a:cubicBezTo>
                <a:cubicBezTo>
                  <a:pt x="18835" y="29121"/>
                  <a:pt x="18816" y="29157"/>
                  <a:pt x="18780" y="29193"/>
                </a:cubicBezTo>
                <a:cubicBezTo>
                  <a:pt x="18762" y="29229"/>
                  <a:pt x="18726" y="29266"/>
                  <a:pt x="18708" y="29302"/>
                </a:cubicBezTo>
                <a:cubicBezTo>
                  <a:pt x="18690" y="29338"/>
                  <a:pt x="18672" y="29374"/>
                  <a:pt x="18653" y="29411"/>
                </a:cubicBezTo>
                <a:cubicBezTo>
                  <a:pt x="18672" y="29465"/>
                  <a:pt x="18672" y="29501"/>
                  <a:pt x="18690" y="29555"/>
                </a:cubicBezTo>
                <a:cubicBezTo>
                  <a:pt x="18690" y="29610"/>
                  <a:pt x="18635" y="29646"/>
                  <a:pt x="18581" y="29682"/>
                </a:cubicBezTo>
                <a:cubicBezTo>
                  <a:pt x="18509" y="29737"/>
                  <a:pt x="18454" y="29827"/>
                  <a:pt x="18454" y="29918"/>
                </a:cubicBezTo>
                <a:cubicBezTo>
                  <a:pt x="18472" y="30099"/>
                  <a:pt x="18527" y="30280"/>
                  <a:pt x="18617" y="30443"/>
                </a:cubicBezTo>
                <a:cubicBezTo>
                  <a:pt x="18635" y="30551"/>
                  <a:pt x="18653" y="30678"/>
                  <a:pt x="18653" y="30787"/>
                </a:cubicBezTo>
                <a:cubicBezTo>
                  <a:pt x="18653" y="30859"/>
                  <a:pt x="18635" y="30914"/>
                  <a:pt x="18599" y="30986"/>
                </a:cubicBezTo>
                <a:cubicBezTo>
                  <a:pt x="18599" y="30968"/>
                  <a:pt x="18581" y="30968"/>
                  <a:pt x="18581" y="30986"/>
                </a:cubicBezTo>
                <a:cubicBezTo>
                  <a:pt x="18527" y="31004"/>
                  <a:pt x="18454" y="31022"/>
                  <a:pt x="18418" y="31059"/>
                </a:cubicBezTo>
                <a:cubicBezTo>
                  <a:pt x="18346" y="31095"/>
                  <a:pt x="18309" y="31167"/>
                  <a:pt x="18291" y="31222"/>
                </a:cubicBezTo>
                <a:lnTo>
                  <a:pt x="18237" y="31348"/>
                </a:lnTo>
                <a:cubicBezTo>
                  <a:pt x="18219" y="31385"/>
                  <a:pt x="18201" y="31421"/>
                  <a:pt x="18219" y="31457"/>
                </a:cubicBezTo>
                <a:cubicBezTo>
                  <a:pt x="18237" y="31548"/>
                  <a:pt x="18273" y="31620"/>
                  <a:pt x="18291" y="31710"/>
                </a:cubicBezTo>
                <a:cubicBezTo>
                  <a:pt x="18291" y="31729"/>
                  <a:pt x="18291" y="31747"/>
                  <a:pt x="18309" y="31765"/>
                </a:cubicBezTo>
                <a:cubicBezTo>
                  <a:pt x="18255" y="31892"/>
                  <a:pt x="18273" y="32055"/>
                  <a:pt x="18364" y="32163"/>
                </a:cubicBezTo>
                <a:cubicBezTo>
                  <a:pt x="18382" y="32181"/>
                  <a:pt x="18436" y="32163"/>
                  <a:pt x="18418" y="32145"/>
                </a:cubicBezTo>
                <a:cubicBezTo>
                  <a:pt x="18400" y="32073"/>
                  <a:pt x="18400" y="31982"/>
                  <a:pt x="18418" y="31910"/>
                </a:cubicBezTo>
                <a:cubicBezTo>
                  <a:pt x="18472" y="31964"/>
                  <a:pt x="18545" y="31982"/>
                  <a:pt x="18599" y="31946"/>
                </a:cubicBezTo>
                <a:cubicBezTo>
                  <a:pt x="18672" y="31928"/>
                  <a:pt x="18708" y="31873"/>
                  <a:pt x="18708" y="31819"/>
                </a:cubicBezTo>
                <a:cubicBezTo>
                  <a:pt x="18726" y="31783"/>
                  <a:pt x="18726" y="31747"/>
                  <a:pt x="18708" y="31729"/>
                </a:cubicBezTo>
                <a:cubicBezTo>
                  <a:pt x="18708" y="31710"/>
                  <a:pt x="18708" y="31692"/>
                  <a:pt x="18690" y="31674"/>
                </a:cubicBezTo>
                <a:cubicBezTo>
                  <a:pt x="18690" y="31674"/>
                  <a:pt x="18672" y="31656"/>
                  <a:pt x="18672" y="31638"/>
                </a:cubicBezTo>
                <a:cubicBezTo>
                  <a:pt x="18672" y="31620"/>
                  <a:pt x="18672" y="31620"/>
                  <a:pt x="18690" y="31602"/>
                </a:cubicBezTo>
                <a:lnTo>
                  <a:pt x="18726" y="31584"/>
                </a:lnTo>
                <a:cubicBezTo>
                  <a:pt x="18744" y="31584"/>
                  <a:pt x="18780" y="31566"/>
                  <a:pt x="18816" y="31566"/>
                </a:cubicBezTo>
                <a:cubicBezTo>
                  <a:pt x="18835" y="31584"/>
                  <a:pt x="18871" y="31584"/>
                  <a:pt x="18889" y="31584"/>
                </a:cubicBezTo>
                <a:cubicBezTo>
                  <a:pt x="18925" y="31602"/>
                  <a:pt x="18943" y="31620"/>
                  <a:pt x="18961" y="31638"/>
                </a:cubicBezTo>
                <a:lnTo>
                  <a:pt x="18943" y="31656"/>
                </a:lnTo>
                <a:cubicBezTo>
                  <a:pt x="18925" y="31710"/>
                  <a:pt x="18925" y="31765"/>
                  <a:pt x="18961" y="31819"/>
                </a:cubicBezTo>
                <a:cubicBezTo>
                  <a:pt x="18889" y="31910"/>
                  <a:pt x="18853" y="32000"/>
                  <a:pt x="18798" y="32109"/>
                </a:cubicBezTo>
                <a:cubicBezTo>
                  <a:pt x="18762" y="32199"/>
                  <a:pt x="18798" y="32308"/>
                  <a:pt x="18871" y="32362"/>
                </a:cubicBezTo>
                <a:cubicBezTo>
                  <a:pt x="18853" y="32417"/>
                  <a:pt x="18835" y="32471"/>
                  <a:pt x="18798" y="32525"/>
                </a:cubicBezTo>
                <a:cubicBezTo>
                  <a:pt x="18780" y="32580"/>
                  <a:pt x="18726" y="32670"/>
                  <a:pt x="18690" y="32743"/>
                </a:cubicBezTo>
                <a:cubicBezTo>
                  <a:pt x="18653" y="32815"/>
                  <a:pt x="18635" y="32888"/>
                  <a:pt x="18617" y="32978"/>
                </a:cubicBezTo>
                <a:cubicBezTo>
                  <a:pt x="18617" y="32978"/>
                  <a:pt x="18635" y="32978"/>
                  <a:pt x="18635" y="32978"/>
                </a:cubicBezTo>
                <a:cubicBezTo>
                  <a:pt x="18690" y="32906"/>
                  <a:pt x="18726" y="32851"/>
                  <a:pt x="18744" y="32761"/>
                </a:cubicBezTo>
                <a:cubicBezTo>
                  <a:pt x="18780" y="32688"/>
                  <a:pt x="18816" y="32616"/>
                  <a:pt x="18853" y="32544"/>
                </a:cubicBezTo>
                <a:cubicBezTo>
                  <a:pt x="18907" y="32471"/>
                  <a:pt x="18925" y="32453"/>
                  <a:pt x="18943" y="32417"/>
                </a:cubicBezTo>
                <a:cubicBezTo>
                  <a:pt x="18961" y="32417"/>
                  <a:pt x="18979" y="32435"/>
                  <a:pt x="18997" y="32435"/>
                </a:cubicBezTo>
                <a:cubicBezTo>
                  <a:pt x="19034" y="32453"/>
                  <a:pt x="19088" y="32471"/>
                  <a:pt x="19124" y="32471"/>
                </a:cubicBezTo>
                <a:cubicBezTo>
                  <a:pt x="19179" y="32453"/>
                  <a:pt x="19215" y="32435"/>
                  <a:pt x="19233" y="32399"/>
                </a:cubicBezTo>
                <a:cubicBezTo>
                  <a:pt x="19269" y="32362"/>
                  <a:pt x="19287" y="32308"/>
                  <a:pt x="19287" y="32272"/>
                </a:cubicBezTo>
                <a:lnTo>
                  <a:pt x="19287" y="32127"/>
                </a:lnTo>
                <a:cubicBezTo>
                  <a:pt x="19305" y="32091"/>
                  <a:pt x="19323" y="32036"/>
                  <a:pt x="19360" y="32018"/>
                </a:cubicBezTo>
                <a:cubicBezTo>
                  <a:pt x="19378" y="31982"/>
                  <a:pt x="19396" y="31946"/>
                  <a:pt x="19414" y="31910"/>
                </a:cubicBezTo>
                <a:lnTo>
                  <a:pt x="19595" y="31964"/>
                </a:lnTo>
                <a:cubicBezTo>
                  <a:pt x="19595" y="31964"/>
                  <a:pt x="19613" y="31964"/>
                  <a:pt x="19631" y="31982"/>
                </a:cubicBezTo>
                <a:cubicBezTo>
                  <a:pt x="19631" y="32000"/>
                  <a:pt x="19631" y="32000"/>
                  <a:pt x="19631" y="32018"/>
                </a:cubicBezTo>
                <a:cubicBezTo>
                  <a:pt x="19631" y="32055"/>
                  <a:pt x="19613" y="32091"/>
                  <a:pt x="19613" y="32145"/>
                </a:cubicBezTo>
                <a:cubicBezTo>
                  <a:pt x="19559" y="32272"/>
                  <a:pt x="19577" y="32399"/>
                  <a:pt x="19631" y="32525"/>
                </a:cubicBezTo>
                <a:cubicBezTo>
                  <a:pt x="19686" y="32580"/>
                  <a:pt x="19758" y="32634"/>
                  <a:pt x="19831" y="32652"/>
                </a:cubicBezTo>
                <a:cubicBezTo>
                  <a:pt x="19831" y="32688"/>
                  <a:pt x="19831" y="32725"/>
                  <a:pt x="19831" y="32761"/>
                </a:cubicBezTo>
                <a:cubicBezTo>
                  <a:pt x="19812" y="32924"/>
                  <a:pt x="19776" y="33087"/>
                  <a:pt x="19704" y="33250"/>
                </a:cubicBezTo>
                <a:cubicBezTo>
                  <a:pt x="19704" y="33250"/>
                  <a:pt x="19704" y="33268"/>
                  <a:pt x="19722" y="33250"/>
                </a:cubicBezTo>
                <a:cubicBezTo>
                  <a:pt x="19794" y="33195"/>
                  <a:pt x="19831" y="33123"/>
                  <a:pt x="19867" y="33032"/>
                </a:cubicBezTo>
                <a:cubicBezTo>
                  <a:pt x="19903" y="32942"/>
                  <a:pt x="19939" y="32851"/>
                  <a:pt x="19957" y="32761"/>
                </a:cubicBezTo>
                <a:cubicBezTo>
                  <a:pt x="19975" y="32725"/>
                  <a:pt x="19975" y="32688"/>
                  <a:pt x="19975" y="32652"/>
                </a:cubicBezTo>
                <a:lnTo>
                  <a:pt x="20030" y="32634"/>
                </a:lnTo>
                <a:cubicBezTo>
                  <a:pt x="20102" y="32598"/>
                  <a:pt x="20138" y="32562"/>
                  <a:pt x="20156" y="32489"/>
                </a:cubicBezTo>
                <a:cubicBezTo>
                  <a:pt x="20175" y="32417"/>
                  <a:pt x="20175" y="32362"/>
                  <a:pt x="20138" y="32290"/>
                </a:cubicBezTo>
                <a:cubicBezTo>
                  <a:pt x="20138" y="32236"/>
                  <a:pt x="20138" y="32181"/>
                  <a:pt x="20138" y="32145"/>
                </a:cubicBezTo>
                <a:cubicBezTo>
                  <a:pt x="20193" y="32199"/>
                  <a:pt x="20175" y="32326"/>
                  <a:pt x="20193" y="32399"/>
                </a:cubicBezTo>
                <a:cubicBezTo>
                  <a:pt x="20229" y="32507"/>
                  <a:pt x="20283" y="32598"/>
                  <a:pt x="20374" y="32634"/>
                </a:cubicBezTo>
                <a:cubicBezTo>
                  <a:pt x="20392" y="32652"/>
                  <a:pt x="20410" y="32670"/>
                  <a:pt x="20428" y="32670"/>
                </a:cubicBezTo>
                <a:cubicBezTo>
                  <a:pt x="20428" y="32725"/>
                  <a:pt x="20446" y="32761"/>
                  <a:pt x="20446" y="32815"/>
                </a:cubicBezTo>
                <a:cubicBezTo>
                  <a:pt x="20446" y="32888"/>
                  <a:pt x="20446" y="32960"/>
                  <a:pt x="20446" y="33032"/>
                </a:cubicBezTo>
                <a:cubicBezTo>
                  <a:pt x="20446" y="33069"/>
                  <a:pt x="20446" y="33105"/>
                  <a:pt x="20428" y="33141"/>
                </a:cubicBezTo>
                <a:cubicBezTo>
                  <a:pt x="20428" y="33159"/>
                  <a:pt x="20428" y="33177"/>
                  <a:pt x="20428" y="33195"/>
                </a:cubicBezTo>
                <a:cubicBezTo>
                  <a:pt x="20428" y="33232"/>
                  <a:pt x="20428" y="33250"/>
                  <a:pt x="20428" y="33268"/>
                </a:cubicBezTo>
                <a:cubicBezTo>
                  <a:pt x="20428" y="33286"/>
                  <a:pt x="20446" y="33286"/>
                  <a:pt x="20464" y="33268"/>
                </a:cubicBezTo>
                <a:cubicBezTo>
                  <a:pt x="20464" y="33250"/>
                  <a:pt x="20482" y="33232"/>
                  <a:pt x="20482" y="33214"/>
                </a:cubicBezTo>
                <a:cubicBezTo>
                  <a:pt x="20501" y="33195"/>
                  <a:pt x="20501" y="33177"/>
                  <a:pt x="20519" y="33159"/>
                </a:cubicBezTo>
                <a:cubicBezTo>
                  <a:pt x="20519" y="33123"/>
                  <a:pt x="20537" y="33069"/>
                  <a:pt x="20537" y="33032"/>
                </a:cubicBezTo>
                <a:cubicBezTo>
                  <a:pt x="20555" y="32960"/>
                  <a:pt x="20573" y="32888"/>
                  <a:pt x="20573" y="32797"/>
                </a:cubicBezTo>
                <a:lnTo>
                  <a:pt x="20573" y="32688"/>
                </a:lnTo>
                <a:cubicBezTo>
                  <a:pt x="20609" y="32688"/>
                  <a:pt x="20645" y="32670"/>
                  <a:pt x="20664" y="32652"/>
                </a:cubicBezTo>
                <a:cubicBezTo>
                  <a:pt x="20682" y="32670"/>
                  <a:pt x="20718" y="32688"/>
                  <a:pt x="20736" y="32707"/>
                </a:cubicBezTo>
                <a:cubicBezTo>
                  <a:pt x="20772" y="32743"/>
                  <a:pt x="20808" y="32761"/>
                  <a:pt x="20863" y="32761"/>
                </a:cubicBezTo>
                <a:lnTo>
                  <a:pt x="20881" y="32761"/>
                </a:lnTo>
                <a:cubicBezTo>
                  <a:pt x="20881" y="32797"/>
                  <a:pt x="20899" y="32833"/>
                  <a:pt x="20899" y="32888"/>
                </a:cubicBezTo>
                <a:cubicBezTo>
                  <a:pt x="20917" y="32942"/>
                  <a:pt x="20917" y="33014"/>
                  <a:pt x="20899" y="33087"/>
                </a:cubicBezTo>
                <a:cubicBezTo>
                  <a:pt x="20899" y="33123"/>
                  <a:pt x="20881" y="33159"/>
                  <a:pt x="20881" y="33195"/>
                </a:cubicBezTo>
                <a:cubicBezTo>
                  <a:pt x="20881" y="33232"/>
                  <a:pt x="20845" y="33268"/>
                  <a:pt x="20881" y="33304"/>
                </a:cubicBezTo>
                <a:cubicBezTo>
                  <a:pt x="20881" y="33322"/>
                  <a:pt x="20899" y="33340"/>
                  <a:pt x="20917" y="33322"/>
                </a:cubicBezTo>
                <a:lnTo>
                  <a:pt x="20917" y="33322"/>
                </a:lnTo>
                <a:cubicBezTo>
                  <a:pt x="20953" y="33304"/>
                  <a:pt x="20971" y="33268"/>
                  <a:pt x="20971" y="33250"/>
                </a:cubicBezTo>
                <a:lnTo>
                  <a:pt x="20971" y="33232"/>
                </a:lnTo>
                <a:cubicBezTo>
                  <a:pt x="20990" y="33214"/>
                  <a:pt x="21008" y="33177"/>
                  <a:pt x="21026" y="33159"/>
                </a:cubicBezTo>
                <a:cubicBezTo>
                  <a:pt x="21044" y="33105"/>
                  <a:pt x="21062" y="33051"/>
                  <a:pt x="21080" y="32996"/>
                </a:cubicBezTo>
                <a:cubicBezTo>
                  <a:pt x="21080" y="32960"/>
                  <a:pt x="21098" y="32942"/>
                  <a:pt x="21098" y="32906"/>
                </a:cubicBezTo>
                <a:cubicBezTo>
                  <a:pt x="21098" y="32888"/>
                  <a:pt x="21098" y="32870"/>
                  <a:pt x="21098" y="32833"/>
                </a:cubicBezTo>
                <a:cubicBezTo>
                  <a:pt x="21098" y="32833"/>
                  <a:pt x="21116" y="32815"/>
                  <a:pt x="21134" y="32815"/>
                </a:cubicBezTo>
                <a:cubicBezTo>
                  <a:pt x="21134" y="32797"/>
                  <a:pt x="21134" y="32797"/>
                  <a:pt x="21134" y="32779"/>
                </a:cubicBezTo>
                <a:lnTo>
                  <a:pt x="21134" y="32779"/>
                </a:lnTo>
                <a:cubicBezTo>
                  <a:pt x="21153" y="32725"/>
                  <a:pt x="21171" y="32670"/>
                  <a:pt x="21153" y="32616"/>
                </a:cubicBezTo>
                <a:cubicBezTo>
                  <a:pt x="21153" y="32598"/>
                  <a:pt x="21134" y="32562"/>
                  <a:pt x="21134" y="32544"/>
                </a:cubicBezTo>
                <a:cubicBezTo>
                  <a:pt x="21116" y="32525"/>
                  <a:pt x="21116" y="32489"/>
                  <a:pt x="21116" y="32471"/>
                </a:cubicBezTo>
                <a:cubicBezTo>
                  <a:pt x="21116" y="32453"/>
                  <a:pt x="21116" y="32435"/>
                  <a:pt x="21134" y="32417"/>
                </a:cubicBezTo>
                <a:cubicBezTo>
                  <a:pt x="21153" y="32381"/>
                  <a:pt x="21153" y="32362"/>
                  <a:pt x="21171" y="32326"/>
                </a:cubicBezTo>
                <a:cubicBezTo>
                  <a:pt x="21171" y="32290"/>
                  <a:pt x="21171" y="32236"/>
                  <a:pt x="21171" y="32181"/>
                </a:cubicBezTo>
                <a:cubicBezTo>
                  <a:pt x="21134" y="32073"/>
                  <a:pt x="21080" y="31982"/>
                  <a:pt x="21008" y="31910"/>
                </a:cubicBezTo>
                <a:cubicBezTo>
                  <a:pt x="20917" y="31837"/>
                  <a:pt x="20827" y="31783"/>
                  <a:pt x="20754" y="31710"/>
                </a:cubicBezTo>
                <a:cubicBezTo>
                  <a:pt x="20718" y="31674"/>
                  <a:pt x="20664" y="31620"/>
                  <a:pt x="20645" y="31584"/>
                </a:cubicBezTo>
                <a:cubicBezTo>
                  <a:pt x="20609" y="31529"/>
                  <a:pt x="20591" y="31493"/>
                  <a:pt x="20555" y="31439"/>
                </a:cubicBezTo>
                <a:cubicBezTo>
                  <a:pt x="20501" y="31348"/>
                  <a:pt x="20446" y="31258"/>
                  <a:pt x="20392" y="31167"/>
                </a:cubicBezTo>
                <a:cubicBezTo>
                  <a:pt x="20265" y="30950"/>
                  <a:pt x="20156" y="30751"/>
                  <a:pt x="20030" y="30533"/>
                </a:cubicBezTo>
                <a:cubicBezTo>
                  <a:pt x="19957" y="30425"/>
                  <a:pt x="19885" y="30298"/>
                  <a:pt x="19812" y="30171"/>
                </a:cubicBezTo>
                <a:cubicBezTo>
                  <a:pt x="19776" y="30117"/>
                  <a:pt x="19740" y="30063"/>
                  <a:pt x="19722" y="30008"/>
                </a:cubicBezTo>
                <a:lnTo>
                  <a:pt x="19722" y="29990"/>
                </a:lnTo>
                <a:cubicBezTo>
                  <a:pt x="19704" y="29936"/>
                  <a:pt x="19686" y="29863"/>
                  <a:pt x="19686" y="29791"/>
                </a:cubicBezTo>
                <a:cubicBezTo>
                  <a:pt x="19686" y="29682"/>
                  <a:pt x="19704" y="29592"/>
                  <a:pt x="19722" y="29483"/>
                </a:cubicBezTo>
                <a:cubicBezTo>
                  <a:pt x="19794" y="29284"/>
                  <a:pt x="19885" y="29085"/>
                  <a:pt x="19994" y="28904"/>
                </a:cubicBezTo>
                <a:cubicBezTo>
                  <a:pt x="20102" y="28704"/>
                  <a:pt x="20211" y="28523"/>
                  <a:pt x="20319" y="28342"/>
                </a:cubicBezTo>
                <a:cubicBezTo>
                  <a:pt x="20374" y="28252"/>
                  <a:pt x="20428" y="28143"/>
                  <a:pt x="20482" y="28052"/>
                </a:cubicBezTo>
                <a:cubicBezTo>
                  <a:pt x="20537" y="27962"/>
                  <a:pt x="20591" y="27871"/>
                  <a:pt x="20627" y="27763"/>
                </a:cubicBezTo>
                <a:cubicBezTo>
                  <a:pt x="20645" y="27654"/>
                  <a:pt x="20645" y="27527"/>
                  <a:pt x="20627" y="27419"/>
                </a:cubicBezTo>
                <a:cubicBezTo>
                  <a:pt x="20609" y="27310"/>
                  <a:pt x="20573" y="27201"/>
                  <a:pt x="20555" y="27093"/>
                </a:cubicBezTo>
                <a:cubicBezTo>
                  <a:pt x="20591" y="27020"/>
                  <a:pt x="20627" y="26930"/>
                  <a:pt x="20645" y="26821"/>
                </a:cubicBezTo>
                <a:cubicBezTo>
                  <a:pt x="20664" y="26712"/>
                  <a:pt x="20664" y="26567"/>
                  <a:pt x="20645" y="26441"/>
                </a:cubicBezTo>
                <a:cubicBezTo>
                  <a:pt x="20609" y="26332"/>
                  <a:pt x="20555" y="26223"/>
                  <a:pt x="20501" y="26115"/>
                </a:cubicBezTo>
                <a:cubicBezTo>
                  <a:pt x="20446" y="26006"/>
                  <a:pt x="20392" y="25934"/>
                  <a:pt x="20338" y="25861"/>
                </a:cubicBezTo>
                <a:cubicBezTo>
                  <a:pt x="20301" y="25825"/>
                  <a:pt x="20283" y="25807"/>
                  <a:pt x="20247" y="25771"/>
                </a:cubicBezTo>
                <a:cubicBezTo>
                  <a:pt x="20193" y="25752"/>
                  <a:pt x="20156" y="25734"/>
                  <a:pt x="20102" y="25734"/>
                </a:cubicBezTo>
                <a:cubicBezTo>
                  <a:pt x="20048" y="25734"/>
                  <a:pt x="19994" y="25734"/>
                  <a:pt x="19939" y="25734"/>
                </a:cubicBezTo>
                <a:cubicBezTo>
                  <a:pt x="19849" y="25716"/>
                  <a:pt x="19794" y="25662"/>
                  <a:pt x="19740" y="25608"/>
                </a:cubicBezTo>
                <a:cubicBezTo>
                  <a:pt x="19668" y="25535"/>
                  <a:pt x="19595" y="25481"/>
                  <a:pt x="19505" y="25445"/>
                </a:cubicBezTo>
                <a:cubicBezTo>
                  <a:pt x="19450" y="25426"/>
                  <a:pt x="19378" y="25408"/>
                  <a:pt x="19305" y="25426"/>
                </a:cubicBezTo>
                <a:lnTo>
                  <a:pt x="19215" y="25426"/>
                </a:lnTo>
                <a:lnTo>
                  <a:pt x="19233" y="25408"/>
                </a:lnTo>
                <a:cubicBezTo>
                  <a:pt x="19287" y="25336"/>
                  <a:pt x="19287" y="25264"/>
                  <a:pt x="19287" y="25191"/>
                </a:cubicBezTo>
                <a:lnTo>
                  <a:pt x="19360" y="25191"/>
                </a:lnTo>
                <a:cubicBezTo>
                  <a:pt x="19450" y="25191"/>
                  <a:pt x="19523" y="25173"/>
                  <a:pt x="19595" y="25119"/>
                </a:cubicBezTo>
                <a:cubicBezTo>
                  <a:pt x="19649" y="25046"/>
                  <a:pt x="19722" y="24992"/>
                  <a:pt x="19776" y="24919"/>
                </a:cubicBezTo>
                <a:cubicBezTo>
                  <a:pt x="19831" y="24865"/>
                  <a:pt x="19867" y="24793"/>
                  <a:pt x="19885" y="24720"/>
                </a:cubicBezTo>
                <a:cubicBezTo>
                  <a:pt x="19921" y="24720"/>
                  <a:pt x="19957" y="24720"/>
                  <a:pt x="19994" y="24702"/>
                </a:cubicBezTo>
                <a:cubicBezTo>
                  <a:pt x="20030" y="24684"/>
                  <a:pt x="20084" y="24684"/>
                  <a:pt x="20120" y="24648"/>
                </a:cubicBezTo>
                <a:cubicBezTo>
                  <a:pt x="20175" y="24630"/>
                  <a:pt x="20229" y="24557"/>
                  <a:pt x="20247" y="24485"/>
                </a:cubicBezTo>
                <a:cubicBezTo>
                  <a:pt x="20283" y="24503"/>
                  <a:pt x="20319" y="24503"/>
                  <a:pt x="20356" y="24485"/>
                </a:cubicBezTo>
                <a:cubicBezTo>
                  <a:pt x="20410" y="24485"/>
                  <a:pt x="20464" y="24467"/>
                  <a:pt x="20519" y="24412"/>
                </a:cubicBezTo>
                <a:cubicBezTo>
                  <a:pt x="20573" y="24376"/>
                  <a:pt x="20609" y="24322"/>
                  <a:pt x="20627" y="24267"/>
                </a:cubicBezTo>
                <a:cubicBezTo>
                  <a:pt x="20645" y="24231"/>
                  <a:pt x="20645" y="24195"/>
                  <a:pt x="20664" y="24177"/>
                </a:cubicBezTo>
                <a:cubicBezTo>
                  <a:pt x="20664" y="24141"/>
                  <a:pt x="20664" y="24123"/>
                  <a:pt x="20664" y="24105"/>
                </a:cubicBezTo>
                <a:cubicBezTo>
                  <a:pt x="20700" y="24086"/>
                  <a:pt x="20736" y="24032"/>
                  <a:pt x="20754" y="23978"/>
                </a:cubicBezTo>
                <a:cubicBezTo>
                  <a:pt x="20754" y="23960"/>
                  <a:pt x="20754" y="23942"/>
                  <a:pt x="20754" y="23923"/>
                </a:cubicBezTo>
                <a:lnTo>
                  <a:pt x="20754" y="23923"/>
                </a:lnTo>
                <a:cubicBezTo>
                  <a:pt x="20790" y="23923"/>
                  <a:pt x="20827" y="23905"/>
                  <a:pt x="20863" y="23905"/>
                </a:cubicBezTo>
                <a:cubicBezTo>
                  <a:pt x="20899" y="23887"/>
                  <a:pt x="20917" y="23887"/>
                  <a:pt x="20935" y="23869"/>
                </a:cubicBezTo>
                <a:cubicBezTo>
                  <a:pt x="20953" y="23869"/>
                  <a:pt x="20953" y="23851"/>
                  <a:pt x="20971" y="23833"/>
                </a:cubicBezTo>
                <a:lnTo>
                  <a:pt x="20971" y="23833"/>
                </a:lnTo>
                <a:lnTo>
                  <a:pt x="21008" y="23833"/>
                </a:lnTo>
                <a:cubicBezTo>
                  <a:pt x="21026" y="23833"/>
                  <a:pt x="21044" y="23833"/>
                  <a:pt x="21062" y="23815"/>
                </a:cubicBezTo>
                <a:cubicBezTo>
                  <a:pt x="21080" y="23797"/>
                  <a:pt x="21098" y="23797"/>
                  <a:pt x="21098" y="23779"/>
                </a:cubicBezTo>
                <a:cubicBezTo>
                  <a:pt x="21134" y="23797"/>
                  <a:pt x="21171" y="23833"/>
                  <a:pt x="21207" y="23869"/>
                </a:cubicBezTo>
                <a:cubicBezTo>
                  <a:pt x="21243" y="23942"/>
                  <a:pt x="21279" y="23978"/>
                  <a:pt x="21334" y="24014"/>
                </a:cubicBezTo>
                <a:cubicBezTo>
                  <a:pt x="21442" y="24086"/>
                  <a:pt x="21569" y="24086"/>
                  <a:pt x="21660" y="24177"/>
                </a:cubicBezTo>
                <a:cubicBezTo>
                  <a:pt x="21678" y="24177"/>
                  <a:pt x="21678" y="24177"/>
                  <a:pt x="21696" y="24177"/>
                </a:cubicBezTo>
                <a:cubicBezTo>
                  <a:pt x="21750" y="24249"/>
                  <a:pt x="21804" y="24304"/>
                  <a:pt x="21877" y="24376"/>
                </a:cubicBezTo>
                <a:lnTo>
                  <a:pt x="22004" y="24503"/>
                </a:lnTo>
                <a:cubicBezTo>
                  <a:pt x="22040" y="24557"/>
                  <a:pt x="22076" y="24593"/>
                  <a:pt x="22130" y="24630"/>
                </a:cubicBezTo>
                <a:cubicBezTo>
                  <a:pt x="22167" y="24666"/>
                  <a:pt x="22221" y="24684"/>
                  <a:pt x="22257" y="24702"/>
                </a:cubicBezTo>
                <a:cubicBezTo>
                  <a:pt x="22312" y="24720"/>
                  <a:pt x="22330" y="24756"/>
                  <a:pt x="22348" y="24793"/>
                </a:cubicBezTo>
                <a:cubicBezTo>
                  <a:pt x="22366" y="24883"/>
                  <a:pt x="22402" y="24974"/>
                  <a:pt x="22438" y="25046"/>
                </a:cubicBezTo>
                <a:cubicBezTo>
                  <a:pt x="22511" y="25119"/>
                  <a:pt x="22583" y="25173"/>
                  <a:pt x="22692" y="25227"/>
                </a:cubicBezTo>
                <a:cubicBezTo>
                  <a:pt x="22782" y="25264"/>
                  <a:pt x="22891" y="25300"/>
                  <a:pt x="23000" y="25354"/>
                </a:cubicBezTo>
                <a:cubicBezTo>
                  <a:pt x="23090" y="25372"/>
                  <a:pt x="23181" y="25408"/>
                  <a:pt x="23271" y="25463"/>
                </a:cubicBezTo>
                <a:cubicBezTo>
                  <a:pt x="23362" y="25517"/>
                  <a:pt x="23416" y="25608"/>
                  <a:pt x="23471" y="25698"/>
                </a:cubicBezTo>
                <a:cubicBezTo>
                  <a:pt x="23525" y="25789"/>
                  <a:pt x="23615" y="25879"/>
                  <a:pt x="23706" y="25952"/>
                </a:cubicBezTo>
                <a:cubicBezTo>
                  <a:pt x="23760" y="25970"/>
                  <a:pt x="23815" y="25988"/>
                  <a:pt x="23869" y="26006"/>
                </a:cubicBezTo>
                <a:cubicBezTo>
                  <a:pt x="23905" y="26006"/>
                  <a:pt x="23959" y="26024"/>
                  <a:pt x="23978" y="26060"/>
                </a:cubicBezTo>
                <a:cubicBezTo>
                  <a:pt x="23978" y="26078"/>
                  <a:pt x="23996" y="26078"/>
                  <a:pt x="23996" y="26078"/>
                </a:cubicBezTo>
                <a:cubicBezTo>
                  <a:pt x="24032" y="26169"/>
                  <a:pt x="24086" y="26260"/>
                  <a:pt x="24122" y="26350"/>
                </a:cubicBezTo>
                <a:cubicBezTo>
                  <a:pt x="24141" y="26404"/>
                  <a:pt x="24177" y="26441"/>
                  <a:pt x="24213" y="26477"/>
                </a:cubicBezTo>
                <a:cubicBezTo>
                  <a:pt x="24267" y="26495"/>
                  <a:pt x="24322" y="26477"/>
                  <a:pt x="24358" y="26495"/>
                </a:cubicBezTo>
                <a:cubicBezTo>
                  <a:pt x="24412" y="26513"/>
                  <a:pt x="24412" y="26567"/>
                  <a:pt x="24430" y="26604"/>
                </a:cubicBezTo>
                <a:cubicBezTo>
                  <a:pt x="24467" y="26640"/>
                  <a:pt x="24485" y="26676"/>
                  <a:pt x="24539" y="26694"/>
                </a:cubicBezTo>
                <a:cubicBezTo>
                  <a:pt x="24575" y="26730"/>
                  <a:pt x="24630" y="26748"/>
                  <a:pt x="24684" y="26748"/>
                </a:cubicBezTo>
                <a:cubicBezTo>
                  <a:pt x="24720" y="26767"/>
                  <a:pt x="24738" y="26767"/>
                  <a:pt x="24774" y="26767"/>
                </a:cubicBezTo>
                <a:cubicBezTo>
                  <a:pt x="24811" y="26767"/>
                  <a:pt x="24847" y="26767"/>
                  <a:pt x="24883" y="26767"/>
                </a:cubicBezTo>
                <a:cubicBezTo>
                  <a:pt x="24919" y="26767"/>
                  <a:pt x="24937" y="26730"/>
                  <a:pt x="24937" y="26694"/>
                </a:cubicBezTo>
                <a:cubicBezTo>
                  <a:pt x="24937" y="26658"/>
                  <a:pt x="24919" y="26622"/>
                  <a:pt x="24883" y="26586"/>
                </a:cubicBezTo>
                <a:cubicBezTo>
                  <a:pt x="24847" y="26567"/>
                  <a:pt x="24811" y="26549"/>
                  <a:pt x="24774" y="26531"/>
                </a:cubicBezTo>
                <a:cubicBezTo>
                  <a:pt x="24738" y="26495"/>
                  <a:pt x="24774" y="26513"/>
                  <a:pt x="24774" y="26495"/>
                </a:cubicBezTo>
                <a:cubicBezTo>
                  <a:pt x="24774" y="26477"/>
                  <a:pt x="24774" y="26441"/>
                  <a:pt x="24774" y="26423"/>
                </a:cubicBezTo>
                <a:cubicBezTo>
                  <a:pt x="24774" y="26386"/>
                  <a:pt x="24738" y="26350"/>
                  <a:pt x="24720" y="26332"/>
                </a:cubicBezTo>
                <a:cubicBezTo>
                  <a:pt x="24702" y="26314"/>
                  <a:pt x="24666" y="26296"/>
                  <a:pt x="24648" y="26278"/>
                </a:cubicBezTo>
                <a:cubicBezTo>
                  <a:pt x="24648" y="26260"/>
                  <a:pt x="24684" y="26241"/>
                  <a:pt x="24702" y="26223"/>
                </a:cubicBezTo>
                <a:cubicBezTo>
                  <a:pt x="24811" y="26205"/>
                  <a:pt x="24919" y="26205"/>
                  <a:pt x="25010" y="26223"/>
                </a:cubicBezTo>
                <a:cubicBezTo>
                  <a:pt x="25064" y="26260"/>
                  <a:pt x="25137" y="26260"/>
                  <a:pt x="25191" y="26223"/>
                </a:cubicBezTo>
                <a:cubicBezTo>
                  <a:pt x="25209" y="26223"/>
                  <a:pt x="25227" y="26205"/>
                  <a:pt x="25245" y="26187"/>
                </a:cubicBezTo>
                <a:cubicBezTo>
                  <a:pt x="25263" y="26169"/>
                  <a:pt x="25281" y="26151"/>
                  <a:pt x="25300" y="26169"/>
                </a:cubicBezTo>
                <a:cubicBezTo>
                  <a:pt x="25300" y="26169"/>
                  <a:pt x="25318" y="26169"/>
                  <a:pt x="25336" y="26169"/>
                </a:cubicBezTo>
                <a:cubicBezTo>
                  <a:pt x="25372" y="26169"/>
                  <a:pt x="25426" y="26205"/>
                  <a:pt x="25444" y="26260"/>
                </a:cubicBezTo>
                <a:cubicBezTo>
                  <a:pt x="25463" y="26296"/>
                  <a:pt x="25481" y="26350"/>
                  <a:pt x="25499" y="26386"/>
                </a:cubicBezTo>
                <a:cubicBezTo>
                  <a:pt x="25499" y="26441"/>
                  <a:pt x="25517" y="26477"/>
                  <a:pt x="25535" y="26513"/>
                </a:cubicBezTo>
                <a:cubicBezTo>
                  <a:pt x="25553" y="26549"/>
                  <a:pt x="25607" y="26567"/>
                  <a:pt x="25626" y="26604"/>
                </a:cubicBezTo>
                <a:cubicBezTo>
                  <a:pt x="25644" y="26640"/>
                  <a:pt x="25644" y="26676"/>
                  <a:pt x="25626" y="26712"/>
                </a:cubicBezTo>
                <a:cubicBezTo>
                  <a:pt x="25607" y="26767"/>
                  <a:pt x="25589" y="26803"/>
                  <a:pt x="25553" y="26857"/>
                </a:cubicBezTo>
                <a:cubicBezTo>
                  <a:pt x="25535" y="26893"/>
                  <a:pt x="25517" y="26948"/>
                  <a:pt x="25481" y="27002"/>
                </a:cubicBezTo>
                <a:cubicBezTo>
                  <a:pt x="25463" y="27002"/>
                  <a:pt x="25463" y="27038"/>
                  <a:pt x="25481" y="27056"/>
                </a:cubicBezTo>
                <a:cubicBezTo>
                  <a:pt x="25499" y="27074"/>
                  <a:pt x="25535" y="27074"/>
                  <a:pt x="25553" y="27056"/>
                </a:cubicBezTo>
                <a:lnTo>
                  <a:pt x="25571" y="27038"/>
                </a:lnTo>
                <a:cubicBezTo>
                  <a:pt x="25662" y="26966"/>
                  <a:pt x="25716" y="26875"/>
                  <a:pt x="25770" y="26767"/>
                </a:cubicBezTo>
                <a:cubicBezTo>
                  <a:pt x="25770" y="26712"/>
                  <a:pt x="25789" y="26640"/>
                  <a:pt x="25807" y="26586"/>
                </a:cubicBezTo>
                <a:cubicBezTo>
                  <a:pt x="25807" y="26549"/>
                  <a:pt x="25807" y="26513"/>
                  <a:pt x="25825" y="26477"/>
                </a:cubicBezTo>
                <a:lnTo>
                  <a:pt x="25825" y="26441"/>
                </a:lnTo>
                <a:lnTo>
                  <a:pt x="25825" y="26459"/>
                </a:lnTo>
                <a:cubicBezTo>
                  <a:pt x="25843" y="26495"/>
                  <a:pt x="25843" y="26513"/>
                  <a:pt x="25861" y="26549"/>
                </a:cubicBezTo>
                <a:cubicBezTo>
                  <a:pt x="25861" y="26622"/>
                  <a:pt x="25915" y="26694"/>
                  <a:pt x="25970" y="26748"/>
                </a:cubicBezTo>
                <a:cubicBezTo>
                  <a:pt x="25988" y="26767"/>
                  <a:pt x="26006" y="26767"/>
                  <a:pt x="26024" y="26785"/>
                </a:cubicBezTo>
                <a:lnTo>
                  <a:pt x="26042" y="26785"/>
                </a:lnTo>
                <a:lnTo>
                  <a:pt x="26042" y="26785"/>
                </a:lnTo>
                <a:cubicBezTo>
                  <a:pt x="26060" y="26821"/>
                  <a:pt x="26078" y="26857"/>
                  <a:pt x="26078" y="26893"/>
                </a:cubicBezTo>
                <a:cubicBezTo>
                  <a:pt x="26096" y="26984"/>
                  <a:pt x="26115" y="27056"/>
                  <a:pt x="26115" y="27147"/>
                </a:cubicBezTo>
                <a:lnTo>
                  <a:pt x="26115" y="27165"/>
                </a:lnTo>
                <a:cubicBezTo>
                  <a:pt x="26115" y="27201"/>
                  <a:pt x="26187" y="27201"/>
                  <a:pt x="26187" y="27165"/>
                </a:cubicBezTo>
                <a:lnTo>
                  <a:pt x="26187" y="27165"/>
                </a:lnTo>
                <a:cubicBezTo>
                  <a:pt x="26223" y="27074"/>
                  <a:pt x="26241" y="26984"/>
                  <a:pt x="26223" y="26893"/>
                </a:cubicBezTo>
                <a:lnTo>
                  <a:pt x="26223" y="26875"/>
                </a:lnTo>
                <a:cubicBezTo>
                  <a:pt x="26241" y="26875"/>
                  <a:pt x="26241" y="26875"/>
                  <a:pt x="26259" y="26875"/>
                </a:cubicBezTo>
                <a:cubicBezTo>
                  <a:pt x="26259" y="26857"/>
                  <a:pt x="26259" y="26839"/>
                  <a:pt x="26278" y="26821"/>
                </a:cubicBezTo>
                <a:cubicBezTo>
                  <a:pt x="26278" y="26803"/>
                  <a:pt x="26278" y="26785"/>
                  <a:pt x="26278" y="26767"/>
                </a:cubicBezTo>
                <a:lnTo>
                  <a:pt x="26296" y="26676"/>
                </a:lnTo>
                <a:cubicBezTo>
                  <a:pt x="26296" y="26622"/>
                  <a:pt x="26296" y="26567"/>
                  <a:pt x="26296" y="26513"/>
                </a:cubicBezTo>
                <a:cubicBezTo>
                  <a:pt x="26296" y="26441"/>
                  <a:pt x="26278" y="26386"/>
                  <a:pt x="26241" y="26350"/>
                </a:cubicBezTo>
                <a:cubicBezTo>
                  <a:pt x="26241" y="26314"/>
                  <a:pt x="26223" y="26296"/>
                  <a:pt x="26223" y="26278"/>
                </a:cubicBezTo>
                <a:cubicBezTo>
                  <a:pt x="26223" y="26260"/>
                  <a:pt x="26223" y="26241"/>
                  <a:pt x="26205" y="26205"/>
                </a:cubicBezTo>
                <a:cubicBezTo>
                  <a:pt x="26187" y="26169"/>
                  <a:pt x="26169" y="26133"/>
                  <a:pt x="26151" y="26097"/>
                </a:cubicBezTo>
                <a:cubicBezTo>
                  <a:pt x="26133" y="26078"/>
                  <a:pt x="26115" y="26060"/>
                  <a:pt x="26115" y="26042"/>
                </a:cubicBezTo>
                <a:cubicBezTo>
                  <a:pt x="26096" y="26024"/>
                  <a:pt x="26078" y="26006"/>
                  <a:pt x="26042" y="25988"/>
                </a:cubicBezTo>
                <a:cubicBezTo>
                  <a:pt x="26006" y="25970"/>
                  <a:pt x="25970" y="25952"/>
                  <a:pt x="25933" y="25934"/>
                </a:cubicBezTo>
                <a:lnTo>
                  <a:pt x="25879" y="25879"/>
                </a:lnTo>
                <a:lnTo>
                  <a:pt x="25861" y="25879"/>
                </a:lnTo>
                <a:cubicBezTo>
                  <a:pt x="25861" y="25843"/>
                  <a:pt x="25843" y="25807"/>
                  <a:pt x="25825" y="25771"/>
                </a:cubicBezTo>
                <a:cubicBezTo>
                  <a:pt x="25807" y="25734"/>
                  <a:pt x="25789" y="25680"/>
                  <a:pt x="25752" y="25644"/>
                </a:cubicBezTo>
                <a:cubicBezTo>
                  <a:pt x="25698" y="25571"/>
                  <a:pt x="25644" y="25517"/>
                  <a:pt x="25571" y="25463"/>
                </a:cubicBezTo>
                <a:cubicBezTo>
                  <a:pt x="25481" y="25408"/>
                  <a:pt x="25390" y="25390"/>
                  <a:pt x="25281" y="25390"/>
                </a:cubicBezTo>
                <a:cubicBezTo>
                  <a:pt x="25227" y="25390"/>
                  <a:pt x="25173" y="25390"/>
                  <a:pt x="25119" y="25390"/>
                </a:cubicBezTo>
                <a:cubicBezTo>
                  <a:pt x="25100" y="25390"/>
                  <a:pt x="25082" y="25390"/>
                  <a:pt x="25064" y="25390"/>
                </a:cubicBezTo>
                <a:lnTo>
                  <a:pt x="25064" y="25390"/>
                </a:lnTo>
                <a:cubicBezTo>
                  <a:pt x="25028" y="25354"/>
                  <a:pt x="24992" y="25336"/>
                  <a:pt x="24937" y="25318"/>
                </a:cubicBezTo>
                <a:cubicBezTo>
                  <a:pt x="24883" y="25300"/>
                  <a:pt x="24829" y="25282"/>
                  <a:pt x="24793" y="25264"/>
                </a:cubicBezTo>
                <a:cubicBezTo>
                  <a:pt x="24684" y="25245"/>
                  <a:pt x="24575" y="25264"/>
                  <a:pt x="24485" y="25318"/>
                </a:cubicBezTo>
                <a:cubicBezTo>
                  <a:pt x="24430" y="25318"/>
                  <a:pt x="24394" y="25336"/>
                  <a:pt x="24340" y="25336"/>
                </a:cubicBezTo>
                <a:cubicBezTo>
                  <a:pt x="24322" y="25336"/>
                  <a:pt x="24285" y="25336"/>
                  <a:pt x="24267" y="25336"/>
                </a:cubicBezTo>
                <a:lnTo>
                  <a:pt x="24195" y="25300"/>
                </a:lnTo>
                <a:cubicBezTo>
                  <a:pt x="24104" y="25245"/>
                  <a:pt x="24014" y="25191"/>
                  <a:pt x="23941" y="25155"/>
                </a:cubicBezTo>
                <a:cubicBezTo>
                  <a:pt x="23905" y="25137"/>
                  <a:pt x="23887" y="25119"/>
                  <a:pt x="23869" y="25101"/>
                </a:cubicBezTo>
                <a:cubicBezTo>
                  <a:pt x="23778" y="24992"/>
                  <a:pt x="23706" y="24883"/>
                  <a:pt x="23652" y="24775"/>
                </a:cubicBezTo>
                <a:cubicBezTo>
                  <a:pt x="23597" y="24630"/>
                  <a:pt x="23543" y="24503"/>
                  <a:pt x="23471" y="24358"/>
                </a:cubicBezTo>
                <a:cubicBezTo>
                  <a:pt x="23416" y="24304"/>
                  <a:pt x="23380" y="24231"/>
                  <a:pt x="23344" y="24177"/>
                </a:cubicBezTo>
                <a:cubicBezTo>
                  <a:pt x="23271" y="24105"/>
                  <a:pt x="23217" y="24050"/>
                  <a:pt x="23145" y="23996"/>
                </a:cubicBezTo>
                <a:cubicBezTo>
                  <a:pt x="23054" y="23960"/>
                  <a:pt x="22982" y="23887"/>
                  <a:pt x="22909" y="23833"/>
                </a:cubicBezTo>
                <a:cubicBezTo>
                  <a:pt x="22873" y="23779"/>
                  <a:pt x="22855" y="23742"/>
                  <a:pt x="22819" y="23706"/>
                </a:cubicBezTo>
                <a:cubicBezTo>
                  <a:pt x="22800" y="23670"/>
                  <a:pt x="22764" y="23634"/>
                  <a:pt x="22728" y="23616"/>
                </a:cubicBezTo>
                <a:cubicBezTo>
                  <a:pt x="22638" y="23561"/>
                  <a:pt x="22565" y="23489"/>
                  <a:pt x="22493" y="23398"/>
                </a:cubicBezTo>
                <a:cubicBezTo>
                  <a:pt x="22475" y="23380"/>
                  <a:pt x="22456" y="23344"/>
                  <a:pt x="22438" y="23308"/>
                </a:cubicBezTo>
                <a:cubicBezTo>
                  <a:pt x="22475" y="23290"/>
                  <a:pt x="22529" y="23290"/>
                  <a:pt x="22529" y="23308"/>
                </a:cubicBezTo>
                <a:cubicBezTo>
                  <a:pt x="22529" y="23344"/>
                  <a:pt x="22547" y="23362"/>
                  <a:pt x="22583" y="23344"/>
                </a:cubicBezTo>
                <a:cubicBezTo>
                  <a:pt x="22638" y="23326"/>
                  <a:pt x="22674" y="23271"/>
                  <a:pt x="22710" y="23253"/>
                </a:cubicBezTo>
                <a:cubicBezTo>
                  <a:pt x="22728" y="23235"/>
                  <a:pt x="22764" y="23235"/>
                  <a:pt x="22782" y="23253"/>
                </a:cubicBezTo>
                <a:cubicBezTo>
                  <a:pt x="22819" y="23253"/>
                  <a:pt x="22855" y="23253"/>
                  <a:pt x="22891" y="23253"/>
                </a:cubicBezTo>
                <a:cubicBezTo>
                  <a:pt x="22963" y="23235"/>
                  <a:pt x="23000" y="23199"/>
                  <a:pt x="23072" y="23163"/>
                </a:cubicBezTo>
                <a:cubicBezTo>
                  <a:pt x="23108" y="23145"/>
                  <a:pt x="23163" y="23145"/>
                  <a:pt x="23217" y="23163"/>
                </a:cubicBezTo>
                <a:cubicBezTo>
                  <a:pt x="23235" y="23181"/>
                  <a:pt x="23271" y="23181"/>
                  <a:pt x="23289" y="23163"/>
                </a:cubicBezTo>
                <a:cubicBezTo>
                  <a:pt x="23380" y="23090"/>
                  <a:pt x="23452" y="23018"/>
                  <a:pt x="23543" y="22946"/>
                </a:cubicBezTo>
                <a:lnTo>
                  <a:pt x="23652" y="22855"/>
                </a:lnTo>
                <a:cubicBezTo>
                  <a:pt x="23670" y="22837"/>
                  <a:pt x="23742" y="22801"/>
                  <a:pt x="23742" y="22837"/>
                </a:cubicBezTo>
                <a:cubicBezTo>
                  <a:pt x="23760" y="22891"/>
                  <a:pt x="23797" y="22891"/>
                  <a:pt x="23815" y="22855"/>
                </a:cubicBezTo>
                <a:cubicBezTo>
                  <a:pt x="23815" y="22855"/>
                  <a:pt x="23815" y="22855"/>
                  <a:pt x="23815" y="22837"/>
                </a:cubicBezTo>
                <a:cubicBezTo>
                  <a:pt x="23833" y="22819"/>
                  <a:pt x="23851" y="22783"/>
                  <a:pt x="23887" y="22746"/>
                </a:cubicBezTo>
                <a:cubicBezTo>
                  <a:pt x="23923" y="22764"/>
                  <a:pt x="23959" y="22783"/>
                  <a:pt x="23996" y="22801"/>
                </a:cubicBezTo>
                <a:cubicBezTo>
                  <a:pt x="24068" y="22819"/>
                  <a:pt x="24159" y="22855"/>
                  <a:pt x="24231" y="22891"/>
                </a:cubicBezTo>
                <a:cubicBezTo>
                  <a:pt x="24285" y="22964"/>
                  <a:pt x="24358" y="23018"/>
                  <a:pt x="24412" y="23090"/>
                </a:cubicBezTo>
                <a:cubicBezTo>
                  <a:pt x="24539" y="23199"/>
                  <a:pt x="24648" y="23344"/>
                  <a:pt x="24738" y="23489"/>
                </a:cubicBezTo>
                <a:cubicBezTo>
                  <a:pt x="24774" y="23579"/>
                  <a:pt x="24829" y="23670"/>
                  <a:pt x="24847" y="23760"/>
                </a:cubicBezTo>
                <a:lnTo>
                  <a:pt x="24919" y="23905"/>
                </a:lnTo>
                <a:cubicBezTo>
                  <a:pt x="24919" y="23942"/>
                  <a:pt x="24937" y="23960"/>
                  <a:pt x="24956" y="23996"/>
                </a:cubicBezTo>
                <a:lnTo>
                  <a:pt x="24956" y="23996"/>
                </a:lnTo>
                <a:cubicBezTo>
                  <a:pt x="24956" y="24014"/>
                  <a:pt x="24937" y="24050"/>
                  <a:pt x="24937" y="24068"/>
                </a:cubicBezTo>
                <a:cubicBezTo>
                  <a:pt x="24919" y="24105"/>
                  <a:pt x="24901" y="24123"/>
                  <a:pt x="24901" y="24159"/>
                </a:cubicBezTo>
                <a:cubicBezTo>
                  <a:pt x="24883" y="24231"/>
                  <a:pt x="24901" y="24304"/>
                  <a:pt x="24937" y="24358"/>
                </a:cubicBezTo>
                <a:cubicBezTo>
                  <a:pt x="24956" y="24394"/>
                  <a:pt x="25010" y="24412"/>
                  <a:pt x="25046" y="24376"/>
                </a:cubicBezTo>
                <a:lnTo>
                  <a:pt x="25119" y="24249"/>
                </a:lnTo>
                <a:cubicBezTo>
                  <a:pt x="25137" y="24231"/>
                  <a:pt x="25155" y="24213"/>
                  <a:pt x="25173" y="24195"/>
                </a:cubicBezTo>
                <a:lnTo>
                  <a:pt x="25191" y="24195"/>
                </a:lnTo>
                <a:lnTo>
                  <a:pt x="25191" y="24195"/>
                </a:lnTo>
                <a:cubicBezTo>
                  <a:pt x="25227" y="24249"/>
                  <a:pt x="25281" y="24286"/>
                  <a:pt x="25354" y="24286"/>
                </a:cubicBezTo>
                <a:cubicBezTo>
                  <a:pt x="25444" y="24304"/>
                  <a:pt x="25535" y="24304"/>
                  <a:pt x="25626" y="24304"/>
                </a:cubicBezTo>
                <a:cubicBezTo>
                  <a:pt x="25716" y="24304"/>
                  <a:pt x="25825" y="24304"/>
                  <a:pt x="25861" y="24195"/>
                </a:cubicBezTo>
                <a:cubicBezTo>
                  <a:pt x="25879" y="24159"/>
                  <a:pt x="25861" y="24105"/>
                  <a:pt x="25843" y="24086"/>
                </a:cubicBezTo>
                <a:cubicBezTo>
                  <a:pt x="25843" y="24068"/>
                  <a:pt x="25825" y="24050"/>
                  <a:pt x="25825" y="24050"/>
                </a:cubicBezTo>
                <a:cubicBezTo>
                  <a:pt x="25825" y="24032"/>
                  <a:pt x="25825" y="23996"/>
                  <a:pt x="25843" y="23996"/>
                </a:cubicBezTo>
                <a:cubicBezTo>
                  <a:pt x="25843" y="23960"/>
                  <a:pt x="25843" y="23923"/>
                  <a:pt x="25807" y="23905"/>
                </a:cubicBezTo>
                <a:lnTo>
                  <a:pt x="25807" y="23905"/>
                </a:lnTo>
                <a:cubicBezTo>
                  <a:pt x="25807" y="23905"/>
                  <a:pt x="25807" y="23905"/>
                  <a:pt x="25807" y="23887"/>
                </a:cubicBezTo>
                <a:cubicBezTo>
                  <a:pt x="25825" y="23869"/>
                  <a:pt x="25807" y="23833"/>
                  <a:pt x="25789" y="23815"/>
                </a:cubicBezTo>
                <a:cubicBezTo>
                  <a:pt x="25770" y="23815"/>
                  <a:pt x="25752" y="23815"/>
                  <a:pt x="25752" y="23797"/>
                </a:cubicBezTo>
                <a:lnTo>
                  <a:pt x="25752" y="23797"/>
                </a:lnTo>
                <a:cubicBezTo>
                  <a:pt x="25752" y="23797"/>
                  <a:pt x="25752" y="23797"/>
                  <a:pt x="25752" y="23779"/>
                </a:cubicBezTo>
                <a:cubicBezTo>
                  <a:pt x="25752" y="23760"/>
                  <a:pt x="25770" y="23742"/>
                  <a:pt x="25789" y="23724"/>
                </a:cubicBezTo>
                <a:cubicBezTo>
                  <a:pt x="25789" y="23688"/>
                  <a:pt x="25770" y="23634"/>
                  <a:pt x="25734" y="23634"/>
                </a:cubicBezTo>
                <a:cubicBezTo>
                  <a:pt x="25752" y="23616"/>
                  <a:pt x="25752" y="23579"/>
                  <a:pt x="25770" y="23543"/>
                </a:cubicBezTo>
                <a:cubicBezTo>
                  <a:pt x="25770" y="23525"/>
                  <a:pt x="25752" y="23489"/>
                  <a:pt x="25734" y="23489"/>
                </a:cubicBezTo>
                <a:cubicBezTo>
                  <a:pt x="25734" y="23471"/>
                  <a:pt x="25734" y="23471"/>
                  <a:pt x="25734" y="23453"/>
                </a:cubicBezTo>
                <a:cubicBezTo>
                  <a:pt x="25716" y="23434"/>
                  <a:pt x="25698" y="23416"/>
                  <a:pt x="25680" y="23416"/>
                </a:cubicBezTo>
                <a:cubicBezTo>
                  <a:pt x="25680" y="23398"/>
                  <a:pt x="25680" y="23398"/>
                  <a:pt x="25680" y="23398"/>
                </a:cubicBezTo>
                <a:cubicBezTo>
                  <a:pt x="25680" y="23380"/>
                  <a:pt x="25662" y="23362"/>
                  <a:pt x="25644" y="23362"/>
                </a:cubicBezTo>
                <a:cubicBezTo>
                  <a:pt x="25644" y="23362"/>
                  <a:pt x="25626" y="23362"/>
                  <a:pt x="25626" y="23362"/>
                </a:cubicBezTo>
                <a:lnTo>
                  <a:pt x="25626" y="23362"/>
                </a:lnTo>
                <a:cubicBezTo>
                  <a:pt x="25644" y="23326"/>
                  <a:pt x="25662" y="23308"/>
                  <a:pt x="25680" y="23271"/>
                </a:cubicBezTo>
                <a:cubicBezTo>
                  <a:pt x="25680" y="23235"/>
                  <a:pt x="25662" y="23181"/>
                  <a:pt x="25607" y="23199"/>
                </a:cubicBezTo>
                <a:cubicBezTo>
                  <a:pt x="25589" y="23199"/>
                  <a:pt x="25553" y="23199"/>
                  <a:pt x="25535" y="23199"/>
                </a:cubicBezTo>
                <a:cubicBezTo>
                  <a:pt x="25535" y="23181"/>
                  <a:pt x="25535" y="23163"/>
                  <a:pt x="25535" y="23145"/>
                </a:cubicBezTo>
                <a:cubicBezTo>
                  <a:pt x="25517" y="23145"/>
                  <a:pt x="25517" y="23127"/>
                  <a:pt x="25517" y="23127"/>
                </a:cubicBezTo>
                <a:cubicBezTo>
                  <a:pt x="25517" y="23108"/>
                  <a:pt x="25535" y="23090"/>
                  <a:pt x="25535" y="23054"/>
                </a:cubicBezTo>
                <a:cubicBezTo>
                  <a:pt x="25535" y="23036"/>
                  <a:pt x="25517" y="23000"/>
                  <a:pt x="25499" y="23000"/>
                </a:cubicBezTo>
                <a:cubicBezTo>
                  <a:pt x="25463" y="23000"/>
                  <a:pt x="25444" y="23000"/>
                  <a:pt x="25426" y="23000"/>
                </a:cubicBezTo>
                <a:cubicBezTo>
                  <a:pt x="25426" y="22982"/>
                  <a:pt x="25426" y="22982"/>
                  <a:pt x="25426" y="22964"/>
                </a:cubicBezTo>
                <a:cubicBezTo>
                  <a:pt x="25426" y="22946"/>
                  <a:pt x="25408" y="22927"/>
                  <a:pt x="25390" y="22909"/>
                </a:cubicBezTo>
                <a:lnTo>
                  <a:pt x="25372" y="22909"/>
                </a:lnTo>
                <a:lnTo>
                  <a:pt x="25372" y="22909"/>
                </a:lnTo>
                <a:cubicBezTo>
                  <a:pt x="25372" y="22891"/>
                  <a:pt x="25372" y="22891"/>
                  <a:pt x="25372" y="22891"/>
                </a:cubicBezTo>
                <a:lnTo>
                  <a:pt x="25372" y="22873"/>
                </a:lnTo>
                <a:lnTo>
                  <a:pt x="25372" y="22873"/>
                </a:lnTo>
                <a:lnTo>
                  <a:pt x="25372" y="22873"/>
                </a:lnTo>
                <a:lnTo>
                  <a:pt x="25372" y="22873"/>
                </a:lnTo>
                <a:lnTo>
                  <a:pt x="25372" y="22873"/>
                </a:lnTo>
                <a:cubicBezTo>
                  <a:pt x="25390" y="22873"/>
                  <a:pt x="25390" y="22891"/>
                  <a:pt x="25408" y="22891"/>
                </a:cubicBezTo>
                <a:cubicBezTo>
                  <a:pt x="25408" y="22927"/>
                  <a:pt x="25426" y="22946"/>
                  <a:pt x="25444" y="22964"/>
                </a:cubicBezTo>
                <a:cubicBezTo>
                  <a:pt x="25463" y="22982"/>
                  <a:pt x="25499" y="23000"/>
                  <a:pt x="25535" y="23000"/>
                </a:cubicBezTo>
                <a:lnTo>
                  <a:pt x="25589" y="23000"/>
                </a:lnTo>
                <a:lnTo>
                  <a:pt x="25589" y="23000"/>
                </a:lnTo>
                <a:lnTo>
                  <a:pt x="25589" y="23018"/>
                </a:lnTo>
                <a:cubicBezTo>
                  <a:pt x="25607" y="23072"/>
                  <a:pt x="25662" y="23108"/>
                  <a:pt x="25716" y="23108"/>
                </a:cubicBezTo>
                <a:cubicBezTo>
                  <a:pt x="25734" y="23108"/>
                  <a:pt x="25770" y="23108"/>
                  <a:pt x="25807" y="23108"/>
                </a:cubicBezTo>
                <a:lnTo>
                  <a:pt x="25843" y="23108"/>
                </a:lnTo>
                <a:cubicBezTo>
                  <a:pt x="25843" y="23127"/>
                  <a:pt x="25843" y="23145"/>
                  <a:pt x="25843" y="23163"/>
                </a:cubicBezTo>
                <a:cubicBezTo>
                  <a:pt x="25843" y="23181"/>
                  <a:pt x="25879" y="23199"/>
                  <a:pt x="25915" y="23199"/>
                </a:cubicBezTo>
                <a:cubicBezTo>
                  <a:pt x="25933" y="23217"/>
                  <a:pt x="25952" y="23217"/>
                  <a:pt x="25970" y="23199"/>
                </a:cubicBezTo>
                <a:lnTo>
                  <a:pt x="25988" y="23199"/>
                </a:lnTo>
                <a:lnTo>
                  <a:pt x="25988" y="23199"/>
                </a:lnTo>
                <a:cubicBezTo>
                  <a:pt x="26006" y="23235"/>
                  <a:pt x="26006" y="23253"/>
                  <a:pt x="26024" y="23271"/>
                </a:cubicBezTo>
                <a:cubicBezTo>
                  <a:pt x="26060" y="23326"/>
                  <a:pt x="26133" y="23326"/>
                  <a:pt x="26169" y="23290"/>
                </a:cubicBezTo>
                <a:cubicBezTo>
                  <a:pt x="26187" y="23290"/>
                  <a:pt x="26205" y="23290"/>
                  <a:pt x="26223" y="23290"/>
                </a:cubicBezTo>
                <a:cubicBezTo>
                  <a:pt x="26259" y="23290"/>
                  <a:pt x="26278" y="23326"/>
                  <a:pt x="26314" y="23326"/>
                </a:cubicBezTo>
                <a:lnTo>
                  <a:pt x="26350" y="23344"/>
                </a:lnTo>
                <a:cubicBezTo>
                  <a:pt x="26350" y="23362"/>
                  <a:pt x="26350" y="23362"/>
                  <a:pt x="26350" y="23380"/>
                </a:cubicBezTo>
                <a:cubicBezTo>
                  <a:pt x="26332" y="23416"/>
                  <a:pt x="26368" y="23471"/>
                  <a:pt x="26404" y="23453"/>
                </a:cubicBezTo>
                <a:cubicBezTo>
                  <a:pt x="26440" y="23453"/>
                  <a:pt x="26477" y="23434"/>
                  <a:pt x="26495" y="23416"/>
                </a:cubicBezTo>
                <a:lnTo>
                  <a:pt x="26513" y="23416"/>
                </a:lnTo>
                <a:cubicBezTo>
                  <a:pt x="26513" y="23416"/>
                  <a:pt x="26513" y="23434"/>
                  <a:pt x="26513" y="23434"/>
                </a:cubicBezTo>
                <a:cubicBezTo>
                  <a:pt x="26531" y="23471"/>
                  <a:pt x="26549" y="23489"/>
                  <a:pt x="26567" y="23507"/>
                </a:cubicBezTo>
                <a:cubicBezTo>
                  <a:pt x="26622" y="23525"/>
                  <a:pt x="26658" y="23525"/>
                  <a:pt x="26694" y="23489"/>
                </a:cubicBezTo>
                <a:lnTo>
                  <a:pt x="26803" y="23525"/>
                </a:lnTo>
                <a:lnTo>
                  <a:pt x="26803" y="23525"/>
                </a:lnTo>
                <a:cubicBezTo>
                  <a:pt x="26803" y="23561"/>
                  <a:pt x="26821" y="23579"/>
                  <a:pt x="26857" y="23579"/>
                </a:cubicBezTo>
                <a:cubicBezTo>
                  <a:pt x="26875" y="23597"/>
                  <a:pt x="26929" y="23597"/>
                  <a:pt x="26948" y="23579"/>
                </a:cubicBezTo>
                <a:lnTo>
                  <a:pt x="26966" y="23579"/>
                </a:lnTo>
                <a:cubicBezTo>
                  <a:pt x="27038" y="23579"/>
                  <a:pt x="27092" y="23579"/>
                  <a:pt x="27147" y="23579"/>
                </a:cubicBezTo>
                <a:cubicBezTo>
                  <a:pt x="27255" y="23525"/>
                  <a:pt x="27346" y="23434"/>
                  <a:pt x="27382" y="23326"/>
                </a:cubicBezTo>
                <a:cubicBezTo>
                  <a:pt x="27418" y="23271"/>
                  <a:pt x="27437" y="23199"/>
                  <a:pt x="27473" y="23127"/>
                </a:cubicBezTo>
                <a:cubicBezTo>
                  <a:pt x="27473" y="23090"/>
                  <a:pt x="27491" y="23072"/>
                  <a:pt x="27491" y="23036"/>
                </a:cubicBezTo>
                <a:cubicBezTo>
                  <a:pt x="27509" y="23000"/>
                  <a:pt x="27527" y="22964"/>
                  <a:pt x="27527" y="22946"/>
                </a:cubicBezTo>
                <a:cubicBezTo>
                  <a:pt x="27545" y="22873"/>
                  <a:pt x="27545" y="22801"/>
                  <a:pt x="27527" y="22728"/>
                </a:cubicBezTo>
                <a:cubicBezTo>
                  <a:pt x="27491" y="22674"/>
                  <a:pt x="27455" y="22620"/>
                  <a:pt x="27400" y="22583"/>
                </a:cubicBezTo>
                <a:lnTo>
                  <a:pt x="27237" y="22438"/>
                </a:lnTo>
                <a:cubicBezTo>
                  <a:pt x="27129" y="22348"/>
                  <a:pt x="27038" y="22257"/>
                  <a:pt x="26929" y="22149"/>
                </a:cubicBezTo>
                <a:cubicBezTo>
                  <a:pt x="26839" y="22076"/>
                  <a:pt x="26766" y="21986"/>
                  <a:pt x="26712" y="21877"/>
                </a:cubicBezTo>
                <a:cubicBezTo>
                  <a:pt x="26676" y="21805"/>
                  <a:pt x="26676" y="21750"/>
                  <a:pt x="26676" y="21678"/>
                </a:cubicBezTo>
                <a:cubicBezTo>
                  <a:pt x="26658" y="21660"/>
                  <a:pt x="26658" y="21642"/>
                  <a:pt x="26676" y="21624"/>
                </a:cubicBezTo>
                <a:lnTo>
                  <a:pt x="26694" y="21605"/>
                </a:lnTo>
                <a:cubicBezTo>
                  <a:pt x="26712" y="21587"/>
                  <a:pt x="26730" y="21587"/>
                  <a:pt x="26748" y="21569"/>
                </a:cubicBezTo>
                <a:cubicBezTo>
                  <a:pt x="26785" y="21569"/>
                  <a:pt x="26821" y="21569"/>
                  <a:pt x="26839" y="21569"/>
                </a:cubicBezTo>
                <a:lnTo>
                  <a:pt x="26875" y="21569"/>
                </a:lnTo>
                <a:cubicBezTo>
                  <a:pt x="26893" y="21569"/>
                  <a:pt x="26929" y="21569"/>
                  <a:pt x="26929" y="21533"/>
                </a:cubicBezTo>
                <a:cubicBezTo>
                  <a:pt x="26911" y="21497"/>
                  <a:pt x="26929" y="21461"/>
                  <a:pt x="26948" y="21442"/>
                </a:cubicBezTo>
                <a:cubicBezTo>
                  <a:pt x="26984" y="21406"/>
                  <a:pt x="27020" y="21388"/>
                  <a:pt x="27056" y="21388"/>
                </a:cubicBezTo>
                <a:cubicBezTo>
                  <a:pt x="27074" y="21388"/>
                  <a:pt x="27092" y="21388"/>
                  <a:pt x="27111" y="21370"/>
                </a:cubicBezTo>
                <a:cubicBezTo>
                  <a:pt x="27147" y="21370"/>
                  <a:pt x="27147" y="21334"/>
                  <a:pt x="27165" y="21316"/>
                </a:cubicBezTo>
                <a:cubicBezTo>
                  <a:pt x="27183" y="21298"/>
                  <a:pt x="27255" y="21352"/>
                  <a:pt x="27274" y="21370"/>
                </a:cubicBezTo>
                <a:cubicBezTo>
                  <a:pt x="27310" y="21388"/>
                  <a:pt x="27328" y="21370"/>
                  <a:pt x="27346" y="21352"/>
                </a:cubicBezTo>
                <a:cubicBezTo>
                  <a:pt x="27400" y="21261"/>
                  <a:pt x="27473" y="21189"/>
                  <a:pt x="27545" y="21153"/>
                </a:cubicBezTo>
                <a:lnTo>
                  <a:pt x="27690" y="21062"/>
                </a:lnTo>
                <a:lnTo>
                  <a:pt x="27762" y="21026"/>
                </a:lnTo>
                <a:cubicBezTo>
                  <a:pt x="27799" y="21008"/>
                  <a:pt x="27817" y="20990"/>
                  <a:pt x="27835" y="20972"/>
                </a:cubicBezTo>
                <a:cubicBezTo>
                  <a:pt x="27853" y="20953"/>
                  <a:pt x="27853" y="20953"/>
                  <a:pt x="27853" y="20935"/>
                </a:cubicBezTo>
                <a:lnTo>
                  <a:pt x="27853" y="20935"/>
                </a:lnTo>
                <a:lnTo>
                  <a:pt x="27907" y="20917"/>
                </a:lnTo>
                <a:cubicBezTo>
                  <a:pt x="27962" y="20881"/>
                  <a:pt x="28016" y="20863"/>
                  <a:pt x="28070" y="20827"/>
                </a:cubicBezTo>
                <a:cubicBezTo>
                  <a:pt x="28179" y="20772"/>
                  <a:pt x="28288" y="20718"/>
                  <a:pt x="28414" y="20682"/>
                </a:cubicBezTo>
                <a:cubicBezTo>
                  <a:pt x="28523" y="20646"/>
                  <a:pt x="28632" y="20609"/>
                  <a:pt x="28759" y="20573"/>
                </a:cubicBezTo>
                <a:cubicBezTo>
                  <a:pt x="28867" y="20519"/>
                  <a:pt x="28994" y="20501"/>
                  <a:pt x="29103" y="20537"/>
                </a:cubicBezTo>
                <a:lnTo>
                  <a:pt x="29121" y="20537"/>
                </a:lnTo>
                <a:cubicBezTo>
                  <a:pt x="29157" y="20555"/>
                  <a:pt x="29211" y="20501"/>
                  <a:pt x="29175" y="20465"/>
                </a:cubicBezTo>
                <a:lnTo>
                  <a:pt x="29175" y="20465"/>
                </a:lnTo>
                <a:cubicBezTo>
                  <a:pt x="29193" y="20465"/>
                  <a:pt x="29193" y="20465"/>
                  <a:pt x="29211" y="20465"/>
                </a:cubicBezTo>
                <a:lnTo>
                  <a:pt x="29284" y="20465"/>
                </a:lnTo>
                <a:cubicBezTo>
                  <a:pt x="29320" y="20465"/>
                  <a:pt x="29338" y="20446"/>
                  <a:pt x="29374" y="20428"/>
                </a:cubicBezTo>
                <a:cubicBezTo>
                  <a:pt x="29392" y="20410"/>
                  <a:pt x="29392" y="20392"/>
                  <a:pt x="29410" y="20356"/>
                </a:cubicBezTo>
                <a:cubicBezTo>
                  <a:pt x="29429" y="20338"/>
                  <a:pt x="29447" y="20338"/>
                  <a:pt x="29465" y="20338"/>
                </a:cubicBezTo>
                <a:lnTo>
                  <a:pt x="29573" y="20338"/>
                </a:lnTo>
                <a:cubicBezTo>
                  <a:pt x="29628" y="20356"/>
                  <a:pt x="29700" y="20356"/>
                  <a:pt x="29755" y="20338"/>
                </a:cubicBezTo>
                <a:lnTo>
                  <a:pt x="29755" y="20338"/>
                </a:lnTo>
                <a:cubicBezTo>
                  <a:pt x="29863" y="20338"/>
                  <a:pt x="29954" y="20338"/>
                  <a:pt x="30062" y="20338"/>
                </a:cubicBezTo>
                <a:cubicBezTo>
                  <a:pt x="30153" y="20338"/>
                  <a:pt x="30262" y="20302"/>
                  <a:pt x="30370" y="20283"/>
                </a:cubicBezTo>
                <a:cubicBezTo>
                  <a:pt x="30479" y="20283"/>
                  <a:pt x="30588" y="20283"/>
                  <a:pt x="30696" y="20283"/>
                </a:cubicBezTo>
                <a:cubicBezTo>
                  <a:pt x="30805" y="20302"/>
                  <a:pt x="30914" y="20302"/>
                  <a:pt x="31022" y="20265"/>
                </a:cubicBezTo>
                <a:cubicBezTo>
                  <a:pt x="31040" y="20265"/>
                  <a:pt x="31058" y="20247"/>
                  <a:pt x="31077" y="20229"/>
                </a:cubicBezTo>
                <a:cubicBezTo>
                  <a:pt x="31077" y="20211"/>
                  <a:pt x="31077" y="20193"/>
                  <a:pt x="31095" y="20193"/>
                </a:cubicBezTo>
                <a:cubicBezTo>
                  <a:pt x="31113" y="20193"/>
                  <a:pt x="31203" y="20211"/>
                  <a:pt x="31240" y="20229"/>
                </a:cubicBezTo>
                <a:cubicBezTo>
                  <a:pt x="31258" y="20229"/>
                  <a:pt x="31294" y="20229"/>
                  <a:pt x="31312" y="20229"/>
                </a:cubicBezTo>
                <a:cubicBezTo>
                  <a:pt x="31330" y="20229"/>
                  <a:pt x="31348" y="20193"/>
                  <a:pt x="31366" y="20175"/>
                </a:cubicBezTo>
                <a:cubicBezTo>
                  <a:pt x="31384" y="20139"/>
                  <a:pt x="31421" y="20139"/>
                  <a:pt x="31457" y="20157"/>
                </a:cubicBezTo>
                <a:cubicBezTo>
                  <a:pt x="31511" y="20175"/>
                  <a:pt x="31547" y="20193"/>
                  <a:pt x="31602" y="20229"/>
                </a:cubicBezTo>
                <a:cubicBezTo>
                  <a:pt x="31638" y="20247"/>
                  <a:pt x="31692" y="20265"/>
                  <a:pt x="31747" y="20265"/>
                </a:cubicBezTo>
                <a:cubicBezTo>
                  <a:pt x="31837" y="20247"/>
                  <a:pt x="31946" y="20265"/>
                  <a:pt x="32036" y="20302"/>
                </a:cubicBezTo>
                <a:cubicBezTo>
                  <a:pt x="32054" y="20320"/>
                  <a:pt x="32073" y="20338"/>
                  <a:pt x="32109" y="20338"/>
                </a:cubicBezTo>
                <a:cubicBezTo>
                  <a:pt x="32127" y="20356"/>
                  <a:pt x="32163" y="20356"/>
                  <a:pt x="32181" y="20356"/>
                </a:cubicBezTo>
                <a:cubicBezTo>
                  <a:pt x="32217" y="20356"/>
                  <a:pt x="32254" y="20356"/>
                  <a:pt x="32272" y="20338"/>
                </a:cubicBezTo>
                <a:cubicBezTo>
                  <a:pt x="32308" y="20338"/>
                  <a:pt x="32344" y="20338"/>
                  <a:pt x="32362" y="20338"/>
                </a:cubicBezTo>
                <a:cubicBezTo>
                  <a:pt x="32417" y="20338"/>
                  <a:pt x="32471" y="20338"/>
                  <a:pt x="32525" y="20356"/>
                </a:cubicBezTo>
                <a:cubicBezTo>
                  <a:pt x="32580" y="20374"/>
                  <a:pt x="32652" y="20392"/>
                  <a:pt x="32706" y="20392"/>
                </a:cubicBezTo>
                <a:cubicBezTo>
                  <a:pt x="32743" y="20428"/>
                  <a:pt x="32797" y="20446"/>
                  <a:pt x="32833" y="20465"/>
                </a:cubicBezTo>
                <a:cubicBezTo>
                  <a:pt x="32906" y="20483"/>
                  <a:pt x="32960" y="20501"/>
                  <a:pt x="33014" y="20537"/>
                </a:cubicBezTo>
                <a:cubicBezTo>
                  <a:pt x="33123" y="20591"/>
                  <a:pt x="33213" y="20646"/>
                  <a:pt x="33286" y="20736"/>
                </a:cubicBezTo>
                <a:lnTo>
                  <a:pt x="33304" y="20754"/>
                </a:lnTo>
                <a:cubicBezTo>
                  <a:pt x="33340" y="20809"/>
                  <a:pt x="33413" y="20772"/>
                  <a:pt x="33413" y="20718"/>
                </a:cubicBezTo>
                <a:cubicBezTo>
                  <a:pt x="33413" y="20718"/>
                  <a:pt x="33413" y="20700"/>
                  <a:pt x="33413" y="20700"/>
                </a:cubicBezTo>
                <a:cubicBezTo>
                  <a:pt x="33376" y="20555"/>
                  <a:pt x="33286" y="20410"/>
                  <a:pt x="33177" y="20320"/>
                </a:cubicBezTo>
                <a:cubicBezTo>
                  <a:pt x="33123" y="20265"/>
                  <a:pt x="33050" y="20193"/>
                  <a:pt x="32978" y="20157"/>
                </a:cubicBezTo>
                <a:lnTo>
                  <a:pt x="32887" y="20084"/>
                </a:lnTo>
                <a:lnTo>
                  <a:pt x="32869" y="20066"/>
                </a:lnTo>
                <a:cubicBezTo>
                  <a:pt x="32869" y="20048"/>
                  <a:pt x="32887" y="20048"/>
                  <a:pt x="32887" y="20030"/>
                </a:cubicBezTo>
                <a:cubicBezTo>
                  <a:pt x="32887" y="19976"/>
                  <a:pt x="32887" y="19921"/>
                  <a:pt x="32906" y="19867"/>
                </a:cubicBezTo>
                <a:cubicBezTo>
                  <a:pt x="32906" y="19813"/>
                  <a:pt x="32924" y="19776"/>
                  <a:pt x="32960" y="19794"/>
                </a:cubicBezTo>
                <a:cubicBezTo>
                  <a:pt x="32996" y="19794"/>
                  <a:pt x="33032" y="19740"/>
                  <a:pt x="33014" y="19704"/>
                </a:cubicBezTo>
                <a:cubicBezTo>
                  <a:pt x="33014" y="19668"/>
                  <a:pt x="32996" y="19650"/>
                  <a:pt x="32996" y="19613"/>
                </a:cubicBezTo>
                <a:cubicBezTo>
                  <a:pt x="32996" y="19577"/>
                  <a:pt x="32978" y="19541"/>
                  <a:pt x="32978" y="19523"/>
                </a:cubicBezTo>
                <a:cubicBezTo>
                  <a:pt x="32960" y="19450"/>
                  <a:pt x="32887" y="19414"/>
                  <a:pt x="32833" y="19378"/>
                </a:cubicBezTo>
                <a:lnTo>
                  <a:pt x="32815" y="19342"/>
                </a:lnTo>
                <a:lnTo>
                  <a:pt x="32833" y="19342"/>
                </a:lnTo>
                <a:lnTo>
                  <a:pt x="32887" y="19342"/>
                </a:lnTo>
                <a:lnTo>
                  <a:pt x="32978" y="19360"/>
                </a:lnTo>
                <a:cubicBezTo>
                  <a:pt x="33014" y="19360"/>
                  <a:pt x="33050" y="19360"/>
                  <a:pt x="33087" y="19360"/>
                </a:cubicBezTo>
                <a:cubicBezTo>
                  <a:pt x="33105" y="19342"/>
                  <a:pt x="33123" y="19324"/>
                  <a:pt x="33105" y="19287"/>
                </a:cubicBezTo>
                <a:cubicBezTo>
                  <a:pt x="33105" y="19287"/>
                  <a:pt x="33105" y="19287"/>
                  <a:pt x="33105" y="19269"/>
                </a:cubicBezTo>
                <a:cubicBezTo>
                  <a:pt x="33105" y="19251"/>
                  <a:pt x="33105" y="19215"/>
                  <a:pt x="33105" y="19197"/>
                </a:cubicBezTo>
                <a:cubicBezTo>
                  <a:pt x="33105" y="19179"/>
                  <a:pt x="33105" y="19179"/>
                  <a:pt x="33105" y="19179"/>
                </a:cubicBezTo>
                <a:lnTo>
                  <a:pt x="33105" y="19179"/>
                </a:lnTo>
                <a:lnTo>
                  <a:pt x="33105" y="19179"/>
                </a:lnTo>
                <a:cubicBezTo>
                  <a:pt x="33141" y="19143"/>
                  <a:pt x="33177" y="19106"/>
                  <a:pt x="33159" y="19070"/>
                </a:cubicBezTo>
                <a:cubicBezTo>
                  <a:pt x="33159" y="19016"/>
                  <a:pt x="33141" y="18980"/>
                  <a:pt x="33123" y="18925"/>
                </a:cubicBezTo>
                <a:cubicBezTo>
                  <a:pt x="33123" y="18907"/>
                  <a:pt x="33123" y="18871"/>
                  <a:pt x="33105" y="18853"/>
                </a:cubicBezTo>
                <a:lnTo>
                  <a:pt x="33105" y="18817"/>
                </a:lnTo>
                <a:lnTo>
                  <a:pt x="33177" y="18817"/>
                </a:lnTo>
                <a:cubicBezTo>
                  <a:pt x="33213" y="18835"/>
                  <a:pt x="33250" y="18835"/>
                  <a:pt x="33286" y="18853"/>
                </a:cubicBezTo>
                <a:cubicBezTo>
                  <a:pt x="33322" y="18853"/>
                  <a:pt x="33340" y="18853"/>
                  <a:pt x="33358" y="18835"/>
                </a:cubicBezTo>
                <a:cubicBezTo>
                  <a:pt x="33376" y="18780"/>
                  <a:pt x="33395" y="18744"/>
                  <a:pt x="33395" y="18690"/>
                </a:cubicBezTo>
                <a:lnTo>
                  <a:pt x="33395" y="18690"/>
                </a:lnTo>
                <a:lnTo>
                  <a:pt x="33395" y="18690"/>
                </a:lnTo>
                <a:lnTo>
                  <a:pt x="33413" y="18690"/>
                </a:lnTo>
                <a:lnTo>
                  <a:pt x="33485" y="18726"/>
                </a:lnTo>
                <a:cubicBezTo>
                  <a:pt x="33539" y="18726"/>
                  <a:pt x="33576" y="18726"/>
                  <a:pt x="33630" y="18690"/>
                </a:cubicBezTo>
                <a:cubicBezTo>
                  <a:pt x="33666" y="18672"/>
                  <a:pt x="33684" y="18635"/>
                  <a:pt x="33702" y="18599"/>
                </a:cubicBezTo>
                <a:cubicBezTo>
                  <a:pt x="33793" y="18509"/>
                  <a:pt x="33884" y="18436"/>
                  <a:pt x="34010" y="18382"/>
                </a:cubicBezTo>
                <a:cubicBezTo>
                  <a:pt x="34173" y="18309"/>
                  <a:pt x="34354" y="18273"/>
                  <a:pt x="34535" y="18255"/>
                </a:cubicBezTo>
                <a:cubicBezTo>
                  <a:pt x="34735" y="18237"/>
                  <a:pt x="34934" y="18219"/>
                  <a:pt x="35133" y="18219"/>
                </a:cubicBezTo>
                <a:lnTo>
                  <a:pt x="35260" y="18219"/>
                </a:lnTo>
                <a:cubicBezTo>
                  <a:pt x="35314" y="18219"/>
                  <a:pt x="35350" y="18219"/>
                  <a:pt x="35387" y="18201"/>
                </a:cubicBezTo>
                <a:cubicBezTo>
                  <a:pt x="35423" y="18183"/>
                  <a:pt x="35423" y="18128"/>
                  <a:pt x="35423" y="18092"/>
                </a:cubicBezTo>
                <a:cubicBezTo>
                  <a:pt x="35405" y="18074"/>
                  <a:pt x="35423" y="18038"/>
                  <a:pt x="35459" y="18038"/>
                </a:cubicBezTo>
                <a:cubicBezTo>
                  <a:pt x="35531" y="18002"/>
                  <a:pt x="35622" y="18038"/>
                  <a:pt x="35694" y="17984"/>
                </a:cubicBezTo>
                <a:cubicBezTo>
                  <a:pt x="35731" y="17984"/>
                  <a:pt x="35731" y="17965"/>
                  <a:pt x="35767" y="17947"/>
                </a:cubicBezTo>
                <a:cubicBezTo>
                  <a:pt x="35785" y="17947"/>
                  <a:pt x="35803" y="17947"/>
                  <a:pt x="35821" y="17947"/>
                </a:cubicBezTo>
                <a:lnTo>
                  <a:pt x="36002" y="17947"/>
                </a:lnTo>
                <a:cubicBezTo>
                  <a:pt x="36057" y="17929"/>
                  <a:pt x="36057" y="17875"/>
                  <a:pt x="36020" y="17839"/>
                </a:cubicBezTo>
                <a:cubicBezTo>
                  <a:pt x="36002" y="17839"/>
                  <a:pt x="36002" y="17839"/>
                  <a:pt x="36002" y="17839"/>
                </a:cubicBezTo>
                <a:cubicBezTo>
                  <a:pt x="36002" y="17821"/>
                  <a:pt x="36002" y="17821"/>
                  <a:pt x="36002" y="17802"/>
                </a:cubicBezTo>
                <a:cubicBezTo>
                  <a:pt x="36002" y="17784"/>
                  <a:pt x="36002" y="17766"/>
                  <a:pt x="36020" y="17766"/>
                </a:cubicBezTo>
                <a:cubicBezTo>
                  <a:pt x="36093" y="17730"/>
                  <a:pt x="36183" y="17712"/>
                  <a:pt x="36256" y="17730"/>
                </a:cubicBezTo>
                <a:lnTo>
                  <a:pt x="36546" y="17712"/>
                </a:lnTo>
                <a:lnTo>
                  <a:pt x="36600" y="17712"/>
                </a:lnTo>
                <a:cubicBezTo>
                  <a:pt x="36781" y="17730"/>
                  <a:pt x="36962" y="17748"/>
                  <a:pt x="37143" y="17766"/>
                </a:cubicBezTo>
                <a:cubicBezTo>
                  <a:pt x="37252" y="17766"/>
                  <a:pt x="37342" y="17784"/>
                  <a:pt x="37433" y="17784"/>
                </a:cubicBezTo>
                <a:cubicBezTo>
                  <a:pt x="37542" y="17784"/>
                  <a:pt x="37632" y="17802"/>
                  <a:pt x="37723" y="17839"/>
                </a:cubicBezTo>
                <a:cubicBezTo>
                  <a:pt x="37759" y="17857"/>
                  <a:pt x="37777" y="17821"/>
                  <a:pt x="37777" y="17784"/>
                </a:cubicBezTo>
                <a:cubicBezTo>
                  <a:pt x="37777" y="17748"/>
                  <a:pt x="37813" y="17766"/>
                  <a:pt x="37831" y="17766"/>
                </a:cubicBezTo>
                <a:cubicBezTo>
                  <a:pt x="37849" y="17748"/>
                  <a:pt x="37886" y="17748"/>
                  <a:pt x="37922" y="17766"/>
                </a:cubicBezTo>
                <a:cubicBezTo>
                  <a:pt x="37976" y="17766"/>
                  <a:pt x="38049" y="17766"/>
                  <a:pt x="38121" y="17784"/>
                </a:cubicBezTo>
                <a:cubicBezTo>
                  <a:pt x="38248" y="17802"/>
                  <a:pt x="38357" y="17839"/>
                  <a:pt x="38483" y="17911"/>
                </a:cubicBezTo>
                <a:lnTo>
                  <a:pt x="38501" y="17911"/>
                </a:lnTo>
                <a:cubicBezTo>
                  <a:pt x="38520" y="17911"/>
                  <a:pt x="38556" y="17911"/>
                  <a:pt x="38574" y="17875"/>
                </a:cubicBezTo>
                <a:cubicBezTo>
                  <a:pt x="38592" y="17839"/>
                  <a:pt x="38574" y="17802"/>
                  <a:pt x="38538" y="17784"/>
                </a:cubicBezTo>
                <a:close/>
                <a:moveTo>
                  <a:pt x="14561" y="24883"/>
                </a:moveTo>
                <a:lnTo>
                  <a:pt x="14561" y="24883"/>
                </a:lnTo>
                <a:cubicBezTo>
                  <a:pt x="14561" y="24883"/>
                  <a:pt x="14561" y="24901"/>
                  <a:pt x="14561" y="24883"/>
                </a:cubicBezTo>
                <a:close/>
                <a:moveTo>
                  <a:pt x="22583" y="21135"/>
                </a:moveTo>
                <a:lnTo>
                  <a:pt x="22583" y="21135"/>
                </a:lnTo>
                <a:cubicBezTo>
                  <a:pt x="22529" y="21135"/>
                  <a:pt x="22475" y="21135"/>
                  <a:pt x="22420" y="21116"/>
                </a:cubicBezTo>
                <a:cubicBezTo>
                  <a:pt x="22312" y="21116"/>
                  <a:pt x="22221" y="21098"/>
                  <a:pt x="22112" y="21062"/>
                </a:cubicBezTo>
                <a:cubicBezTo>
                  <a:pt x="21913" y="21008"/>
                  <a:pt x="21714" y="20972"/>
                  <a:pt x="21515" y="20953"/>
                </a:cubicBezTo>
                <a:cubicBezTo>
                  <a:pt x="21460" y="20953"/>
                  <a:pt x="21406" y="20972"/>
                  <a:pt x="21370" y="20972"/>
                </a:cubicBezTo>
                <a:cubicBezTo>
                  <a:pt x="21424" y="20917"/>
                  <a:pt x="21478" y="20881"/>
                  <a:pt x="21551" y="20845"/>
                </a:cubicBezTo>
                <a:cubicBezTo>
                  <a:pt x="21696" y="20809"/>
                  <a:pt x="21841" y="20809"/>
                  <a:pt x="22004" y="20845"/>
                </a:cubicBezTo>
                <a:cubicBezTo>
                  <a:pt x="22203" y="20917"/>
                  <a:pt x="22402" y="21008"/>
                  <a:pt x="22601" y="21116"/>
                </a:cubicBezTo>
                <a:close/>
                <a:moveTo>
                  <a:pt x="24811" y="26694"/>
                </a:moveTo>
                <a:lnTo>
                  <a:pt x="24811" y="26694"/>
                </a:lnTo>
                <a:cubicBezTo>
                  <a:pt x="24811" y="26694"/>
                  <a:pt x="24793" y="26694"/>
                  <a:pt x="24811" y="266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3078010"/>
            <a:ext cx="2386318" cy="199699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75" y="4718977"/>
            <a:ext cx="9144042" cy="1230724"/>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537" y="3607058"/>
            <a:ext cx="1933681" cy="1620804"/>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a:off x="6443210" y="1311230"/>
            <a:ext cx="2452677" cy="1670638"/>
            <a:chOff x="6479785" y="1632505"/>
            <a:chExt cx="2452677" cy="1670638"/>
          </a:xfrm>
        </p:grpSpPr>
        <p:sp>
          <p:nvSpPr>
            <p:cNvPr id="29" name="Google Shape;29;p2"/>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140954" y="2109310"/>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70437" y="2248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a:off x="5062875" y="1870525"/>
            <a:ext cx="4081193" cy="3269141"/>
          </a:xfrm>
          <a:custGeom>
            <a:avLst/>
            <a:gdLst/>
            <a:ahLst/>
            <a:cxnLst/>
            <a:rect l="l" t="t" r="r" b="b"/>
            <a:pathLst>
              <a:path w="53424" h="42794" extrusionOk="0">
                <a:moveTo>
                  <a:pt x="53387" y="18617"/>
                </a:moveTo>
                <a:cubicBezTo>
                  <a:pt x="53297" y="18762"/>
                  <a:pt x="53224" y="18889"/>
                  <a:pt x="53134" y="19016"/>
                </a:cubicBezTo>
                <a:cubicBezTo>
                  <a:pt x="53134" y="19034"/>
                  <a:pt x="53134" y="19034"/>
                  <a:pt x="53134" y="19052"/>
                </a:cubicBezTo>
                <a:lnTo>
                  <a:pt x="53134" y="19052"/>
                </a:lnTo>
                <a:cubicBezTo>
                  <a:pt x="53116" y="19106"/>
                  <a:pt x="53116" y="19179"/>
                  <a:pt x="53134" y="19251"/>
                </a:cubicBezTo>
                <a:cubicBezTo>
                  <a:pt x="53152" y="19269"/>
                  <a:pt x="53170" y="19306"/>
                  <a:pt x="53188" y="19306"/>
                </a:cubicBezTo>
                <a:cubicBezTo>
                  <a:pt x="53188" y="19342"/>
                  <a:pt x="53206" y="19378"/>
                  <a:pt x="53224" y="19396"/>
                </a:cubicBezTo>
                <a:cubicBezTo>
                  <a:pt x="53242" y="19414"/>
                  <a:pt x="53260" y="19432"/>
                  <a:pt x="53297" y="19432"/>
                </a:cubicBezTo>
                <a:lnTo>
                  <a:pt x="53297" y="19577"/>
                </a:lnTo>
                <a:lnTo>
                  <a:pt x="53297" y="19776"/>
                </a:lnTo>
                <a:lnTo>
                  <a:pt x="53297" y="20157"/>
                </a:lnTo>
                <a:lnTo>
                  <a:pt x="53297" y="20555"/>
                </a:lnTo>
                <a:lnTo>
                  <a:pt x="53297" y="20736"/>
                </a:lnTo>
                <a:cubicBezTo>
                  <a:pt x="53297" y="20772"/>
                  <a:pt x="53297" y="20827"/>
                  <a:pt x="53297" y="20863"/>
                </a:cubicBezTo>
                <a:cubicBezTo>
                  <a:pt x="53224" y="20881"/>
                  <a:pt x="53170" y="20935"/>
                  <a:pt x="53170" y="21008"/>
                </a:cubicBezTo>
                <a:cubicBezTo>
                  <a:pt x="53170" y="21044"/>
                  <a:pt x="53170" y="21080"/>
                  <a:pt x="53170" y="21135"/>
                </a:cubicBezTo>
                <a:cubicBezTo>
                  <a:pt x="53170" y="21171"/>
                  <a:pt x="53170" y="21225"/>
                  <a:pt x="53188" y="21261"/>
                </a:cubicBezTo>
                <a:cubicBezTo>
                  <a:pt x="53206" y="21280"/>
                  <a:pt x="53206" y="21298"/>
                  <a:pt x="53224" y="21298"/>
                </a:cubicBezTo>
                <a:cubicBezTo>
                  <a:pt x="53242" y="21316"/>
                  <a:pt x="53278" y="21352"/>
                  <a:pt x="53333" y="21370"/>
                </a:cubicBezTo>
                <a:cubicBezTo>
                  <a:pt x="53369" y="21388"/>
                  <a:pt x="53387" y="21424"/>
                  <a:pt x="53405" y="21479"/>
                </a:cubicBezTo>
                <a:cubicBezTo>
                  <a:pt x="53387" y="21587"/>
                  <a:pt x="53387" y="21696"/>
                  <a:pt x="53369" y="21805"/>
                </a:cubicBezTo>
                <a:cubicBezTo>
                  <a:pt x="53333" y="21805"/>
                  <a:pt x="53315" y="21805"/>
                  <a:pt x="53278" y="21823"/>
                </a:cubicBezTo>
                <a:lnTo>
                  <a:pt x="53278" y="21823"/>
                </a:lnTo>
                <a:cubicBezTo>
                  <a:pt x="53260" y="21841"/>
                  <a:pt x="53260" y="21859"/>
                  <a:pt x="53260" y="21877"/>
                </a:cubicBezTo>
                <a:lnTo>
                  <a:pt x="53260" y="22167"/>
                </a:lnTo>
                <a:cubicBezTo>
                  <a:pt x="53242" y="22239"/>
                  <a:pt x="53260" y="22294"/>
                  <a:pt x="53260" y="22366"/>
                </a:cubicBezTo>
                <a:lnTo>
                  <a:pt x="53188" y="22366"/>
                </a:lnTo>
                <a:lnTo>
                  <a:pt x="53134" y="22366"/>
                </a:lnTo>
                <a:lnTo>
                  <a:pt x="53134" y="22276"/>
                </a:lnTo>
                <a:cubicBezTo>
                  <a:pt x="53134" y="22203"/>
                  <a:pt x="53134" y="22131"/>
                  <a:pt x="53134" y="22058"/>
                </a:cubicBezTo>
                <a:cubicBezTo>
                  <a:pt x="53152" y="21986"/>
                  <a:pt x="53152" y="21913"/>
                  <a:pt x="53134" y="21859"/>
                </a:cubicBezTo>
                <a:cubicBezTo>
                  <a:pt x="53116" y="21805"/>
                  <a:pt x="53061" y="21768"/>
                  <a:pt x="53007" y="21787"/>
                </a:cubicBezTo>
                <a:cubicBezTo>
                  <a:pt x="52934" y="21750"/>
                  <a:pt x="52844" y="21750"/>
                  <a:pt x="52771" y="21732"/>
                </a:cubicBezTo>
                <a:cubicBezTo>
                  <a:pt x="52735" y="21732"/>
                  <a:pt x="52681" y="21732"/>
                  <a:pt x="52645" y="21732"/>
                </a:cubicBezTo>
                <a:cubicBezTo>
                  <a:pt x="52608" y="21732"/>
                  <a:pt x="52572" y="21750"/>
                  <a:pt x="52518" y="21768"/>
                </a:cubicBezTo>
                <a:cubicBezTo>
                  <a:pt x="52518" y="21768"/>
                  <a:pt x="52500" y="21787"/>
                  <a:pt x="52500" y="21805"/>
                </a:cubicBezTo>
                <a:cubicBezTo>
                  <a:pt x="52500" y="21805"/>
                  <a:pt x="52500" y="21805"/>
                  <a:pt x="52500" y="21823"/>
                </a:cubicBezTo>
                <a:cubicBezTo>
                  <a:pt x="52500" y="21913"/>
                  <a:pt x="52500" y="22004"/>
                  <a:pt x="52500" y="22113"/>
                </a:cubicBezTo>
                <a:lnTo>
                  <a:pt x="52500" y="22330"/>
                </a:lnTo>
                <a:cubicBezTo>
                  <a:pt x="52464" y="22312"/>
                  <a:pt x="52409" y="22312"/>
                  <a:pt x="52355" y="22330"/>
                </a:cubicBezTo>
                <a:lnTo>
                  <a:pt x="52355" y="22257"/>
                </a:lnTo>
                <a:lnTo>
                  <a:pt x="52355" y="22094"/>
                </a:lnTo>
                <a:lnTo>
                  <a:pt x="52355" y="21931"/>
                </a:lnTo>
                <a:lnTo>
                  <a:pt x="52355" y="21768"/>
                </a:lnTo>
                <a:cubicBezTo>
                  <a:pt x="52355" y="21750"/>
                  <a:pt x="52337" y="21714"/>
                  <a:pt x="52301" y="21714"/>
                </a:cubicBezTo>
                <a:cubicBezTo>
                  <a:pt x="52210" y="21714"/>
                  <a:pt x="52119" y="21696"/>
                  <a:pt x="52029" y="21696"/>
                </a:cubicBezTo>
                <a:lnTo>
                  <a:pt x="52011" y="21660"/>
                </a:lnTo>
                <a:lnTo>
                  <a:pt x="51902" y="21479"/>
                </a:lnTo>
                <a:cubicBezTo>
                  <a:pt x="51830" y="21352"/>
                  <a:pt x="51757" y="21225"/>
                  <a:pt x="51685" y="21098"/>
                </a:cubicBezTo>
                <a:cubicBezTo>
                  <a:pt x="51558" y="20845"/>
                  <a:pt x="51449" y="20573"/>
                  <a:pt x="51341" y="20302"/>
                </a:cubicBezTo>
                <a:cubicBezTo>
                  <a:pt x="51160" y="19758"/>
                  <a:pt x="51033" y="19179"/>
                  <a:pt x="50997" y="18599"/>
                </a:cubicBezTo>
                <a:cubicBezTo>
                  <a:pt x="50979" y="18436"/>
                  <a:pt x="50960" y="18273"/>
                  <a:pt x="50960" y="18110"/>
                </a:cubicBezTo>
                <a:lnTo>
                  <a:pt x="50960" y="17857"/>
                </a:lnTo>
                <a:lnTo>
                  <a:pt x="50960" y="17621"/>
                </a:lnTo>
                <a:cubicBezTo>
                  <a:pt x="50960" y="17603"/>
                  <a:pt x="50960" y="17603"/>
                  <a:pt x="50960" y="17603"/>
                </a:cubicBezTo>
                <a:cubicBezTo>
                  <a:pt x="51015" y="17549"/>
                  <a:pt x="51069" y="17513"/>
                  <a:pt x="51105" y="17477"/>
                </a:cubicBezTo>
                <a:cubicBezTo>
                  <a:pt x="51178" y="17404"/>
                  <a:pt x="51214" y="17314"/>
                  <a:pt x="51214" y="17223"/>
                </a:cubicBezTo>
                <a:cubicBezTo>
                  <a:pt x="51214" y="17151"/>
                  <a:pt x="51214" y="17096"/>
                  <a:pt x="51196" y="17060"/>
                </a:cubicBezTo>
                <a:cubicBezTo>
                  <a:pt x="51196" y="17042"/>
                  <a:pt x="51196" y="17024"/>
                  <a:pt x="51196" y="17006"/>
                </a:cubicBezTo>
                <a:cubicBezTo>
                  <a:pt x="51250" y="17006"/>
                  <a:pt x="51286" y="16969"/>
                  <a:pt x="51305" y="16933"/>
                </a:cubicBezTo>
                <a:cubicBezTo>
                  <a:pt x="51341" y="16879"/>
                  <a:pt x="51359" y="16806"/>
                  <a:pt x="51341" y="16752"/>
                </a:cubicBezTo>
                <a:cubicBezTo>
                  <a:pt x="51323" y="16662"/>
                  <a:pt x="51250" y="16571"/>
                  <a:pt x="51160" y="16535"/>
                </a:cubicBezTo>
                <a:lnTo>
                  <a:pt x="51160" y="16444"/>
                </a:lnTo>
                <a:lnTo>
                  <a:pt x="51160" y="16299"/>
                </a:lnTo>
                <a:lnTo>
                  <a:pt x="51160" y="16155"/>
                </a:lnTo>
                <a:cubicBezTo>
                  <a:pt x="51160" y="16118"/>
                  <a:pt x="51160" y="16064"/>
                  <a:pt x="51160" y="16028"/>
                </a:cubicBezTo>
                <a:cubicBezTo>
                  <a:pt x="51142" y="15955"/>
                  <a:pt x="51087" y="15901"/>
                  <a:pt x="51033" y="15883"/>
                </a:cubicBezTo>
                <a:lnTo>
                  <a:pt x="50960" y="15847"/>
                </a:lnTo>
                <a:lnTo>
                  <a:pt x="50942" y="15847"/>
                </a:lnTo>
                <a:lnTo>
                  <a:pt x="50942" y="15285"/>
                </a:lnTo>
                <a:cubicBezTo>
                  <a:pt x="50942" y="15177"/>
                  <a:pt x="50942" y="15068"/>
                  <a:pt x="50906" y="14977"/>
                </a:cubicBezTo>
                <a:cubicBezTo>
                  <a:pt x="50852" y="14905"/>
                  <a:pt x="50797" y="14869"/>
                  <a:pt x="50725" y="14833"/>
                </a:cubicBezTo>
                <a:cubicBezTo>
                  <a:pt x="50707" y="14814"/>
                  <a:pt x="50653" y="14814"/>
                  <a:pt x="50634" y="14796"/>
                </a:cubicBezTo>
                <a:cubicBezTo>
                  <a:pt x="50598" y="14778"/>
                  <a:pt x="50580" y="14760"/>
                  <a:pt x="50562" y="14742"/>
                </a:cubicBezTo>
                <a:cubicBezTo>
                  <a:pt x="50580" y="14706"/>
                  <a:pt x="50580" y="14651"/>
                  <a:pt x="50562" y="14615"/>
                </a:cubicBezTo>
                <a:cubicBezTo>
                  <a:pt x="50562" y="14561"/>
                  <a:pt x="50562" y="14525"/>
                  <a:pt x="50544" y="14470"/>
                </a:cubicBezTo>
                <a:lnTo>
                  <a:pt x="50580" y="14470"/>
                </a:lnTo>
                <a:lnTo>
                  <a:pt x="50725" y="14470"/>
                </a:lnTo>
                <a:cubicBezTo>
                  <a:pt x="50761" y="14470"/>
                  <a:pt x="50779" y="14452"/>
                  <a:pt x="50797" y="14434"/>
                </a:cubicBezTo>
                <a:cubicBezTo>
                  <a:pt x="50834" y="14325"/>
                  <a:pt x="50834" y="14217"/>
                  <a:pt x="50779" y="14126"/>
                </a:cubicBezTo>
                <a:cubicBezTo>
                  <a:pt x="50743" y="14054"/>
                  <a:pt x="50671" y="14018"/>
                  <a:pt x="50598" y="13999"/>
                </a:cubicBezTo>
                <a:lnTo>
                  <a:pt x="50598" y="13981"/>
                </a:lnTo>
                <a:cubicBezTo>
                  <a:pt x="50653" y="13999"/>
                  <a:pt x="50725" y="13963"/>
                  <a:pt x="50743" y="13927"/>
                </a:cubicBezTo>
                <a:cubicBezTo>
                  <a:pt x="50797" y="13836"/>
                  <a:pt x="50725" y="13764"/>
                  <a:pt x="50689" y="13710"/>
                </a:cubicBezTo>
                <a:cubicBezTo>
                  <a:pt x="50634" y="13637"/>
                  <a:pt x="50580" y="13583"/>
                  <a:pt x="50526" y="13547"/>
                </a:cubicBezTo>
                <a:cubicBezTo>
                  <a:pt x="50508" y="13511"/>
                  <a:pt x="50472" y="13492"/>
                  <a:pt x="50435" y="13474"/>
                </a:cubicBezTo>
                <a:cubicBezTo>
                  <a:pt x="50417" y="13456"/>
                  <a:pt x="50399" y="13456"/>
                  <a:pt x="50381" y="13438"/>
                </a:cubicBezTo>
                <a:lnTo>
                  <a:pt x="50381" y="13329"/>
                </a:lnTo>
                <a:lnTo>
                  <a:pt x="50381" y="13130"/>
                </a:lnTo>
                <a:lnTo>
                  <a:pt x="50381" y="12750"/>
                </a:lnTo>
                <a:lnTo>
                  <a:pt x="50381" y="11989"/>
                </a:lnTo>
                <a:lnTo>
                  <a:pt x="50381" y="10486"/>
                </a:lnTo>
                <a:lnTo>
                  <a:pt x="50381" y="10052"/>
                </a:lnTo>
                <a:lnTo>
                  <a:pt x="50381" y="9834"/>
                </a:lnTo>
                <a:cubicBezTo>
                  <a:pt x="50381" y="9762"/>
                  <a:pt x="50381" y="9689"/>
                  <a:pt x="50363" y="9617"/>
                </a:cubicBezTo>
                <a:cubicBezTo>
                  <a:pt x="50363" y="9599"/>
                  <a:pt x="50363" y="9599"/>
                  <a:pt x="50345" y="9599"/>
                </a:cubicBezTo>
                <a:cubicBezTo>
                  <a:pt x="50345" y="9563"/>
                  <a:pt x="50327" y="9526"/>
                  <a:pt x="50309" y="9508"/>
                </a:cubicBezTo>
                <a:lnTo>
                  <a:pt x="50236" y="9382"/>
                </a:lnTo>
                <a:lnTo>
                  <a:pt x="50182" y="9273"/>
                </a:lnTo>
                <a:cubicBezTo>
                  <a:pt x="50164" y="9255"/>
                  <a:pt x="50146" y="9219"/>
                  <a:pt x="50127" y="9200"/>
                </a:cubicBezTo>
                <a:cubicBezTo>
                  <a:pt x="50127" y="9164"/>
                  <a:pt x="50109" y="9146"/>
                  <a:pt x="50073" y="9146"/>
                </a:cubicBezTo>
                <a:lnTo>
                  <a:pt x="49747" y="9164"/>
                </a:lnTo>
                <a:lnTo>
                  <a:pt x="49620" y="9164"/>
                </a:lnTo>
                <a:cubicBezTo>
                  <a:pt x="49584" y="9164"/>
                  <a:pt x="49566" y="9164"/>
                  <a:pt x="49530" y="9182"/>
                </a:cubicBezTo>
                <a:cubicBezTo>
                  <a:pt x="49530" y="9128"/>
                  <a:pt x="49512" y="9092"/>
                  <a:pt x="49512" y="9056"/>
                </a:cubicBezTo>
                <a:lnTo>
                  <a:pt x="49475" y="8856"/>
                </a:lnTo>
                <a:lnTo>
                  <a:pt x="49439" y="8657"/>
                </a:lnTo>
                <a:cubicBezTo>
                  <a:pt x="49421" y="8621"/>
                  <a:pt x="49421" y="8567"/>
                  <a:pt x="49403" y="8512"/>
                </a:cubicBezTo>
                <a:lnTo>
                  <a:pt x="49403" y="8096"/>
                </a:lnTo>
                <a:lnTo>
                  <a:pt x="49403" y="7752"/>
                </a:lnTo>
                <a:lnTo>
                  <a:pt x="49403" y="7571"/>
                </a:lnTo>
                <a:cubicBezTo>
                  <a:pt x="49403" y="7498"/>
                  <a:pt x="49403" y="7498"/>
                  <a:pt x="49385" y="7462"/>
                </a:cubicBezTo>
                <a:cubicBezTo>
                  <a:pt x="49385" y="7444"/>
                  <a:pt x="49367" y="7426"/>
                  <a:pt x="49349" y="7408"/>
                </a:cubicBezTo>
                <a:cubicBezTo>
                  <a:pt x="49349" y="7390"/>
                  <a:pt x="49313" y="7390"/>
                  <a:pt x="49313" y="7408"/>
                </a:cubicBezTo>
                <a:cubicBezTo>
                  <a:pt x="49294" y="7426"/>
                  <a:pt x="49276" y="7444"/>
                  <a:pt x="49276" y="7462"/>
                </a:cubicBezTo>
                <a:cubicBezTo>
                  <a:pt x="49276" y="7480"/>
                  <a:pt x="49258" y="7516"/>
                  <a:pt x="49258" y="7534"/>
                </a:cubicBezTo>
                <a:cubicBezTo>
                  <a:pt x="49258" y="7589"/>
                  <a:pt x="49258" y="7643"/>
                  <a:pt x="49258" y="7697"/>
                </a:cubicBezTo>
                <a:lnTo>
                  <a:pt x="49258" y="8023"/>
                </a:lnTo>
                <a:lnTo>
                  <a:pt x="49258" y="8386"/>
                </a:lnTo>
                <a:lnTo>
                  <a:pt x="49186" y="8331"/>
                </a:lnTo>
                <a:cubicBezTo>
                  <a:pt x="49150" y="8277"/>
                  <a:pt x="49113" y="8223"/>
                  <a:pt x="49077" y="8168"/>
                </a:cubicBezTo>
                <a:cubicBezTo>
                  <a:pt x="49023" y="8078"/>
                  <a:pt x="48968" y="8005"/>
                  <a:pt x="48914" y="7915"/>
                </a:cubicBezTo>
                <a:lnTo>
                  <a:pt x="48914" y="7263"/>
                </a:lnTo>
                <a:lnTo>
                  <a:pt x="48914" y="7009"/>
                </a:lnTo>
                <a:cubicBezTo>
                  <a:pt x="48932" y="6937"/>
                  <a:pt x="48914" y="6864"/>
                  <a:pt x="48878" y="6792"/>
                </a:cubicBezTo>
                <a:cubicBezTo>
                  <a:pt x="48860" y="6774"/>
                  <a:pt x="48842" y="6774"/>
                  <a:pt x="48842" y="6792"/>
                </a:cubicBezTo>
                <a:cubicBezTo>
                  <a:pt x="48824" y="6792"/>
                  <a:pt x="48824" y="6810"/>
                  <a:pt x="48824" y="6810"/>
                </a:cubicBezTo>
                <a:cubicBezTo>
                  <a:pt x="48805" y="6810"/>
                  <a:pt x="48805" y="6828"/>
                  <a:pt x="48805" y="6828"/>
                </a:cubicBezTo>
                <a:cubicBezTo>
                  <a:pt x="48787" y="6882"/>
                  <a:pt x="48787" y="6919"/>
                  <a:pt x="48787" y="6973"/>
                </a:cubicBezTo>
                <a:lnTo>
                  <a:pt x="48787" y="7136"/>
                </a:lnTo>
                <a:lnTo>
                  <a:pt x="48787" y="7933"/>
                </a:lnTo>
                <a:lnTo>
                  <a:pt x="48787" y="8005"/>
                </a:lnTo>
                <a:lnTo>
                  <a:pt x="48787" y="8060"/>
                </a:lnTo>
                <a:lnTo>
                  <a:pt x="48787" y="8060"/>
                </a:lnTo>
                <a:cubicBezTo>
                  <a:pt x="48787" y="8096"/>
                  <a:pt x="48787" y="8114"/>
                  <a:pt x="48769" y="8150"/>
                </a:cubicBezTo>
                <a:cubicBezTo>
                  <a:pt x="48769" y="8168"/>
                  <a:pt x="48769" y="8168"/>
                  <a:pt x="48769" y="8168"/>
                </a:cubicBezTo>
                <a:lnTo>
                  <a:pt x="48769" y="8241"/>
                </a:lnTo>
                <a:cubicBezTo>
                  <a:pt x="48769" y="8259"/>
                  <a:pt x="48751" y="8295"/>
                  <a:pt x="48751" y="8331"/>
                </a:cubicBezTo>
                <a:cubicBezTo>
                  <a:pt x="48751" y="8331"/>
                  <a:pt x="48751" y="8349"/>
                  <a:pt x="48751" y="8349"/>
                </a:cubicBezTo>
                <a:cubicBezTo>
                  <a:pt x="48715" y="8458"/>
                  <a:pt x="48697" y="8549"/>
                  <a:pt x="48679" y="8639"/>
                </a:cubicBezTo>
                <a:cubicBezTo>
                  <a:pt x="48642" y="8838"/>
                  <a:pt x="48588" y="9037"/>
                  <a:pt x="48552" y="9237"/>
                </a:cubicBezTo>
                <a:cubicBezTo>
                  <a:pt x="48461" y="9617"/>
                  <a:pt x="48371" y="10015"/>
                  <a:pt x="48262" y="10396"/>
                </a:cubicBezTo>
                <a:cubicBezTo>
                  <a:pt x="48244" y="10468"/>
                  <a:pt x="48226" y="10522"/>
                  <a:pt x="48208" y="10595"/>
                </a:cubicBezTo>
                <a:cubicBezTo>
                  <a:pt x="48117" y="10595"/>
                  <a:pt x="48027" y="10613"/>
                  <a:pt x="47936" y="10613"/>
                </a:cubicBezTo>
                <a:lnTo>
                  <a:pt x="47556" y="10649"/>
                </a:lnTo>
                <a:lnTo>
                  <a:pt x="46777" y="10704"/>
                </a:lnTo>
                <a:lnTo>
                  <a:pt x="46560" y="10722"/>
                </a:lnTo>
                <a:lnTo>
                  <a:pt x="46451" y="10722"/>
                </a:lnTo>
                <a:lnTo>
                  <a:pt x="46415" y="10722"/>
                </a:lnTo>
                <a:cubicBezTo>
                  <a:pt x="46397" y="10649"/>
                  <a:pt x="46361" y="10595"/>
                  <a:pt x="46343" y="10522"/>
                </a:cubicBezTo>
                <a:lnTo>
                  <a:pt x="46198" y="10215"/>
                </a:lnTo>
                <a:cubicBezTo>
                  <a:pt x="46125" y="10015"/>
                  <a:pt x="46035" y="9816"/>
                  <a:pt x="45944" y="9617"/>
                </a:cubicBezTo>
                <a:cubicBezTo>
                  <a:pt x="45763" y="9200"/>
                  <a:pt x="45600" y="8802"/>
                  <a:pt x="45419" y="8404"/>
                </a:cubicBezTo>
                <a:cubicBezTo>
                  <a:pt x="45310" y="8168"/>
                  <a:pt x="45220" y="7951"/>
                  <a:pt x="45093" y="7715"/>
                </a:cubicBezTo>
                <a:cubicBezTo>
                  <a:pt x="45093" y="7715"/>
                  <a:pt x="45075" y="7715"/>
                  <a:pt x="45075" y="7715"/>
                </a:cubicBezTo>
                <a:cubicBezTo>
                  <a:pt x="45057" y="7715"/>
                  <a:pt x="45039" y="7734"/>
                  <a:pt x="45021" y="7752"/>
                </a:cubicBezTo>
                <a:cubicBezTo>
                  <a:pt x="44984" y="7842"/>
                  <a:pt x="44948" y="7951"/>
                  <a:pt x="44912" y="8060"/>
                </a:cubicBezTo>
                <a:cubicBezTo>
                  <a:pt x="44876" y="8150"/>
                  <a:pt x="44858" y="8186"/>
                  <a:pt x="44839" y="8259"/>
                </a:cubicBezTo>
                <a:lnTo>
                  <a:pt x="44785" y="8132"/>
                </a:lnTo>
                <a:cubicBezTo>
                  <a:pt x="44749" y="8078"/>
                  <a:pt x="44713" y="8005"/>
                  <a:pt x="44676" y="7933"/>
                </a:cubicBezTo>
                <a:cubicBezTo>
                  <a:pt x="44640" y="7860"/>
                  <a:pt x="44586" y="7806"/>
                  <a:pt x="44532" y="7752"/>
                </a:cubicBezTo>
                <a:cubicBezTo>
                  <a:pt x="44550" y="7715"/>
                  <a:pt x="44495" y="7697"/>
                  <a:pt x="44495" y="7715"/>
                </a:cubicBezTo>
                <a:cubicBezTo>
                  <a:pt x="44387" y="7915"/>
                  <a:pt x="44278" y="8096"/>
                  <a:pt x="44188" y="8295"/>
                </a:cubicBezTo>
                <a:cubicBezTo>
                  <a:pt x="44097" y="8512"/>
                  <a:pt x="44025" y="8712"/>
                  <a:pt x="43934" y="8911"/>
                </a:cubicBezTo>
                <a:lnTo>
                  <a:pt x="43862" y="9074"/>
                </a:lnTo>
                <a:cubicBezTo>
                  <a:pt x="43843" y="9128"/>
                  <a:pt x="43825" y="9182"/>
                  <a:pt x="43807" y="9237"/>
                </a:cubicBezTo>
                <a:cubicBezTo>
                  <a:pt x="43699" y="9237"/>
                  <a:pt x="43644" y="9418"/>
                  <a:pt x="43753" y="9472"/>
                </a:cubicBezTo>
                <a:lnTo>
                  <a:pt x="43753" y="9472"/>
                </a:lnTo>
                <a:cubicBezTo>
                  <a:pt x="43753" y="9526"/>
                  <a:pt x="43753" y="9581"/>
                  <a:pt x="43753" y="9635"/>
                </a:cubicBezTo>
                <a:lnTo>
                  <a:pt x="43753" y="10830"/>
                </a:lnTo>
                <a:lnTo>
                  <a:pt x="43753" y="10939"/>
                </a:lnTo>
                <a:cubicBezTo>
                  <a:pt x="43753" y="10939"/>
                  <a:pt x="43753" y="10957"/>
                  <a:pt x="43753" y="10975"/>
                </a:cubicBezTo>
                <a:cubicBezTo>
                  <a:pt x="43717" y="10975"/>
                  <a:pt x="43699" y="10975"/>
                  <a:pt x="43662" y="10975"/>
                </a:cubicBezTo>
                <a:lnTo>
                  <a:pt x="43554" y="10975"/>
                </a:lnTo>
                <a:lnTo>
                  <a:pt x="43427" y="10975"/>
                </a:lnTo>
                <a:lnTo>
                  <a:pt x="43354" y="10975"/>
                </a:lnTo>
                <a:lnTo>
                  <a:pt x="43354" y="10450"/>
                </a:lnTo>
                <a:lnTo>
                  <a:pt x="43354" y="10305"/>
                </a:lnTo>
                <a:cubicBezTo>
                  <a:pt x="43354" y="10287"/>
                  <a:pt x="43354" y="10251"/>
                  <a:pt x="43354" y="10233"/>
                </a:cubicBezTo>
                <a:cubicBezTo>
                  <a:pt x="43427" y="10215"/>
                  <a:pt x="43499" y="10142"/>
                  <a:pt x="43499" y="10052"/>
                </a:cubicBezTo>
                <a:cubicBezTo>
                  <a:pt x="43499" y="9979"/>
                  <a:pt x="43445" y="9907"/>
                  <a:pt x="43373" y="9889"/>
                </a:cubicBezTo>
                <a:lnTo>
                  <a:pt x="43373" y="9689"/>
                </a:lnTo>
                <a:lnTo>
                  <a:pt x="43373" y="9581"/>
                </a:lnTo>
                <a:lnTo>
                  <a:pt x="43373" y="9508"/>
                </a:lnTo>
                <a:cubicBezTo>
                  <a:pt x="43463" y="9454"/>
                  <a:pt x="43554" y="9363"/>
                  <a:pt x="43608" y="9255"/>
                </a:cubicBezTo>
                <a:cubicBezTo>
                  <a:pt x="43644" y="9200"/>
                  <a:pt x="43662" y="9146"/>
                  <a:pt x="43699" y="9092"/>
                </a:cubicBezTo>
                <a:cubicBezTo>
                  <a:pt x="43699" y="9056"/>
                  <a:pt x="43717" y="9037"/>
                  <a:pt x="43717" y="9001"/>
                </a:cubicBezTo>
                <a:cubicBezTo>
                  <a:pt x="43717" y="8983"/>
                  <a:pt x="43735" y="8965"/>
                  <a:pt x="43735" y="8929"/>
                </a:cubicBezTo>
                <a:cubicBezTo>
                  <a:pt x="43735" y="8875"/>
                  <a:pt x="43735" y="8820"/>
                  <a:pt x="43735" y="8766"/>
                </a:cubicBezTo>
                <a:lnTo>
                  <a:pt x="43735" y="8585"/>
                </a:lnTo>
                <a:lnTo>
                  <a:pt x="43735" y="8223"/>
                </a:lnTo>
                <a:lnTo>
                  <a:pt x="43735" y="7860"/>
                </a:lnTo>
                <a:lnTo>
                  <a:pt x="43735" y="7679"/>
                </a:lnTo>
                <a:lnTo>
                  <a:pt x="43735" y="7589"/>
                </a:lnTo>
                <a:cubicBezTo>
                  <a:pt x="43735" y="7571"/>
                  <a:pt x="43735" y="7571"/>
                  <a:pt x="43735" y="7553"/>
                </a:cubicBezTo>
                <a:lnTo>
                  <a:pt x="43735" y="7534"/>
                </a:lnTo>
                <a:cubicBezTo>
                  <a:pt x="43735" y="7498"/>
                  <a:pt x="43717" y="7480"/>
                  <a:pt x="43699" y="7444"/>
                </a:cubicBezTo>
                <a:cubicBezTo>
                  <a:pt x="43699" y="7426"/>
                  <a:pt x="43680" y="7390"/>
                  <a:pt x="43662" y="7353"/>
                </a:cubicBezTo>
                <a:cubicBezTo>
                  <a:pt x="43662" y="7335"/>
                  <a:pt x="43608" y="7245"/>
                  <a:pt x="43590" y="7172"/>
                </a:cubicBezTo>
                <a:cubicBezTo>
                  <a:pt x="43554" y="7064"/>
                  <a:pt x="43499" y="6937"/>
                  <a:pt x="43463" y="6810"/>
                </a:cubicBezTo>
                <a:cubicBezTo>
                  <a:pt x="43391" y="6556"/>
                  <a:pt x="43336" y="6303"/>
                  <a:pt x="43282" y="6049"/>
                </a:cubicBezTo>
                <a:lnTo>
                  <a:pt x="43246" y="5850"/>
                </a:lnTo>
                <a:cubicBezTo>
                  <a:pt x="43246" y="5814"/>
                  <a:pt x="43246" y="5778"/>
                  <a:pt x="43228" y="5742"/>
                </a:cubicBezTo>
                <a:cubicBezTo>
                  <a:pt x="43228" y="5705"/>
                  <a:pt x="43228" y="5669"/>
                  <a:pt x="43210" y="5651"/>
                </a:cubicBezTo>
                <a:cubicBezTo>
                  <a:pt x="43210" y="5651"/>
                  <a:pt x="43210" y="5633"/>
                  <a:pt x="43210" y="5633"/>
                </a:cubicBezTo>
                <a:cubicBezTo>
                  <a:pt x="43210" y="5597"/>
                  <a:pt x="43173" y="5597"/>
                  <a:pt x="43155" y="5633"/>
                </a:cubicBezTo>
                <a:cubicBezTo>
                  <a:pt x="43137" y="5687"/>
                  <a:pt x="43119" y="5760"/>
                  <a:pt x="43119" y="5814"/>
                </a:cubicBezTo>
                <a:lnTo>
                  <a:pt x="43083" y="6013"/>
                </a:lnTo>
                <a:cubicBezTo>
                  <a:pt x="43065" y="6140"/>
                  <a:pt x="43029" y="6285"/>
                  <a:pt x="43010" y="6412"/>
                </a:cubicBezTo>
                <a:cubicBezTo>
                  <a:pt x="42938" y="6665"/>
                  <a:pt x="42884" y="6919"/>
                  <a:pt x="42793" y="7172"/>
                </a:cubicBezTo>
                <a:cubicBezTo>
                  <a:pt x="42775" y="7245"/>
                  <a:pt x="42757" y="7317"/>
                  <a:pt x="42721" y="7371"/>
                </a:cubicBezTo>
                <a:lnTo>
                  <a:pt x="42684" y="7480"/>
                </a:lnTo>
                <a:cubicBezTo>
                  <a:pt x="42684" y="7516"/>
                  <a:pt x="42666" y="7553"/>
                  <a:pt x="42666" y="7589"/>
                </a:cubicBezTo>
                <a:cubicBezTo>
                  <a:pt x="42648" y="7607"/>
                  <a:pt x="42648" y="7607"/>
                  <a:pt x="42666" y="7625"/>
                </a:cubicBezTo>
                <a:cubicBezTo>
                  <a:pt x="42648" y="7643"/>
                  <a:pt x="42648" y="7679"/>
                  <a:pt x="42666" y="7715"/>
                </a:cubicBezTo>
                <a:lnTo>
                  <a:pt x="42666" y="7824"/>
                </a:lnTo>
                <a:lnTo>
                  <a:pt x="42666" y="8041"/>
                </a:lnTo>
                <a:lnTo>
                  <a:pt x="42594" y="8041"/>
                </a:lnTo>
                <a:cubicBezTo>
                  <a:pt x="42576" y="8023"/>
                  <a:pt x="42558" y="8023"/>
                  <a:pt x="42540" y="8041"/>
                </a:cubicBezTo>
                <a:lnTo>
                  <a:pt x="42449" y="8041"/>
                </a:lnTo>
                <a:lnTo>
                  <a:pt x="42250" y="8041"/>
                </a:lnTo>
                <a:lnTo>
                  <a:pt x="42051" y="8041"/>
                </a:lnTo>
                <a:cubicBezTo>
                  <a:pt x="41996" y="8023"/>
                  <a:pt x="41942" y="8023"/>
                  <a:pt x="41888" y="8060"/>
                </a:cubicBezTo>
                <a:cubicBezTo>
                  <a:pt x="41869" y="8060"/>
                  <a:pt x="41869" y="8078"/>
                  <a:pt x="41888" y="8078"/>
                </a:cubicBezTo>
                <a:cubicBezTo>
                  <a:pt x="41869" y="8078"/>
                  <a:pt x="41869" y="8096"/>
                  <a:pt x="41888" y="8096"/>
                </a:cubicBezTo>
                <a:cubicBezTo>
                  <a:pt x="41869" y="8223"/>
                  <a:pt x="41869" y="8331"/>
                  <a:pt x="41869" y="8440"/>
                </a:cubicBezTo>
                <a:cubicBezTo>
                  <a:pt x="41869" y="8567"/>
                  <a:pt x="41869" y="8693"/>
                  <a:pt x="41869" y="8802"/>
                </a:cubicBezTo>
                <a:lnTo>
                  <a:pt x="41869" y="9164"/>
                </a:lnTo>
                <a:lnTo>
                  <a:pt x="41869" y="9327"/>
                </a:lnTo>
                <a:lnTo>
                  <a:pt x="41869" y="9382"/>
                </a:lnTo>
                <a:lnTo>
                  <a:pt x="41797" y="9382"/>
                </a:lnTo>
                <a:lnTo>
                  <a:pt x="41743" y="9400"/>
                </a:lnTo>
                <a:lnTo>
                  <a:pt x="41743" y="9400"/>
                </a:lnTo>
                <a:lnTo>
                  <a:pt x="41743" y="9309"/>
                </a:lnTo>
                <a:lnTo>
                  <a:pt x="41743" y="9146"/>
                </a:lnTo>
                <a:lnTo>
                  <a:pt x="41725" y="8784"/>
                </a:lnTo>
                <a:cubicBezTo>
                  <a:pt x="41725" y="8675"/>
                  <a:pt x="41707" y="8567"/>
                  <a:pt x="41707" y="8440"/>
                </a:cubicBezTo>
                <a:cubicBezTo>
                  <a:pt x="41707" y="8331"/>
                  <a:pt x="41688" y="8241"/>
                  <a:pt x="41688" y="8150"/>
                </a:cubicBezTo>
                <a:lnTo>
                  <a:pt x="41688" y="8132"/>
                </a:lnTo>
                <a:lnTo>
                  <a:pt x="41688" y="7915"/>
                </a:lnTo>
                <a:lnTo>
                  <a:pt x="41688" y="7516"/>
                </a:lnTo>
                <a:lnTo>
                  <a:pt x="41688" y="7118"/>
                </a:lnTo>
                <a:lnTo>
                  <a:pt x="41688" y="6901"/>
                </a:lnTo>
                <a:cubicBezTo>
                  <a:pt x="41688" y="6828"/>
                  <a:pt x="41670" y="6756"/>
                  <a:pt x="41670" y="6701"/>
                </a:cubicBezTo>
                <a:cubicBezTo>
                  <a:pt x="41670" y="6683"/>
                  <a:pt x="41652" y="6683"/>
                  <a:pt x="41634" y="6683"/>
                </a:cubicBezTo>
                <a:lnTo>
                  <a:pt x="41616" y="6683"/>
                </a:lnTo>
                <a:cubicBezTo>
                  <a:pt x="41598" y="6719"/>
                  <a:pt x="41598" y="6774"/>
                  <a:pt x="41598" y="6828"/>
                </a:cubicBezTo>
                <a:lnTo>
                  <a:pt x="41598" y="6973"/>
                </a:lnTo>
                <a:lnTo>
                  <a:pt x="41598" y="7281"/>
                </a:lnTo>
                <a:cubicBezTo>
                  <a:pt x="41598" y="7371"/>
                  <a:pt x="41598" y="7480"/>
                  <a:pt x="41580" y="7589"/>
                </a:cubicBezTo>
                <a:cubicBezTo>
                  <a:pt x="41580" y="7643"/>
                  <a:pt x="41580" y="7679"/>
                  <a:pt x="41562" y="7734"/>
                </a:cubicBezTo>
                <a:cubicBezTo>
                  <a:pt x="41562" y="7788"/>
                  <a:pt x="41562" y="7770"/>
                  <a:pt x="41562" y="7806"/>
                </a:cubicBezTo>
                <a:lnTo>
                  <a:pt x="41525" y="7806"/>
                </a:lnTo>
                <a:lnTo>
                  <a:pt x="41471" y="7806"/>
                </a:lnTo>
                <a:lnTo>
                  <a:pt x="41417" y="7806"/>
                </a:lnTo>
                <a:cubicBezTo>
                  <a:pt x="41381" y="7788"/>
                  <a:pt x="41326" y="7788"/>
                  <a:pt x="41272" y="7806"/>
                </a:cubicBezTo>
                <a:lnTo>
                  <a:pt x="40692" y="7806"/>
                </a:lnTo>
                <a:lnTo>
                  <a:pt x="40692" y="7498"/>
                </a:lnTo>
                <a:lnTo>
                  <a:pt x="40692" y="6774"/>
                </a:lnTo>
                <a:lnTo>
                  <a:pt x="40692" y="6556"/>
                </a:lnTo>
                <a:lnTo>
                  <a:pt x="40692" y="6430"/>
                </a:lnTo>
                <a:lnTo>
                  <a:pt x="40747" y="6394"/>
                </a:lnTo>
                <a:lnTo>
                  <a:pt x="40801" y="6321"/>
                </a:lnTo>
                <a:cubicBezTo>
                  <a:pt x="40837" y="6303"/>
                  <a:pt x="40855" y="6285"/>
                  <a:pt x="40873" y="6249"/>
                </a:cubicBezTo>
                <a:cubicBezTo>
                  <a:pt x="40873" y="6249"/>
                  <a:pt x="40873" y="6231"/>
                  <a:pt x="40873" y="6231"/>
                </a:cubicBezTo>
                <a:cubicBezTo>
                  <a:pt x="40873" y="6194"/>
                  <a:pt x="40873" y="6158"/>
                  <a:pt x="40873" y="6122"/>
                </a:cubicBezTo>
                <a:lnTo>
                  <a:pt x="40928" y="6122"/>
                </a:lnTo>
                <a:cubicBezTo>
                  <a:pt x="40964" y="6122"/>
                  <a:pt x="41018" y="6140"/>
                  <a:pt x="41073" y="6140"/>
                </a:cubicBezTo>
                <a:lnTo>
                  <a:pt x="41218" y="6140"/>
                </a:lnTo>
                <a:cubicBezTo>
                  <a:pt x="41254" y="6140"/>
                  <a:pt x="41308" y="6122"/>
                  <a:pt x="41344" y="6104"/>
                </a:cubicBezTo>
                <a:cubicBezTo>
                  <a:pt x="41362" y="6104"/>
                  <a:pt x="41362" y="6086"/>
                  <a:pt x="41344" y="6068"/>
                </a:cubicBezTo>
                <a:cubicBezTo>
                  <a:pt x="41362" y="6068"/>
                  <a:pt x="41362" y="6049"/>
                  <a:pt x="41344" y="6049"/>
                </a:cubicBezTo>
                <a:cubicBezTo>
                  <a:pt x="41326" y="6031"/>
                  <a:pt x="41290" y="6031"/>
                  <a:pt x="41272" y="6031"/>
                </a:cubicBezTo>
                <a:lnTo>
                  <a:pt x="41199" y="6031"/>
                </a:lnTo>
                <a:lnTo>
                  <a:pt x="41018" y="6031"/>
                </a:lnTo>
                <a:lnTo>
                  <a:pt x="40873" y="6031"/>
                </a:lnTo>
                <a:lnTo>
                  <a:pt x="40873" y="5995"/>
                </a:lnTo>
                <a:lnTo>
                  <a:pt x="40873" y="5850"/>
                </a:lnTo>
                <a:cubicBezTo>
                  <a:pt x="40892" y="5814"/>
                  <a:pt x="40873" y="5778"/>
                  <a:pt x="40873" y="5742"/>
                </a:cubicBezTo>
                <a:cubicBezTo>
                  <a:pt x="40873" y="5723"/>
                  <a:pt x="40873" y="5687"/>
                  <a:pt x="40855" y="5687"/>
                </a:cubicBezTo>
                <a:cubicBezTo>
                  <a:pt x="40801" y="5669"/>
                  <a:pt x="40765" y="5651"/>
                  <a:pt x="40710" y="5615"/>
                </a:cubicBezTo>
                <a:cubicBezTo>
                  <a:pt x="40674" y="5615"/>
                  <a:pt x="40656" y="5597"/>
                  <a:pt x="40620" y="5579"/>
                </a:cubicBezTo>
                <a:cubicBezTo>
                  <a:pt x="40620" y="5560"/>
                  <a:pt x="40620" y="5542"/>
                  <a:pt x="40620" y="5506"/>
                </a:cubicBezTo>
                <a:cubicBezTo>
                  <a:pt x="40620" y="5488"/>
                  <a:pt x="40620" y="5470"/>
                  <a:pt x="40620" y="5452"/>
                </a:cubicBezTo>
                <a:lnTo>
                  <a:pt x="40620" y="5325"/>
                </a:lnTo>
                <a:lnTo>
                  <a:pt x="40620" y="5090"/>
                </a:lnTo>
                <a:cubicBezTo>
                  <a:pt x="40620" y="4945"/>
                  <a:pt x="40620" y="4782"/>
                  <a:pt x="40602" y="4637"/>
                </a:cubicBezTo>
                <a:lnTo>
                  <a:pt x="40602" y="4637"/>
                </a:lnTo>
                <a:cubicBezTo>
                  <a:pt x="40656" y="4619"/>
                  <a:pt x="40710" y="4637"/>
                  <a:pt x="40765" y="4637"/>
                </a:cubicBezTo>
                <a:cubicBezTo>
                  <a:pt x="40819" y="4637"/>
                  <a:pt x="40873" y="4601"/>
                  <a:pt x="40873" y="4546"/>
                </a:cubicBezTo>
                <a:cubicBezTo>
                  <a:pt x="40892" y="4492"/>
                  <a:pt x="40855" y="4438"/>
                  <a:pt x="40819" y="4420"/>
                </a:cubicBezTo>
                <a:cubicBezTo>
                  <a:pt x="40783" y="4420"/>
                  <a:pt x="40765" y="4401"/>
                  <a:pt x="40729" y="4401"/>
                </a:cubicBezTo>
                <a:cubicBezTo>
                  <a:pt x="40710" y="4401"/>
                  <a:pt x="40674" y="4401"/>
                  <a:pt x="40656" y="4401"/>
                </a:cubicBezTo>
                <a:cubicBezTo>
                  <a:pt x="40457" y="3858"/>
                  <a:pt x="40294" y="3315"/>
                  <a:pt x="40167" y="2735"/>
                </a:cubicBezTo>
                <a:cubicBezTo>
                  <a:pt x="40040" y="2174"/>
                  <a:pt x="39968" y="1594"/>
                  <a:pt x="39932" y="997"/>
                </a:cubicBezTo>
                <a:cubicBezTo>
                  <a:pt x="39932" y="834"/>
                  <a:pt x="39914" y="671"/>
                  <a:pt x="39914" y="508"/>
                </a:cubicBezTo>
                <a:lnTo>
                  <a:pt x="39914" y="272"/>
                </a:lnTo>
                <a:cubicBezTo>
                  <a:pt x="39914" y="182"/>
                  <a:pt x="39914" y="110"/>
                  <a:pt x="39896" y="19"/>
                </a:cubicBezTo>
                <a:cubicBezTo>
                  <a:pt x="39896" y="1"/>
                  <a:pt x="39859" y="1"/>
                  <a:pt x="39859" y="19"/>
                </a:cubicBezTo>
                <a:cubicBezTo>
                  <a:pt x="39859" y="37"/>
                  <a:pt x="39859" y="55"/>
                  <a:pt x="39859" y="73"/>
                </a:cubicBezTo>
                <a:lnTo>
                  <a:pt x="39859" y="19"/>
                </a:lnTo>
                <a:cubicBezTo>
                  <a:pt x="39859" y="1"/>
                  <a:pt x="39841" y="1"/>
                  <a:pt x="39841" y="19"/>
                </a:cubicBezTo>
                <a:lnTo>
                  <a:pt x="39841" y="924"/>
                </a:lnTo>
                <a:cubicBezTo>
                  <a:pt x="39841" y="1232"/>
                  <a:pt x="39823" y="1522"/>
                  <a:pt x="39805" y="1830"/>
                </a:cubicBezTo>
                <a:cubicBezTo>
                  <a:pt x="39751" y="2409"/>
                  <a:pt x="39660" y="2971"/>
                  <a:pt x="39497" y="3514"/>
                </a:cubicBezTo>
                <a:cubicBezTo>
                  <a:pt x="39425" y="3822"/>
                  <a:pt x="39316" y="4130"/>
                  <a:pt x="39189" y="4420"/>
                </a:cubicBezTo>
                <a:lnTo>
                  <a:pt x="39189" y="4420"/>
                </a:lnTo>
                <a:cubicBezTo>
                  <a:pt x="39153" y="4420"/>
                  <a:pt x="39135" y="4420"/>
                  <a:pt x="39117" y="4438"/>
                </a:cubicBezTo>
                <a:cubicBezTo>
                  <a:pt x="39081" y="4438"/>
                  <a:pt x="39026" y="4438"/>
                  <a:pt x="38990" y="4438"/>
                </a:cubicBezTo>
                <a:cubicBezTo>
                  <a:pt x="38990" y="4438"/>
                  <a:pt x="38972" y="4456"/>
                  <a:pt x="38972" y="4456"/>
                </a:cubicBezTo>
                <a:cubicBezTo>
                  <a:pt x="38881" y="4474"/>
                  <a:pt x="38827" y="4583"/>
                  <a:pt x="38900" y="4637"/>
                </a:cubicBezTo>
                <a:cubicBezTo>
                  <a:pt x="38954" y="4673"/>
                  <a:pt x="39008" y="4655"/>
                  <a:pt x="39063" y="4655"/>
                </a:cubicBezTo>
                <a:lnTo>
                  <a:pt x="39153" y="4655"/>
                </a:lnTo>
                <a:lnTo>
                  <a:pt x="39153" y="4746"/>
                </a:lnTo>
                <a:lnTo>
                  <a:pt x="39153" y="4890"/>
                </a:lnTo>
                <a:lnTo>
                  <a:pt x="39153" y="5162"/>
                </a:lnTo>
                <a:lnTo>
                  <a:pt x="39153" y="5416"/>
                </a:lnTo>
                <a:lnTo>
                  <a:pt x="39153" y="5560"/>
                </a:lnTo>
                <a:lnTo>
                  <a:pt x="39153" y="5633"/>
                </a:lnTo>
                <a:lnTo>
                  <a:pt x="39044" y="5669"/>
                </a:lnTo>
                <a:cubicBezTo>
                  <a:pt x="38990" y="5687"/>
                  <a:pt x="38936" y="5705"/>
                  <a:pt x="38881" y="5723"/>
                </a:cubicBezTo>
                <a:lnTo>
                  <a:pt x="38881" y="5723"/>
                </a:lnTo>
                <a:lnTo>
                  <a:pt x="38881" y="5723"/>
                </a:lnTo>
                <a:cubicBezTo>
                  <a:pt x="38863" y="5742"/>
                  <a:pt x="38863" y="5760"/>
                  <a:pt x="38863" y="5778"/>
                </a:cubicBezTo>
                <a:lnTo>
                  <a:pt x="38863" y="5850"/>
                </a:lnTo>
                <a:lnTo>
                  <a:pt x="38863" y="6013"/>
                </a:lnTo>
                <a:lnTo>
                  <a:pt x="38863" y="6104"/>
                </a:lnTo>
                <a:lnTo>
                  <a:pt x="38610" y="6104"/>
                </a:lnTo>
                <a:lnTo>
                  <a:pt x="38519" y="6104"/>
                </a:lnTo>
                <a:cubicBezTo>
                  <a:pt x="38501" y="6104"/>
                  <a:pt x="38465" y="6122"/>
                  <a:pt x="38429" y="6122"/>
                </a:cubicBezTo>
                <a:cubicBezTo>
                  <a:pt x="38411" y="6140"/>
                  <a:pt x="38411" y="6158"/>
                  <a:pt x="38429" y="6176"/>
                </a:cubicBezTo>
                <a:lnTo>
                  <a:pt x="38429" y="6176"/>
                </a:lnTo>
                <a:lnTo>
                  <a:pt x="38429" y="6176"/>
                </a:lnTo>
                <a:cubicBezTo>
                  <a:pt x="38501" y="6194"/>
                  <a:pt x="38555" y="6194"/>
                  <a:pt x="38628" y="6194"/>
                </a:cubicBezTo>
                <a:lnTo>
                  <a:pt x="38845" y="6194"/>
                </a:lnTo>
                <a:cubicBezTo>
                  <a:pt x="38845" y="6231"/>
                  <a:pt x="38845" y="6267"/>
                  <a:pt x="38863" y="6285"/>
                </a:cubicBezTo>
                <a:cubicBezTo>
                  <a:pt x="38863" y="6303"/>
                  <a:pt x="38863" y="6303"/>
                  <a:pt x="38863" y="6303"/>
                </a:cubicBezTo>
                <a:cubicBezTo>
                  <a:pt x="38881" y="6339"/>
                  <a:pt x="38900" y="6375"/>
                  <a:pt x="38918" y="6412"/>
                </a:cubicBezTo>
                <a:lnTo>
                  <a:pt x="38990" y="6484"/>
                </a:lnTo>
                <a:lnTo>
                  <a:pt x="38990" y="6629"/>
                </a:lnTo>
                <a:lnTo>
                  <a:pt x="38990" y="7480"/>
                </a:lnTo>
                <a:lnTo>
                  <a:pt x="38990" y="8621"/>
                </a:lnTo>
                <a:lnTo>
                  <a:pt x="38990" y="8947"/>
                </a:lnTo>
                <a:lnTo>
                  <a:pt x="38990" y="9128"/>
                </a:lnTo>
                <a:cubicBezTo>
                  <a:pt x="38954" y="9146"/>
                  <a:pt x="38918" y="9164"/>
                  <a:pt x="38881" y="9182"/>
                </a:cubicBezTo>
                <a:cubicBezTo>
                  <a:pt x="38827" y="9200"/>
                  <a:pt x="38773" y="9200"/>
                  <a:pt x="38755" y="9237"/>
                </a:cubicBezTo>
                <a:cubicBezTo>
                  <a:pt x="38737" y="9291"/>
                  <a:pt x="38737" y="9345"/>
                  <a:pt x="38737" y="9382"/>
                </a:cubicBezTo>
                <a:lnTo>
                  <a:pt x="38737" y="9472"/>
                </a:lnTo>
                <a:cubicBezTo>
                  <a:pt x="38737" y="9490"/>
                  <a:pt x="38755" y="9508"/>
                  <a:pt x="38755" y="9545"/>
                </a:cubicBezTo>
                <a:cubicBezTo>
                  <a:pt x="38773" y="9563"/>
                  <a:pt x="38791" y="9563"/>
                  <a:pt x="38809" y="9545"/>
                </a:cubicBezTo>
                <a:lnTo>
                  <a:pt x="38809" y="9545"/>
                </a:lnTo>
                <a:cubicBezTo>
                  <a:pt x="38827" y="9563"/>
                  <a:pt x="38845" y="9581"/>
                  <a:pt x="38881" y="9599"/>
                </a:cubicBezTo>
                <a:lnTo>
                  <a:pt x="38972" y="9671"/>
                </a:lnTo>
                <a:cubicBezTo>
                  <a:pt x="38954" y="9726"/>
                  <a:pt x="38954" y="9780"/>
                  <a:pt x="38954" y="9834"/>
                </a:cubicBezTo>
                <a:cubicBezTo>
                  <a:pt x="38954" y="9889"/>
                  <a:pt x="38954" y="9943"/>
                  <a:pt x="38936" y="9997"/>
                </a:cubicBezTo>
                <a:cubicBezTo>
                  <a:pt x="38936" y="10106"/>
                  <a:pt x="38918" y="10233"/>
                  <a:pt x="38900" y="10323"/>
                </a:cubicBezTo>
                <a:cubicBezTo>
                  <a:pt x="38881" y="10432"/>
                  <a:pt x="38863" y="10559"/>
                  <a:pt x="38827" y="10649"/>
                </a:cubicBezTo>
                <a:cubicBezTo>
                  <a:pt x="38827" y="10704"/>
                  <a:pt x="38809" y="10758"/>
                  <a:pt x="38791" y="10812"/>
                </a:cubicBezTo>
                <a:lnTo>
                  <a:pt x="38773" y="10921"/>
                </a:lnTo>
                <a:cubicBezTo>
                  <a:pt x="38737" y="10921"/>
                  <a:pt x="38700" y="10939"/>
                  <a:pt x="38682" y="10939"/>
                </a:cubicBezTo>
                <a:lnTo>
                  <a:pt x="38519" y="10975"/>
                </a:lnTo>
                <a:lnTo>
                  <a:pt x="38356" y="11030"/>
                </a:lnTo>
                <a:cubicBezTo>
                  <a:pt x="38302" y="11030"/>
                  <a:pt x="38266" y="11048"/>
                  <a:pt x="38248" y="11102"/>
                </a:cubicBezTo>
                <a:cubicBezTo>
                  <a:pt x="38229" y="11120"/>
                  <a:pt x="38229" y="11156"/>
                  <a:pt x="38229" y="11174"/>
                </a:cubicBezTo>
                <a:lnTo>
                  <a:pt x="38229" y="11174"/>
                </a:lnTo>
                <a:lnTo>
                  <a:pt x="38139" y="11193"/>
                </a:lnTo>
                <a:cubicBezTo>
                  <a:pt x="38085" y="11211"/>
                  <a:pt x="38030" y="11229"/>
                  <a:pt x="37958" y="11229"/>
                </a:cubicBezTo>
                <a:cubicBezTo>
                  <a:pt x="37922" y="11229"/>
                  <a:pt x="37849" y="11229"/>
                  <a:pt x="37813" y="11247"/>
                </a:cubicBezTo>
                <a:cubicBezTo>
                  <a:pt x="37795" y="11283"/>
                  <a:pt x="37795" y="11319"/>
                  <a:pt x="37813" y="11337"/>
                </a:cubicBezTo>
                <a:lnTo>
                  <a:pt x="37813" y="11337"/>
                </a:lnTo>
                <a:cubicBezTo>
                  <a:pt x="37831" y="11356"/>
                  <a:pt x="37849" y="11374"/>
                  <a:pt x="37867" y="11374"/>
                </a:cubicBezTo>
                <a:cubicBezTo>
                  <a:pt x="37904" y="11374"/>
                  <a:pt x="37958" y="11374"/>
                  <a:pt x="37994" y="11374"/>
                </a:cubicBezTo>
                <a:lnTo>
                  <a:pt x="38175" y="11374"/>
                </a:lnTo>
                <a:cubicBezTo>
                  <a:pt x="38193" y="11464"/>
                  <a:pt x="38302" y="11537"/>
                  <a:pt x="38374" y="11591"/>
                </a:cubicBezTo>
                <a:cubicBezTo>
                  <a:pt x="38447" y="11663"/>
                  <a:pt x="38465" y="11681"/>
                  <a:pt x="38519" y="11718"/>
                </a:cubicBezTo>
                <a:lnTo>
                  <a:pt x="38592" y="11790"/>
                </a:lnTo>
                <a:lnTo>
                  <a:pt x="38628" y="11826"/>
                </a:lnTo>
                <a:cubicBezTo>
                  <a:pt x="38592" y="11953"/>
                  <a:pt x="38574" y="12098"/>
                  <a:pt x="38537" y="12225"/>
                </a:cubicBezTo>
                <a:cubicBezTo>
                  <a:pt x="38519" y="12370"/>
                  <a:pt x="38483" y="12533"/>
                  <a:pt x="38447" y="12677"/>
                </a:cubicBezTo>
                <a:cubicBezTo>
                  <a:pt x="38392" y="12985"/>
                  <a:pt x="38320" y="13293"/>
                  <a:pt x="38229" y="13583"/>
                </a:cubicBezTo>
                <a:cubicBezTo>
                  <a:pt x="38211" y="13674"/>
                  <a:pt x="38175" y="13764"/>
                  <a:pt x="38157" y="13836"/>
                </a:cubicBezTo>
                <a:lnTo>
                  <a:pt x="38121" y="13927"/>
                </a:lnTo>
                <a:cubicBezTo>
                  <a:pt x="38103" y="13927"/>
                  <a:pt x="38066" y="13927"/>
                  <a:pt x="38048" y="13927"/>
                </a:cubicBezTo>
                <a:lnTo>
                  <a:pt x="37994" y="13927"/>
                </a:lnTo>
                <a:cubicBezTo>
                  <a:pt x="37976" y="13855"/>
                  <a:pt x="37958" y="13782"/>
                  <a:pt x="37940" y="13710"/>
                </a:cubicBezTo>
                <a:cubicBezTo>
                  <a:pt x="37904" y="13619"/>
                  <a:pt x="37885" y="13511"/>
                  <a:pt x="37849" y="13420"/>
                </a:cubicBezTo>
                <a:cubicBezTo>
                  <a:pt x="37795" y="13239"/>
                  <a:pt x="37759" y="13058"/>
                  <a:pt x="37704" y="12859"/>
                </a:cubicBezTo>
                <a:cubicBezTo>
                  <a:pt x="37614" y="12496"/>
                  <a:pt x="37541" y="12116"/>
                  <a:pt x="37487" y="11736"/>
                </a:cubicBezTo>
                <a:cubicBezTo>
                  <a:pt x="37469" y="11627"/>
                  <a:pt x="37451" y="11518"/>
                  <a:pt x="37433" y="11410"/>
                </a:cubicBezTo>
                <a:cubicBezTo>
                  <a:pt x="37415" y="11301"/>
                  <a:pt x="37396" y="11193"/>
                  <a:pt x="37378" y="11084"/>
                </a:cubicBezTo>
                <a:cubicBezTo>
                  <a:pt x="37360" y="11084"/>
                  <a:pt x="37342" y="11084"/>
                  <a:pt x="37342" y="11084"/>
                </a:cubicBezTo>
                <a:lnTo>
                  <a:pt x="37342" y="11084"/>
                </a:lnTo>
                <a:cubicBezTo>
                  <a:pt x="37324" y="11084"/>
                  <a:pt x="37306" y="11084"/>
                  <a:pt x="37306" y="11102"/>
                </a:cubicBezTo>
                <a:cubicBezTo>
                  <a:pt x="37270" y="11283"/>
                  <a:pt x="37270" y="11464"/>
                  <a:pt x="37252" y="11645"/>
                </a:cubicBezTo>
                <a:cubicBezTo>
                  <a:pt x="37233" y="11826"/>
                  <a:pt x="37197" y="12007"/>
                  <a:pt x="37161" y="12189"/>
                </a:cubicBezTo>
                <a:cubicBezTo>
                  <a:pt x="37107" y="12533"/>
                  <a:pt x="37016" y="12895"/>
                  <a:pt x="36907" y="13221"/>
                </a:cubicBezTo>
                <a:cubicBezTo>
                  <a:pt x="36871" y="13329"/>
                  <a:pt x="36853" y="13420"/>
                  <a:pt x="36817" y="13511"/>
                </a:cubicBezTo>
                <a:cubicBezTo>
                  <a:pt x="36799" y="13565"/>
                  <a:pt x="36781" y="13601"/>
                  <a:pt x="36763" y="13655"/>
                </a:cubicBezTo>
                <a:lnTo>
                  <a:pt x="36726" y="13746"/>
                </a:lnTo>
                <a:lnTo>
                  <a:pt x="36690" y="13782"/>
                </a:lnTo>
                <a:cubicBezTo>
                  <a:pt x="36654" y="13800"/>
                  <a:pt x="36600" y="13818"/>
                  <a:pt x="36582" y="13873"/>
                </a:cubicBezTo>
                <a:cubicBezTo>
                  <a:pt x="36545" y="13909"/>
                  <a:pt x="36527" y="14090"/>
                  <a:pt x="36618" y="14108"/>
                </a:cubicBezTo>
                <a:lnTo>
                  <a:pt x="36618" y="14217"/>
                </a:lnTo>
                <a:lnTo>
                  <a:pt x="36618" y="15050"/>
                </a:lnTo>
                <a:cubicBezTo>
                  <a:pt x="36618" y="15158"/>
                  <a:pt x="36618" y="15249"/>
                  <a:pt x="36618" y="15340"/>
                </a:cubicBezTo>
                <a:cubicBezTo>
                  <a:pt x="36600" y="15340"/>
                  <a:pt x="36582" y="15358"/>
                  <a:pt x="36582" y="15358"/>
                </a:cubicBezTo>
                <a:cubicBezTo>
                  <a:pt x="36545" y="15412"/>
                  <a:pt x="36527" y="15448"/>
                  <a:pt x="36527" y="15503"/>
                </a:cubicBezTo>
                <a:cubicBezTo>
                  <a:pt x="36509" y="15539"/>
                  <a:pt x="36509" y="15593"/>
                  <a:pt x="36545" y="15629"/>
                </a:cubicBezTo>
                <a:cubicBezTo>
                  <a:pt x="36545" y="15647"/>
                  <a:pt x="36582" y="15666"/>
                  <a:pt x="36600" y="15666"/>
                </a:cubicBezTo>
                <a:cubicBezTo>
                  <a:pt x="36600" y="15666"/>
                  <a:pt x="36618" y="15666"/>
                  <a:pt x="36636" y="15666"/>
                </a:cubicBezTo>
                <a:cubicBezTo>
                  <a:pt x="36636" y="15684"/>
                  <a:pt x="36636" y="15702"/>
                  <a:pt x="36636" y="15720"/>
                </a:cubicBezTo>
                <a:lnTo>
                  <a:pt x="36636" y="15829"/>
                </a:lnTo>
                <a:cubicBezTo>
                  <a:pt x="36636" y="15883"/>
                  <a:pt x="36636" y="15919"/>
                  <a:pt x="36636" y="15955"/>
                </a:cubicBezTo>
                <a:cubicBezTo>
                  <a:pt x="36636" y="15992"/>
                  <a:pt x="36636" y="16010"/>
                  <a:pt x="36654" y="16046"/>
                </a:cubicBezTo>
                <a:cubicBezTo>
                  <a:pt x="36618" y="16064"/>
                  <a:pt x="36600" y="16100"/>
                  <a:pt x="36582" y="16118"/>
                </a:cubicBezTo>
                <a:cubicBezTo>
                  <a:pt x="36563" y="16155"/>
                  <a:pt x="36545" y="16209"/>
                  <a:pt x="36545" y="16245"/>
                </a:cubicBezTo>
                <a:cubicBezTo>
                  <a:pt x="36527" y="16317"/>
                  <a:pt x="36582" y="16390"/>
                  <a:pt x="36654" y="16390"/>
                </a:cubicBezTo>
                <a:lnTo>
                  <a:pt x="36654" y="16480"/>
                </a:lnTo>
                <a:cubicBezTo>
                  <a:pt x="36654" y="16535"/>
                  <a:pt x="36672" y="16571"/>
                  <a:pt x="36708" y="16607"/>
                </a:cubicBezTo>
                <a:cubicBezTo>
                  <a:pt x="36745" y="16643"/>
                  <a:pt x="36799" y="16680"/>
                  <a:pt x="36853" y="16680"/>
                </a:cubicBezTo>
                <a:lnTo>
                  <a:pt x="36853" y="16734"/>
                </a:lnTo>
                <a:lnTo>
                  <a:pt x="36853" y="16843"/>
                </a:lnTo>
                <a:cubicBezTo>
                  <a:pt x="36853" y="16879"/>
                  <a:pt x="36835" y="16969"/>
                  <a:pt x="36889" y="17006"/>
                </a:cubicBezTo>
                <a:cubicBezTo>
                  <a:pt x="36907" y="17024"/>
                  <a:pt x="36944" y="17024"/>
                  <a:pt x="36962" y="17024"/>
                </a:cubicBezTo>
                <a:lnTo>
                  <a:pt x="36980" y="17024"/>
                </a:lnTo>
                <a:cubicBezTo>
                  <a:pt x="36980" y="17024"/>
                  <a:pt x="36980" y="17042"/>
                  <a:pt x="36980" y="17042"/>
                </a:cubicBezTo>
                <a:cubicBezTo>
                  <a:pt x="36962" y="17078"/>
                  <a:pt x="36962" y="17114"/>
                  <a:pt x="36980" y="17132"/>
                </a:cubicBezTo>
                <a:lnTo>
                  <a:pt x="36980" y="17151"/>
                </a:lnTo>
                <a:cubicBezTo>
                  <a:pt x="36980" y="17169"/>
                  <a:pt x="36980" y="17205"/>
                  <a:pt x="36980" y="17223"/>
                </a:cubicBezTo>
                <a:lnTo>
                  <a:pt x="36980" y="17350"/>
                </a:lnTo>
                <a:lnTo>
                  <a:pt x="36980" y="17585"/>
                </a:lnTo>
                <a:lnTo>
                  <a:pt x="36980" y="18599"/>
                </a:lnTo>
                <a:cubicBezTo>
                  <a:pt x="36944" y="18599"/>
                  <a:pt x="36926" y="18599"/>
                  <a:pt x="36889" y="18599"/>
                </a:cubicBezTo>
                <a:lnTo>
                  <a:pt x="36799" y="18599"/>
                </a:lnTo>
                <a:cubicBezTo>
                  <a:pt x="36817" y="18563"/>
                  <a:pt x="36799" y="18527"/>
                  <a:pt x="36763" y="18491"/>
                </a:cubicBezTo>
                <a:cubicBezTo>
                  <a:pt x="36726" y="18491"/>
                  <a:pt x="36690" y="18491"/>
                  <a:pt x="36654" y="18491"/>
                </a:cubicBezTo>
                <a:cubicBezTo>
                  <a:pt x="36636" y="18473"/>
                  <a:pt x="36600" y="18473"/>
                  <a:pt x="36563" y="18491"/>
                </a:cubicBezTo>
                <a:cubicBezTo>
                  <a:pt x="36491" y="18527"/>
                  <a:pt x="36509" y="18617"/>
                  <a:pt x="36509" y="18690"/>
                </a:cubicBezTo>
                <a:cubicBezTo>
                  <a:pt x="36509" y="18744"/>
                  <a:pt x="36509" y="18762"/>
                  <a:pt x="36509" y="18780"/>
                </a:cubicBezTo>
                <a:lnTo>
                  <a:pt x="36491" y="18817"/>
                </a:lnTo>
                <a:cubicBezTo>
                  <a:pt x="36455" y="18835"/>
                  <a:pt x="36437" y="18871"/>
                  <a:pt x="36419" y="18889"/>
                </a:cubicBezTo>
                <a:lnTo>
                  <a:pt x="36274" y="19052"/>
                </a:lnTo>
                <a:lnTo>
                  <a:pt x="36147" y="19215"/>
                </a:lnTo>
                <a:lnTo>
                  <a:pt x="36093" y="19287"/>
                </a:lnTo>
                <a:cubicBezTo>
                  <a:pt x="36093" y="19251"/>
                  <a:pt x="36093" y="19215"/>
                  <a:pt x="36074" y="19197"/>
                </a:cubicBezTo>
                <a:cubicBezTo>
                  <a:pt x="36038" y="19161"/>
                  <a:pt x="36002" y="19179"/>
                  <a:pt x="35966" y="19179"/>
                </a:cubicBezTo>
                <a:lnTo>
                  <a:pt x="35821" y="19197"/>
                </a:lnTo>
                <a:cubicBezTo>
                  <a:pt x="35803" y="19197"/>
                  <a:pt x="35785" y="19215"/>
                  <a:pt x="35785" y="19233"/>
                </a:cubicBezTo>
                <a:lnTo>
                  <a:pt x="35785" y="19233"/>
                </a:lnTo>
                <a:cubicBezTo>
                  <a:pt x="35767" y="19306"/>
                  <a:pt x="35767" y="19360"/>
                  <a:pt x="35767" y="19414"/>
                </a:cubicBezTo>
                <a:lnTo>
                  <a:pt x="35767" y="19613"/>
                </a:lnTo>
                <a:lnTo>
                  <a:pt x="35767" y="19976"/>
                </a:lnTo>
                <a:lnTo>
                  <a:pt x="35767" y="20338"/>
                </a:lnTo>
                <a:lnTo>
                  <a:pt x="35767" y="20519"/>
                </a:lnTo>
                <a:cubicBezTo>
                  <a:pt x="35767" y="20555"/>
                  <a:pt x="35767" y="20609"/>
                  <a:pt x="35767" y="20646"/>
                </a:cubicBezTo>
                <a:cubicBezTo>
                  <a:pt x="35712" y="20646"/>
                  <a:pt x="35676" y="20646"/>
                  <a:pt x="35622" y="20646"/>
                </a:cubicBezTo>
                <a:lnTo>
                  <a:pt x="35441" y="20646"/>
                </a:lnTo>
                <a:lnTo>
                  <a:pt x="35078" y="20646"/>
                </a:lnTo>
                <a:cubicBezTo>
                  <a:pt x="35060" y="20646"/>
                  <a:pt x="35042" y="20664"/>
                  <a:pt x="35042" y="20682"/>
                </a:cubicBezTo>
                <a:cubicBezTo>
                  <a:pt x="35024" y="20682"/>
                  <a:pt x="35006" y="20682"/>
                  <a:pt x="35006" y="20700"/>
                </a:cubicBezTo>
                <a:cubicBezTo>
                  <a:pt x="34988" y="20754"/>
                  <a:pt x="34988" y="20809"/>
                  <a:pt x="35006" y="20863"/>
                </a:cubicBezTo>
                <a:lnTo>
                  <a:pt x="35006" y="21044"/>
                </a:lnTo>
                <a:lnTo>
                  <a:pt x="35006" y="21406"/>
                </a:lnTo>
                <a:lnTo>
                  <a:pt x="35006" y="21442"/>
                </a:lnTo>
                <a:cubicBezTo>
                  <a:pt x="34988" y="21442"/>
                  <a:pt x="34970" y="21442"/>
                  <a:pt x="34970" y="21442"/>
                </a:cubicBezTo>
                <a:cubicBezTo>
                  <a:pt x="34970" y="21442"/>
                  <a:pt x="34952" y="21461"/>
                  <a:pt x="34934" y="21479"/>
                </a:cubicBezTo>
                <a:cubicBezTo>
                  <a:pt x="34934" y="21479"/>
                  <a:pt x="34934" y="21497"/>
                  <a:pt x="34934" y="21497"/>
                </a:cubicBezTo>
                <a:lnTo>
                  <a:pt x="34934" y="21497"/>
                </a:lnTo>
                <a:cubicBezTo>
                  <a:pt x="34934" y="21569"/>
                  <a:pt x="34915" y="21624"/>
                  <a:pt x="34934" y="21696"/>
                </a:cubicBezTo>
                <a:lnTo>
                  <a:pt x="34934" y="22076"/>
                </a:lnTo>
                <a:lnTo>
                  <a:pt x="34915" y="22076"/>
                </a:lnTo>
                <a:cubicBezTo>
                  <a:pt x="34879" y="22076"/>
                  <a:pt x="34843" y="22076"/>
                  <a:pt x="34825" y="22076"/>
                </a:cubicBezTo>
                <a:lnTo>
                  <a:pt x="34825" y="22040"/>
                </a:lnTo>
                <a:lnTo>
                  <a:pt x="34825" y="21841"/>
                </a:lnTo>
                <a:lnTo>
                  <a:pt x="34825" y="21660"/>
                </a:lnTo>
                <a:cubicBezTo>
                  <a:pt x="34825" y="21605"/>
                  <a:pt x="34807" y="21551"/>
                  <a:pt x="34789" y="21515"/>
                </a:cubicBezTo>
                <a:lnTo>
                  <a:pt x="34789" y="21515"/>
                </a:lnTo>
                <a:cubicBezTo>
                  <a:pt x="34807" y="21497"/>
                  <a:pt x="34807" y="21497"/>
                  <a:pt x="34789" y="21479"/>
                </a:cubicBezTo>
                <a:cubicBezTo>
                  <a:pt x="34771" y="21442"/>
                  <a:pt x="34734" y="21461"/>
                  <a:pt x="34680" y="21461"/>
                </a:cubicBezTo>
                <a:lnTo>
                  <a:pt x="34408" y="21461"/>
                </a:lnTo>
                <a:cubicBezTo>
                  <a:pt x="34390" y="21461"/>
                  <a:pt x="34354" y="21461"/>
                  <a:pt x="34318" y="21461"/>
                </a:cubicBezTo>
                <a:cubicBezTo>
                  <a:pt x="34318" y="21406"/>
                  <a:pt x="34318" y="21370"/>
                  <a:pt x="34318" y="21316"/>
                </a:cubicBezTo>
                <a:cubicBezTo>
                  <a:pt x="34318" y="21261"/>
                  <a:pt x="34300" y="21189"/>
                  <a:pt x="34263" y="21135"/>
                </a:cubicBezTo>
                <a:cubicBezTo>
                  <a:pt x="34227" y="21098"/>
                  <a:pt x="34173" y="21044"/>
                  <a:pt x="34137" y="21008"/>
                </a:cubicBezTo>
                <a:lnTo>
                  <a:pt x="34046" y="20935"/>
                </a:lnTo>
                <a:lnTo>
                  <a:pt x="34028" y="20917"/>
                </a:lnTo>
                <a:cubicBezTo>
                  <a:pt x="34028" y="20899"/>
                  <a:pt x="34028" y="20881"/>
                  <a:pt x="34028" y="20863"/>
                </a:cubicBezTo>
                <a:lnTo>
                  <a:pt x="34028" y="20754"/>
                </a:lnTo>
                <a:lnTo>
                  <a:pt x="34028" y="20519"/>
                </a:lnTo>
                <a:lnTo>
                  <a:pt x="34028" y="20302"/>
                </a:lnTo>
                <a:cubicBezTo>
                  <a:pt x="34028" y="20247"/>
                  <a:pt x="34028" y="20175"/>
                  <a:pt x="34010" y="20102"/>
                </a:cubicBezTo>
                <a:cubicBezTo>
                  <a:pt x="34010" y="20084"/>
                  <a:pt x="34010" y="20084"/>
                  <a:pt x="33992" y="20084"/>
                </a:cubicBezTo>
                <a:cubicBezTo>
                  <a:pt x="33992" y="20048"/>
                  <a:pt x="33974" y="20012"/>
                  <a:pt x="33974" y="19994"/>
                </a:cubicBezTo>
                <a:cubicBezTo>
                  <a:pt x="33938" y="19921"/>
                  <a:pt x="33865" y="19867"/>
                  <a:pt x="33793" y="19867"/>
                </a:cubicBezTo>
                <a:cubicBezTo>
                  <a:pt x="33720" y="19867"/>
                  <a:pt x="33648" y="19903"/>
                  <a:pt x="33630" y="19976"/>
                </a:cubicBezTo>
                <a:lnTo>
                  <a:pt x="33630" y="19976"/>
                </a:lnTo>
                <a:lnTo>
                  <a:pt x="33630" y="19650"/>
                </a:lnTo>
                <a:lnTo>
                  <a:pt x="33630" y="19251"/>
                </a:lnTo>
                <a:lnTo>
                  <a:pt x="33630" y="19052"/>
                </a:lnTo>
                <a:cubicBezTo>
                  <a:pt x="33630" y="18998"/>
                  <a:pt x="33630" y="18961"/>
                  <a:pt x="33630" y="18907"/>
                </a:cubicBezTo>
                <a:cubicBezTo>
                  <a:pt x="33666" y="18907"/>
                  <a:pt x="33702" y="18907"/>
                  <a:pt x="33738" y="18871"/>
                </a:cubicBezTo>
                <a:cubicBezTo>
                  <a:pt x="33775" y="18835"/>
                  <a:pt x="33793" y="18780"/>
                  <a:pt x="33793" y="18708"/>
                </a:cubicBezTo>
                <a:cubicBezTo>
                  <a:pt x="33775" y="18654"/>
                  <a:pt x="33738" y="18599"/>
                  <a:pt x="33684" y="18563"/>
                </a:cubicBezTo>
                <a:cubicBezTo>
                  <a:pt x="33666" y="18545"/>
                  <a:pt x="33630" y="18527"/>
                  <a:pt x="33612" y="18509"/>
                </a:cubicBezTo>
                <a:lnTo>
                  <a:pt x="33557" y="18491"/>
                </a:lnTo>
                <a:cubicBezTo>
                  <a:pt x="33358" y="18038"/>
                  <a:pt x="33159" y="17585"/>
                  <a:pt x="32978" y="17114"/>
                </a:cubicBezTo>
                <a:cubicBezTo>
                  <a:pt x="32887" y="16879"/>
                  <a:pt x="32797" y="16643"/>
                  <a:pt x="32706" y="16390"/>
                </a:cubicBezTo>
                <a:cubicBezTo>
                  <a:pt x="32616" y="16155"/>
                  <a:pt x="32543" y="15937"/>
                  <a:pt x="32471" y="15684"/>
                </a:cubicBezTo>
                <a:cubicBezTo>
                  <a:pt x="32434" y="15557"/>
                  <a:pt x="32416" y="15412"/>
                  <a:pt x="32398" y="15285"/>
                </a:cubicBezTo>
                <a:cubicBezTo>
                  <a:pt x="32398" y="15213"/>
                  <a:pt x="32380" y="15140"/>
                  <a:pt x="32362" y="15068"/>
                </a:cubicBezTo>
                <a:cubicBezTo>
                  <a:pt x="32362" y="15014"/>
                  <a:pt x="32362" y="14996"/>
                  <a:pt x="32362" y="14959"/>
                </a:cubicBezTo>
                <a:cubicBezTo>
                  <a:pt x="32398" y="14887"/>
                  <a:pt x="32362" y="14814"/>
                  <a:pt x="32290" y="14796"/>
                </a:cubicBezTo>
                <a:cubicBezTo>
                  <a:pt x="32271" y="14796"/>
                  <a:pt x="32253" y="14796"/>
                  <a:pt x="32253" y="14796"/>
                </a:cubicBezTo>
                <a:cubicBezTo>
                  <a:pt x="32253" y="14706"/>
                  <a:pt x="32253" y="14615"/>
                  <a:pt x="32253" y="14543"/>
                </a:cubicBezTo>
                <a:cubicBezTo>
                  <a:pt x="32253" y="14416"/>
                  <a:pt x="32235" y="14307"/>
                  <a:pt x="32217" y="14199"/>
                </a:cubicBezTo>
                <a:cubicBezTo>
                  <a:pt x="32217" y="13963"/>
                  <a:pt x="32199" y="13746"/>
                  <a:pt x="32163" y="13529"/>
                </a:cubicBezTo>
                <a:cubicBezTo>
                  <a:pt x="32163" y="13474"/>
                  <a:pt x="32163" y="13402"/>
                  <a:pt x="32145" y="13348"/>
                </a:cubicBezTo>
                <a:cubicBezTo>
                  <a:pt x="32145" y="13275"/>
                  <a:pt x="32145" y="13275"/>
                  <a:pt x="32145" y="13257"/>
                </a:cubicBezTo>
                <a:cubicBezTo>
                  <a:pt x="32145" y="13221"/>
                  <a:pt x="32145" y="13185"/>
                  <a:pt x="32127" y="13166"/>
                </a:cubicBezTo>
                <a:lnTo>
                  <a:pt x="32108" y="13166"/>
                </a:lnTo>
                <a:lnTo>
                  <a:pt x="32108" y="13166"/>
                </a:lnTo>
                <a:cubicBezTo>
                  <a:pt x="32090" y="13148"/>
                  <a:pt x="32072" y="13148"/>
                  <a:pt x="32054" y="13166"/>
                </a:cubicBezTo>
                <a:cubicBezTo>
                  <a:pt x="32018" y="13166"/>
                  <a:pt x="32000" y="13166"/>
                  <a:pt x="31982" y="13185"/>
                </a:cubicBezTo>
                <a:lnTo>
                  <a:pt x="31982" y="13185"/>
                </a:lnTo>
                <a:cubicBezTo>
                  <a:pt x="31964" y="13185"/>
                  <a:pt x="31945" y="13185"/>
                  <a:pt x="31945" y="13185"/>
                </a:cubicBezTo>
                <a:cubicBezTo>
                  <a:pt x="31909" y="13293"/>
                  <a:pt x="31891" y="13420"/>
                  <a:pt x="31891" y="13529"/>
                </a:cubicBezTo>
                <a:cubicBezTo>
                  <a:pt x="31873" y="13655"/>
                  <a:pt x="31873" y="13782"/>
                  <a:pt x="31855" y="13909"/>
                </a:cubicBezTo>
                <a:cubicBezTo>
                  <a:pt x="31819" y="14144"/>
                  <a:pt x="31801" y="14380"/>
                  <a:pt x="31764" y="14633"/>
                </a:cubicBezTo>
                <a:cubicBezTo>
                  <a:pt x="31764" y="14688"/>
                  <a:pt x="31746" y="14760"/>
                  <a:pt x="31746" y="14814"/>
                </a:cubicBezTo>
                <a:lnTo>
                  <a:pt x="31692" y="14833"/>
                </a:lnTo>
                <a:cubicBezTo>
                  <a:pt x="31656" y="14851"/>
                  <a:pt x="31638" y="14887"/>
                  <a:pt x="31620" y="14923"/>
                </a:cubicBezTo>
                <a:cubicBezTo>
                  <a:pt x="31620" y="14941"/>
                  <a:pt x="31620" y="14959"/>
                  <a:pt x="31620" y="14977"/>
                </a:cubicBezTo>
                <a:cubicBezTo>
                  <a:pt x="31620" y="14996"/>
                  <a:pt x="31620" y="15014"/>
                  <a:pt x="31620" y="15014"/>
                </a:cubicBezTo>
                <a:cubicBezTo>
                  <a:pt x="31601" y="15122"/>
                  <a:pt x="31601" y="15249"/>
                  <a:pt x="31583" y="15340"/>
                </a:cubicBezTo>
                <a:cubicBezTo>
                  <a:pt x="31565" y="15466"/>
                  <a:pt x="31547" y="15593"/>
                  <a:pt x="31511" y="15702"/>
                </a:cubicBezTo>
                <a:cubicBezTo>
                  <a:pt x="31438" y="15937"/>
                  <a:pt x="31348" y="16155"/>
                  <a:pt x="31239" y="16372"/>
                </a:cubicBezTo>
                <a:cubicBezTo>
                  <a:pt x="31040" y="16843"/>
                  <a:pt x="30859" y="17314"/>
                  <a:pt x="30642" y="17766"/>
                </a:cubicBezTo>
                <a:cubicBezTo>
                  <a:pt x="30515" y="18020"/>
                  <a:pt x="30406" y="18273"/>
                  <a:pt x="30261" y="18509"/>
                </a:cubicBezTo>
                <a:cubicBezTo>
                  <a:pt x="30225" y="18509"/>
                  <a:pt x="30171" y="18509"/>
                  <a:pt x="30135" y="18509"/>
                </a:cubicBezTo>
                <a:cubicBezTo>
                  <a:pt x="30080" y="18527"/>
                  <a:pt x="30026" y="18545"/>
                  <a:pt x="29990" y="18581"/>
                </a:cubicBezTo>
                <a:cubicBezTo>
                  <a:pt x="29953" y="18599"/>
                  <a:pt x="29953" y="18617"/>
                  <a:pt x="29972" y="18654"/>
                </a:cubicBezTo>
                <a:cubicBezTo>
                  <a:pt x="29953" y="18672"/>
                  <a:pt x="29953" y="18708"/>
                  <a:pt x="29972" y="18744"/>
                </a:cubicBezTo>
                <a:lnTo>
                  <a:pt x="29972" y="18907"/>
                </a:lnTo>
                <a:lnTo>
                  <a:pt x="29972" y="19215"/>
                </a:lnTo>
                <a:lnTo>
                  <a:pt x="29972" y="19813"/>
                </a:lnTo>
                <a:cubicBezTo>
                  <a:pt x="29935" y="19795"/>
                  <a:pt x="29899" y="19795"/>
                  <a:pt x="29863" y="19813"/>
                </a:cubicBezTo>
                <a:cubicBezTo>
                  <a:pt x="29809" y="19813"/>
                  <a:pt x="29772" y="19813"/>
                  <a:pt x="29736" y="19831"/>
                </a:cubicBezTo>
                <a:cubicBezTo>
                  <a:pt x="29682" y="19849"/>
                  <a:pt x="29664" y="19867"/>
                  <a:pt x="29627" y="19885"/>
                </a:cubicBezTo>
                <a:lnTo>
                  <a:pt x="29627" y="19885"/>
                </a:lnTo>
                <a:cubicBezTo>
                  <a:pt x="29646" y="19885"/>
                  <a:pt x="29646" y="19867"/>
                  <a:pt x="29646" y="19849"/>
                </a:cubicBezTo>
                <a:cubicBezTo>
                  <a:pt x="29591" y="19722"/>
                  <a:pt x="29537" y="19595"/>
                  <a:pt x="29483" y="19469"/>
                </a:cubicBezTo>
                <a:cubicBezTo>
                  <a:pt x="29428" y="19342"/>
                  <a:pt x="29374" y="19215"/>
                  <a:pt x="29320" y="19070"/>
                </a:cubicBezTo>
                <a:cubicBezTo>
                  <a:pt x="29211" y="18817"/>
                  <a:pt x="29120" y="18563"/>
                  <a:pt x="29048" y="18291"/>
                </a:cubicBezTo>
                <a:cubicBezTo>
                  <a:pt x="28885" y="17748"/>
                  <a:pt x="28776" y="17205"/>
                  <a:pt x="28686" y="16662"/>
                </a:cubicBezTo>
                <a:cubicBezTo>
                  <a:pt x="28668" y="16499"/>
                  <a:pt x="28650" y="16354"/>
                  <a:pt x="28631" y="16191"/>
                </a:cubicBezTo>
                <a:cubicBezTo>
                  <a:pt x="28631" y="16118"/>
                  <a:pt x="28613" y="16046"/>
                  <a:pt x="28613" y="15973"/>
                </a:cubicBezTo>
                <a:cubicBezTo>
                  <a:pt x="28613" y="15901"/>
                  <a:pt x="28613" y="15865"/>
                  <a:pt x="28613" y="15829"/>
                </a:cubicBezTo>
                <a:lnTo>
                  <a:pt x="28613" y="15829"/>
                </a:lnTo>
                <a:lnTo>
                  <a:pt x="28613" y="15756"/>
                </a:lnTo>
                <a:cubicBezTo>
                  <a:pt x="28613" y="15738"/>
                  <a:pt x="28595" y="15647"/>
                  <a:pt x="28541" y="15647"/>
                </a:cubicBezTo>
                <a:cubicBezTo>
                  <a:pt x="28487" y="15629"/>
                  <a:pt x="28414" y="15738"/>
                  <a:pt x="28414" y="15792"/>
                </a:cubicBezTo>
                <a:cubicBezTo>
                  <a:pt x="28396" y="15955"/>
                  <a:pt x="28378" y="16118"/>
                  <a:pt x="28360" y="16281"/>
                </a:cubicBezTo>
                <a:cubicBezTo>
                  <a:pt x="28324" y="16426"/>
                  <a:pt x="28305" y="16607"/>
                  <a:pt x="28269" y="16770"/>
                </a:cubicBezTo>
                <a:cubicBezTo>
                  <a:pt x="28233" y="17114"/>
                  <a:pt x="28161" y="17440"/>
                  <a:pt x="28088" y="17766"/>
                </a:cubicBezTo>
                <a:cubicBezTo>
                  <a:pt x="27943" y="18364"/>
                  <a:pt x="27744" y="18961"/>
                  <a:pt x="27472" y="19505"/>
                </a:cubicBezTo>
                <a:cubicBezTo>
                  <a:pt x="27382" y="19668"/>
                  <a:pt x="27291" y="19813"/>
                  <a:pt x="27201" y="19958"/>
                </a:cubicBezTo>
                <a:cubicBezTo>
                  <a:pt x="27110" y="20084"/>
                  <a:pt x="27002" y="20229"/>
                  <a:pt x="26911" y="20374"/>
                </a:cubicBezTo>
                <a:cubicBezTo>
                  <a:pt x="26875" y="20374"/>
                  <a:pt x="26857" y="20392"/>
                  <a:pt x="26820" y="20392"/>
                </a:cubicBezTo>
                <a:cubicBezTo>
                  <a:pt x="26784" y="20428"/>
                  <a:pt x="26748" y="20465"/>
                  <a:pt x="26748" y="20501"/>
                </a:cubicBezTo>
                <a:cubicBezTo>
                  <a:pt x="26730" y="20555"/>
                  <a:pt x="26712" y="20591"/>
                  <a:pt x="26730" y="20646"/>
                </a:cubicBezTo>
                <a:cubicBezTo>
                  <a:pt x="26730" y="20664"/>
                  <a:pt x="26748" y="20682"/>
                  <a:pt x="26766" y="20700"/>
                </a:cubicBezTo>
                <a:cubicBezTo>
                  <a:pt x="26802" y="20718"/>
                  <a:pt x="26820" y="20700"/>
                  <a:pt x="26839" y="20718"/>
                </a:cubicBezTo>
                <a:lnTo>
                  <a:pt x="26839" y="20718"/>
                </a:lnTo>
                <a:cubicBezTo>
                  <a:pt x="26839" y="20754"/>
                  <a:pt x="26839" y="20791"/>
                  <a:pt x="26839" y="20827"/>
                </a:cubicBezTo>
                <a:lnTo>
                  <a:pt x="26839" y="21026"/>
                </a:lnTo>
                <a:lnTo>
                  <a:pt x="26839" y="21406"/>
                </a:lnTo>
                <a:lnTo>
                  <a:pt x="26839" y="21787"/>
                </a:lnTo>
                <a:lnTo>
                  <a:pt x="26839" y="21986"/>
                </a:lnTo>
                <a:cubicBezTo>
                  <a:pt x="26839" y="22040"/>
                  <a:pt x="26839" y="22076"/>
                  <a:pt x="26839" y="22131"/>
                </a:cubicBezTo>
                <a:cubicBezTo>
                  <a:pt x="26784" y="22149"/>
                  <a:pt x="26730" y="22185"/>
                  <a:pt x="26694" y="22257"/>
                </a:cubicBezTo>
                <a:cubicBezTo>
                  <a:pt x="26676" y="22312"/>
                  <a:pt x="26658" y="22439"/>
                  <a:pt x="26748" y="22475"/>
                </a:cubicBezTo>
                <a:lnTo>
                  <a:pt x="26784" y="22475"/>
                </a:lnTo>
                <a:cubicBezTo>
                  <a:pt x="26784" y="22475"/>
                  <a:pt x="26802" y="22457"/>
                  <a:pt x="26802" y="22457"/>
                </a:cubicBezTo>
                <a:cubicBezTo>
                  <a:pt x="26820" y="22457"/>
                  <a:pt x="26820" y="22457"/>
                  <a:pt x="26820" y="22475"/>
                </a:cubicBezTo>
                <a:cubicBezTo>
                  <a:pt x="26820" y="22493"/>
                  <a:pt x="26820" y="22529"/>
                  <a:pt x="26820" y="22547"/>
                </a:cubicBezTo>
                <a:lnTo>
                  <a:pt x="26820" y="22620"/>
                </a:lnTo>
                <a:lnTo>
                  <a:pt x="26820" y="22783"/>
                </a:lnTo>
                <a:cubicBezTo>
                  <a:pt x="26820" y="22819"/>
                  <a:pt x="26820" y="22873"/>
                  <a:pt x="26839" y="22927"/>
                </a:cubicBezTo>
                <a:cubicBezTo>
                  <a:pt x="26857" y="22927"/>
                  <a:pt x="26875" y="22927"/>
                  <a:pt x="26893" y="22927"/>
                </a:cubicBezTo>
                <a:lnTo>
                  <a:pt x="26929" y="22946"/>
                </a:lnTo>
                <a:lnTo>
                  <a:pt x="26965" y="22946"/>
                </a:lnTo>
                <a:cubicBezTo>
                  <a:pt x="26947" y="23054"/>
                  <a:pt x="26947" y="23163"/>
                  <a:pt x="26965" y="23253"/>
                </a:cubicBezTo>
                <a:lnTo>
                  <a:pt x="26965" y="25970"/>
                </a:lnTo>
                <a:lnTo>
                  <a:pt x="26965" y="26404"/>
                </a:lnTo>
                <a:lnTo>
                  <a:pt x="26965" y="26640"/>
                </a:lnTo>
                <a:lnTo>
                  <a:pt x="26965" y="26821"/>
                </a:lnTo>
                <a:cubicBezTo>
                  <a:pt x="26929" y="26839"/>
                  <a:pt x="26911" y="26857"/>
                  <a:pt x="26875" y="26857"/>
                </a:cubicBezTo>
                <a:cubicBezTo>
                  <a:pt x="26839" y="26875"/>
                  <a:pt x="26802" y="26893"/>
                  <a:pt x="26766" y="26893"/>
                </a:cubicBezTo>
                <a:cubicBezTo>
                  <a:pt x="26676" y="26912"/>
                  <a:pt x="26603" y="26948"/>
                  <a:pt x="26531" y="27002"/>
                </a:cubicBezTo>
                <a:cubicBezTo>
                  <a:pt x="26476" y="27093"/>
                  <a:pt x="26440" y="27219"/>
                  <a:pt x="26440" y="27328"/>
                </a:cubicBezTo>
                <a:lnTo>
                  <a:pt x="26440" y="27527"/>
                </a:lnTo>
                <a:cubicBezTo>
                  <a:pt x="26440" y="27545"/>
                  <a:pt x="26440" y="27582"/>
                  <a:pt x="26440" y="27618"/>
                </a:cubicBezTo>
                <a:lnTo>
                  <a:pt x="26440" y="27654"/>
                </a:lnTo>
                <a:cubicBezTo>
                  <a:pt x="26440" y="27672"/>
                  <a:pt x="26458" y="27690"/>
                  <a:pt x="26458" y="27708"/>
                </a:cubicBezTo>
                <a:cubicBezTo>
                  <a:pt x="26476" y="27745"/>
                  <a:pt x="26513" y="27745"/>
                  <a:pt x="26531" y="27726"/>
                </a:cubicBezTo>
                <a:cubicBezTo>
                  <a:pt x="26549" y="27726"/>
                  <a:pt x="26549" y="27726"/>
                  <a:pt x="26567" y="27726"/>
                </a:cubicBezTo>
                <a:cubicBezTo>
                  <a:pt x="26585" y="27745"/>
                  <a:pt x="26603" y="27763"/>
                  <a:pt x="26621" y="27781"/>
                </a:cubicBezTo>
                <a:cubicBezTo>
                  <a:pt x="26658" y="27817"/>
                  <a:pt x="26694" y="27853"/>
                  <a:pt x="26712" y="27908"/>
                </a:cubicBezTo>
                <a:cubicBezTo>
                  <a:pt x="26748" y="28016"/>
                  <a:pt x="26784" y="28143"/>
                  <a:pt x="26802" y="28270"/>
                </a:cubicBezTo>
                <a:cubicBezTo>
                  <a:pt x="26875" y="28523"/>
                  <a:pt x="26929" y="28795"/>
                  <a:pt x="26983" y="29048"/>
                </a:cubicBezTo>
                <a:cubicBezTo>
                  <a:pt x="27002" y="29121"/>
                  <a:pt x="27020" y="29193"/>
                  <a:pt x="27038" y="29284"/>
                </a:cubicBezTo>
                <a:cubicBezTo>
                  <a:pt x="27038" y="29356"/>
                  <a:pt x="27074" y="29447"/>
                  <a:pt x="27110" y="29501"/>
                </a:cubicBezTo>
                <a:lnTo>
                  <a:pt x="27110" y="29501"/>
                </a:lnTo>
                <a:cubicBezTo>
                  <a:pt x="27110" y="29519"/>
                  <a:pt x="27110" y="29537"/>
                  <a:pt x="27146" y="29556"/>
                </a:cubicBezTo>
                <a:cubicBezTo>
                  <a:pt x="27201" y="29556"/>
                  <a:pt x="27273" y="29556"/>
                  <a:pt x="27328" y="29556"/>
                </a:cubicBezTo>
                <a:lnTo>
                  <a:pt x="27491" y="29556"/>
                </a:lnTo>
                <a:lnTo>
                  <a:pt x="27491" y="29755"/>
                </a:lnTo>
                <a:lnTo>
                  <a:pt x="27491" y="30063"/>
                </a:lnTo>
                <a:lnTo>
                  <a:pt x="27491" y="35206"/>
                </a:lnTo>
                <a:cubicBezTo>
                  <a:pt x="27491" y="35405"/>
                  <a:pt x="27491" y="35604"/>
                  <a:pt x="27491" y="35785"/>
                </a:cubicBezTo>
                <a:cubicBezTo>
                  <a:pt x="27491" y="35803"/>
                  <a:pt x="27491" y="35803"/>
                  <a:pt x="27491" y="35803"/>
                </a:cubicBezTo>
                <a:cubicBezTo>
                  <a:pt x="27491" y="35821"/>
                  <a:pt x="27491" y="35858"/>
                  <a:pt x="27491" y="35876"/>
                </a:cubicBezTo>
                <a:cubicBezTo>
                  <a:pt x="27491" y="35894"/>
                  <a:pt x="27491" y="35912"/>
                  <a:pt x="27491" y="35930"/>
                </a:cubicBezTo>
                <a:lnTo>
                  <a:pt x="27491" y="35984"/>
                </a:lnTo>
                <a:cubicBezTo>
                  <a:pt x="27418" y="35984"/>
                  <a:pt x="27328" y="35966"/>
                  <a:pt x="27237" y="35966"/>
                </a:cubicBezTo>
                <a:cubicBezTo>
                  <a:pt x="27146" y="35966"/>
                  <a:pt x="27038" y="35966"/>
                  <a:pt x="26929" y="35966"/>
                </a:cubicBezTo>
                <a:cubicBezTo>
                  <a:pt x="26893" y="35966"/>
                  <a:pt x="26857" y="36003"/>
                  <a:pt x="26875" y="36039"/>
                </a:cubicBezTo>
                <a:cubicBezTo>
                  <a:pt x="26893" y="36129"/>
                  <a:pt x="26839" y="36220"/>
                  <a:pt x="26766" y="36274"/>
                </a:cubicBezTo>
                <a:cubicBezTo>
                  <a:pt x="26676" y="36328"/>
                  <a:pt x="26567" y="36347"/>
                  <a:pt x="26440" y="36347"/>
                </a:cubicBezTo>
                <a:lnTo>
                  <a:pt x="26169" y="36347"/>
                </a:lnTo>
                <a:lnTo>
                  <a:pt x="26150" y="36310"/>
                </a:lnTo>
                <a:cubicBezTo>
                  <a:pt x="26150" y="36310"/>
                  <a:pt x="26132" y="36292"/>
                  <a:pt x="26132" y="36292"/>
                </a:cubicBezTo>
                <a:cubicBezTo>
                  <a:pt x="26132" y="36274"/>
                  <a:pt x="26114" y="36256"/>
                  <a:pt x="26096" y="36256"/>
                </a:cubicBezTo>
                <a:cubicBezTo>
                  <a:pt x="26078" y="36238"/>
                  <a:pt x="26078" y="36220"/>
                  <a:pt x="26078" y="36184"/>
                </a:cubicBezTo>
                <a:lnTo>
                  <a:pt x="26078" y="36184"/>
                </a:lnTo>
                <a:cubicBezTo>
                  <a:pt x="26096" y="36165"/>
                  <a:pt x="26078" y="36129"/>
                  <a:pt x="26042" y="36129"/>
                </a:cubicBezTo>
                <a:cubicBezTo>
                  <a:pt x="25915" y="36129"/>
                  <a:pt x="25915" y="35948"/>
                  <a:pt x="25933" y="35858"/>
                </a:cubicBezTo>
                <a:cubicBezTo>
                  <a:pt x="25951" y="35731"/>
                  <a:pt x="26006" y="35604"/>
                  <a:pt x="26114" y="35514"/>
                </a:cubicBezTo>
                <a:cubicBezTo>
                  <a:pt x="26150" y="35477"/>
                  <a:pt x="26132" y="35423"/>
                  <a:pt x="26096" y="35423"/>
                </a:cubicBezTo>
                <a:lnTo>
                  <a:pt x="25824" y="35314"/>
                </a:lnTo>
                <a:cubicBezTo>
                  <a:pt x="25824" y="35188"/>
                  <a:pt x="25806" y="35079"/>
                  <a:pt x="25770" y="34970"/>
                </a:cubicBezTo>
                <a:cubicBezTo>
                  <a:pt x="25716" y="34862"/>
                  <a:pt x="25607" y="34807"/>
                  <a:pt x="25498" y="34789"/>
                </a:cubicBezTo>
                <a:cubicBezTo>
                  <a:pt x="25390" y="34807"/>
                  <a:pt x="25281" y="34880"/>
                  <a:pt x="25245" y="34988"/>
                </a:cubicBezTo>
                <a:cubicBezTo>
                  <a:pt x="25191" y="35097"/>
                  <a:pt x="25154" y="35242"/>
                  <a:pt x="25154" y="35369"/>
                </a:cubicBezTo>
                <a:cubicBezTo>
                  <a:pt x="25136" y="35514"/>
                  <a:pt x="25118" y="35658"/>
                  <a:pt x="25118" y="35785"/>
                </a:cubicBezTo>
                <a:cubicBezTo>
                  <a:pt x="25082" y="35785"/>
                  <a:pt x="25064" y="35803"/>
                  <a:pt x="25028" y="35803"/>
                </a:cubicBezTo>
                <a:cubicBezTo>
                  <a:pt x="24991" y="35821"/>
                  <a:pt x="24955" y="35858"/>
                  <a:pt x="24901" y="35876"/>
                </a:cubicBezTo>
                <a:cubicBezTo>
                  <a:pt x="24792" y="35912"/>
                  <a:pt x="24756" y="35767"/>
                  <a:pt x="24756" y="35695"/>
                </a:cubicBezTo>
                <a:cubicBezTo>
                  <a:pt x="24756" y="35568"/>
                  <a:pt x="24828" y="35423"/>
                  <a:pt x="24756" y="35296"/>
                </a:cubicBezTo>
                <a:cubicBezTo>
                  <a:pt x="24702" y="35224"/>
                  <a:pt x="24629" y="35169"/>
                  <a:pt x="24539" y="35169"/>
                </a:cubicBezTo>
                <a:cubicBezTo>
                  <a:pt x="24448" y="35151"/>
                  <a:pt x="24376" y="35169"/>
                  <a:pt x="24303" y="35224"/>
                </a:cubicBezTo>
                <a:cubicBezTo>
                  <a:pt x="24267" y="35097"/>
                  <a:pt x="24285" y="34952"/>
                  <a:pt x="24213" y="34825"/>
                </a:cubicBezTo>
                <a:cubicBezTo>
                  <a:pt x="24176" y="34717"/>
                  <a:pt x="24068" y="34644"/>
                  <a:pt x="23941" y="34626"/>
                </a:cubicBezTo>
                <a:cubicBezTo>
                  <a:pt x="23923" y="34518"/>
                  <a:pt x="23905" y="34409"/>
                  <a:pt x="23869" y="34300"/>
                </a:cubicBezTo>
                <a:cubicBezTo>
                  <a:pt x="23832" y="34210"/>
                  <a:pt x="23832" y="34083"/>
                  <a:pt x="23923" y="34029"/>
                </a:cubicBezTo>
                <a:cubicBezTo>
                  <a:pt x="23941" y="34010"/>
                  <a:pt x="23941" y="33956"/>
                  <a:pt x="23923" y="33956"/>
                </a:cubicBezTo>
                <a:lnTo>
                  <a:pt x="23887" y="33956"/>
                </a:lnTo>
                <a:cubicBezTo>
                  <a:pt x="23814" y="33956"/>
                  <a:pt x="23742" y="33920"/>
                  <a:pt x="23688" y="33866"/>
                </a:cubicBezTo>
                <a:cubicBezTo>
                  <a:pt x="23669" y="33847"/>
                  <a:pt x="23669" y="33811"/>
                  <a:pt x="23669" y="33775"/>
                </a:cubicBezTo>
                <a:cubicBezTo>
                  <a:pt x="23688" y="33739"/>
                  <a:pt x="23742" y="33721"/>
                  <a:pt x="23760" y="33684"/>
                </a:cubicBezTo>
                <a:cubicBezTo>
                  <a:pt x="23796" y="33630"/>
                  <a:pt x="23796" y="33540"/>
                  <a:pt x="23760" y="33485"/>
                </a:cubicBezTo>
                <a:cubicBezTo>
                  <a:pt x="23724" y="33431"/>
                  <a:pt x="23669" y="33395"/>
                  <a:pt x="23615" y="33377"/>
                </a:cubicBezTo>
                <a:cubicBezTo>
                  <a:pt x="23651" y="33322"/>
                  <a:pt x="23651" y="33268"/>
                  <a:pt x="23633" y="33214"/>
                </a:cubicBezTo>
                <a:cubicBezTo>
                  <a:pt x="23488" y="33232"/>
                  <a:pt x="23380" y="33123"/>
                  <a:pt x="23398" y="32996"/>
                </a:cubicBezTo>
                <a:cubicBezTo>
                  <a:pt x="23362" y="32906"/>
                  <a:pt x="23235" y="32870"/>
                  <a:pt x="23199" y="32779"/>
                </a:cubicBezTo>
                <a:cubicBezTo>
                  <a:pt x="23199" y="32725"/>
                  <a:pt x="23199" y="32670"/>
                  <a:pt x="23199" y="32634"/>
                </a:cubicBezTo>
                <a:cubicBezTo>
                  <a:pt x="23199" y="32580"/>
                  <a:pt x="23217" y="32525"/>
                  <a:pt x="23235" y="32453"/>
                </a:cubicBezTo>
                <a:cubicBezTo>
                  <a:pt x="23253" y="32363"/>
                  <a:pt x="23217" y="32254"/>
                  <a:pt x="23144" y="32200"/>
                </a:cubicBezTo>
                <a:cubicBezTo>
                  <a:pt x="23090" y="32145"/>
                  <a:pt x="22999" y="32145"/>
                  <a:pt x="22945" y="32200"/>
                </a:cubicBezTo>
                <a:cubicBezTo>
                  <a:pt x="22746" y="32200"/>
                  <a:pt x="22655" y="32471"/>
                  <a:pt x="22565" y="32616"/>
                </a:cubicBezTo>
                <a:cubicBezTo>
                  <a:pt x="22529" y="32707"/>
                  <a:pt x="22474" y="32779"/>
                  <a:pt x="22402" y="32851"/>
                </a:cubicBezTo>
                <a:cubicBezTo>
                  <a:pt x="22384" y="32851"/>
                  <a:pt x="22366" y="32870"/>
                  <a:pt x="22329" y="32870"/>
                </a:cubicBezTo>
                <a:cubicBezTo>
                  <a:pt x="22293" y="32870"/>
                  <a:pt x="22239" y="32870"/>
                  <a:pt x="22203" y="32870"/>
                </a:cubicBezTo>
                <a:cubicBezTo>
                  <a:pt x="22112" y="32870"/>
                  <a:pt x="22040" y="32888"/>
                  <a:pt x="21967" y="32924"/>
                </a:cubicBezTo>
                <a:cubicBezTo>
                  <a:pt x="21822" y="33033"/>
                  <a:pt x="21714" y="33141"/>
                  <a:pt x="21623" y="33286"/>
                </a:cubicBezTo>
                <a:cubicBezTo>
                  <a:pt x="21569" y="33377"/>
                  <a:pt x="21514" y="33449"/>
                  <a:pt x="21460" y="33522"/>
                </a:cubicBezTo>
                <a:cubicBezTo>
                  <a:pt x="21406" y="33612"/>
                  <a:pt x="21370" y="33684"/>
                  <a:pt x="21333" y="33775"/>
                </a:cubicBezTo>
                <a:cubicBezTo>
                  <a:pt x="21225" y="34065"/>
                  <a:pt x="21116" y="34355"/>
                  <a:pt x="21044" y="34644"/>
                </a:cubicBezTo>
                <a:cubicBezTo>
                  <a:pt x="20989" y="34807"/>
                  <a:pt x="20935" y="34952"/>
                  <a:pt x="20844" y="35097"/>
                </a:cubicBezTo>
                <a:cubicBezTo>
                  <a:pt x="20790" y="35206"/>
                  <a:pt x="20718" y="35296"/>
                  <a:pt x="20645" y="35387"/>
                </a:cubicBezTo>
                <a:cubicBezTo>
                  <a:pt x="20627" y="35169"/>
                  <a:pt x="20627" y="34952"/>
                  <a:pt x="20609" y="34753"/>
                </a:cubicBezTo>
                <a:cubicBezTo>
                  <a:pt x="20591" y="34536"/>
                  <a:pt x="20591" y="34264"/>
                  <a:pt x="20591" y="34029"/>
                </a:cubicBezTo>
                <a:cubicBezTo>
                  <a:pt x="20591" y="33829"/>
                  <a:pt x="20663" y="33630"/>
                  <a:pt x="20772" y="33467"/>
                </a:cubicBezTo>
                <a:cubicBezTo>
                  <a:pt x="20808" y="33431"/>
                  <a:pt x="20772" y="33395"/>
                  <a:pt x="20736" y="33395"/>
                </a:cubicBezTo>
                <a:cubicBezTo>
                  <a:pt x="20699" y="33395"/>
                  <a:pt x="20699" y="33340"/>
                  <a:pt x="20699" y="33322"/>
                </a:cubicBezTo>
                <a:cubicBezTo>
                  <a:pt x="20699" y="33286"/>
                  <a:pt x="20718" y="33214"/>
                  <a:pt x="20699" y="33159"/>
                </a:cubicBezTo>
                <a:cubicBezTo>
                  <a:pt x="20681" y="33033"/>
                  <a:pt x="20573" y="33014"/>
                  <a:pt x="20482" y="32978"/>
                </a:cubicBezTo>
                <a:cubicBezTo>
                  <a:pt x="20446" y="32978"/>
                  <a:pt x="20410" y="32960"/>
                  <a:pt x="20392" y="32906"/>
                </a:cubicBezTo>
                <a:cubicBezTo>
                  <a:pt x="20392" y="32870"/>
                  <a:pt x="20410" y="32815"/>
                  <a:pt x="20428" y="32779"/>
                </a:cubicBezTo>
                <a:cubicBezTo>
                  <a:pt x="20482" y="32688"/>
                  <a:pt x="20573" y="32580"/>
                  <a:pt x="20518" y="32453"/>
                </a:cubicBezTo>
                <a:cubicBezTo>
                  <a:pt x="20500" y="32381"/>
                  <a:pt x="20428" y="32326"/>
                  <a:pt x="20337" y="32308"/>
                </a:cubicBezTo>
                <a:cubicBezTo>
                  <a:pt x="20374" y="32163"/>
                  <a:pt x="20355" y="32037"/>
                  <a:pt x="20283" y="31910"/>
                </a:cubicBezTo>
                <a:cubicBezTo>
                  <a:pt x="20247" y="31837"/>
                  <a:pt x="20192" y="31783"/>
                  <a:pt x="20120" y="31747"/>
                </a:cubicBezTo>
                <a:cubicBezTo>
                  <a:pt x="20084" y="31729"/>
                  <a:pt x="20011" y="31674"/>
                  <a:pt x="20011" y="31620"/>
                </a:cubicBezTo>
                <a:cubicBezTo>
                  <a:pt x="20084" y="31620"/>
                  <a:pt x="20156" y="31566"/>
                  <a:pt x="20211" y="31511"/>
                </a:cubicBezTo>
                <a:cubicBezTo>
                  <a:pt x="20265" y="31439"/>
                  <a:pt x="20283" y="31330"/>
                  <a:pt x="20229" y="31258"/>
                </a:cubicBezTo>
                <a:cubicBezTo>
                  <a:pt x="20174" y="31167"/>
                  <a:pt x="20084" y="31131"/>
                  <a:pt x="19993" y="31167"/>
                </a:cubicBezTo>
                <a:cubicBezTo>
                  <a:pt x="19921" y="31185"/>
                  <a:pt x="19885" y="31258"/>
                  <a:pt x="19812" y="31294"/>
                </a:cubicBezTo>
                <a:cubicBezTo>
                  <a:pt x="19776" y="31240"/>
                  <a:pt x="19812" y="31149"/>
                  <a:pt x="19830" y="31095"/>
                </a:cubicBezTo>
                <a:cubicBezTo>
                  <a:pt x="19866" y="31004"/>
                  <a:pt x="19866" y="30914"/>
                  <a:pt x="19830" y="30841"/>
                </a:cubicBezTo>
                <a:cubicBezTo>
                  <a:pt x="19812" y="30787"/>
                  <a:pt x="19776" y="30751"/>
                  <a:pt x="19740" y="30733"/>
                </a:cubicBezTo>
                <a:cubicBezTo>
                  <a:pt x="19722" y="30715"/>
                  <a:pt x="19703" y="30696"/>
                  <a:pt x="19685" y="30678"/>
                </a:cubicBezTo>
                <a:cubicBezTo>
                  <a:pt x="19685" y="30660"/>
                  <a:pt x="19685" y="30660"/>
                  <a:pt x="19703" y="30660"/>
                </a:cubicBezTo>
                <a:cubicBezTo>
                  <a:pt x="19758" y="30624"/>
                  <a:pt x="19794" y="30570"/>
                  <a:pt x="19812" y="30515"/>
                </a:cubicBezTo>
                <a:cubicBezTo>
                  <a:pt x="19830" y="30461"/>
                  <a:pt x="19830" y="30389"/>
                  <a:pt x="19812" y="30334"/>
                </a:cubicBezTo>
                <a:cubicBezTo>
                  <a:pt x="19812" y="30262"/>
                  <a:pt x="19794" y="30189"/>
                  <a:pt x="19740" y="30135"/>
                </a:cubicBezTo>
                <a:cubicBezTo>
                  <a:pt x="19703" y="30117"/>
                  <a:pt x="19667" y="30099"/>
                  <a:pt x="19631" y="30081"/>
                </a:cubicBezTo>
                <a:cubicBezTo>
                  <a:pt x="19649" y="30044"/>
                  <a:pt x="19649" y="30008"/>
                  <a:pt x="19649" y="29972"/>
                </a:cubicBezTo>
                <a:cubicBezTo>
                  <a:pt x="19649" y="29954"/>
                  <a:pt x="19649" y="29954"/>
                  <a:pt x="19649" y="29936"/>
                </a:cubicBezTo>
                <a:cubicBezTo>
                  <a:pt x="19649" y="29900"/>
                  <a:pt x="19613" y="29882"/>
                  <a:pt x="19577" y="29882"/>
                </a:cubicBezTo>
                <a:lnTo>
                  <a:pt x="19577" y="29882"/>
                </a:lnTo>
                <a:cubicBezTo>
                  <a:pt x="19577" y="29882"/>
                  <a:pt x="19577" y="29863"/>
                  <a:pt x="19595" y="29845"/>
                </a:cubicBezTo>
                <a:cubicBezTo>
                  <a:pt x="19613" y="29809"/>
                  <a:pt x="19631" y="29773"/>
                  <a:pt x="19649" y="29737"/>
                </a:cubicBezTo>
                <a:cubicBezTo>
                  <a:pt x="19667" y="29646"/>
                  <a:pt x="19649" y="29556"/>
                  <a:pt x="19631" y="29483"/>
                </a:cubicBezTo>
                <a:cubicBezTo>
                  <a:pt x="19595" y="29411"/>
                  <a:pt x="19540" y="29374"/>
                  <a:pt x="19468" y="29393"/>
                </a:cubicBezTo>
                <a:cubicBezTo>
                  <a:pt x="19450" y="29338"/>
                  <a:pt x="19432" y="29284"/>
                  <a:pt x="19414" y="29248"/>
                </a:cubicBezTo>
                <a:cubicBezTo>
                  <a:pt x="19396" y="29230"/>
                  <a:pt x="19377" y="29211"/>
                  <a:pt x="19359" y="29193"/>
                </a:cubicBezTo>
                <a:cubicBezTo>
                  <a:pt x="19359" y="29193"/>
                  <a:pt x="19323" y="29157"/>
                  <a:pt x="19323" y="29139"/>
                </a:cubicBezTo>
                <a:cubicBezTo>
                  <a:pt x="19323" y="29121"/>
                  <a:pt x="19341" y="29103"/>
                  <a:pt x="19359" y="29103"/>
                </a:cubicBezTo>
                <a:cubicBezTo>
                  <a:pt x="19359" y="29085"/>
                  <a:pt x="19377" y="29067"/>
                  <a:pt x="19377" y="29048"/>
                </a:cubicBezTo>
                <a:cubicBezTo>
                  <a:pt x="19432" y="28940"/>
                  <a:pt x="19377" y="28795"/>
                  <a:pt x="19269" y="28741"/>
                </a:cubicBezTo>
                <a:lnTo>
                  <a:pt x="19341" y="28650"/>
                </a:lnTo>
                <a:cubicBezTo>
                  <a:pt x="19341" y="28632"/>
                  <a:pt x="19341" y="28596"/>
                  <a:pt x="19305" y="28578"/>
                </a:cubicBezTo>
                <a:cubicBezTo>
                  <a:pt x="19214" y="28560"/>
                  <a:pt x="19124" y="28560"/>
                  <a:pt x="19052" y="28578"/>
                </a:cubicBezTo>
                <a:cubicBezTo>
                  <a:pt x="19015" y="28433"/>
                  <a:pt x="18997" y="28288"/>
                  <a:pt x="18961" y="28161"/>
                </a:cubicBezTo>
                <a:cubicBezTo>
                  <a:pt x="18961" y="28125"/>
                  <a:pt x="18943" y="28125"/>
                  <a:pt x="18925" y="28125"/>
                </a:cubicBezTo>
                <a:lnTo>
                  <a:pt x="18744" y="28125"/>
                </a:lnTo>
                <a:cubicBezTo>
                  <a:pt x="18780" y="28071"/>
                  <a:pt x="18798" y="28016"/>
                  <a:pt x="18816" y="27962"/>
                </a:cubicBezTo>
                <a:cubicBezTo>
                  <a:pt x="18834" y="27889"/>
                  <a:pt x="18816" y="27799"/>
                  <a:pt x="18780" y="27726"/>
                </a:cubicBezTo>
                <a:cubicBezTo>
                  <a:pt x="18744" y="27708"/>
                  <a:pt x="18707" y="27672"/>
                  <a:pt x="18671" y="27672"/>
                </a:cubicBezTo>
                <a:cubicBezTo>
                  <a:pt x="18635" y="27672"/>
                  <a:pt x="18599" y="27672"/>
                  <a:pt x="18563" y="27636"/>
                </a:cubicBezTo>
                <a:cubicBezTo>
                  <a:pt x="18526" y="27582"/>
                  <a:pt x="18508" y="27527"/>
                  <a:pt x="18508" y="27473"/>
                </a:cubicBezTo>
                <a:cubicBezTo>
                  <a:pt x="18472" y="27419"/>
                  <a:pt x="18436" y="27346"/>
                  <a:pt x="18363" y="27346"/>
                </a:cubicBezTo>
                <a:cubicBezTo>
                  <a:pt x="18327" y="27346"/>
                  <a:pt x="18309" y="27364"/>
                  <a:pt x="18309" y="27401"/>
                </a:cubicBezTo>
                <a:cubicBezTo>
                  <a:pt x="18309" y="27455"/>
                  <a:pt x="18291" y="27509"/>
                  <a:pt x="18291" y="27545"/>
                </a:cubicBezTo>
                <a:lnTo>
                  <a:pt x="18237" y="27527"/>
                </a:lnTo>
                <a:cubicBezTo>
                  <a:pt x="18200" y="27509"/>
                  <a:pt x="18164" y="27527"/>
                  <a:pt x="18164" y="27545"/>
                </a:cubicBezTo>
                <a:cubicBezTo>
                  <a:pt x="18128" y="27654"/>
                  <a:pt x="18092" y="27745"/>
                  <a:pt x="18037" y="27835"/>
                </a:cubicBezTo>
                <a:cubicBezTo>
                  <a:pt x="18019" y="27853"/>
                  <a:pt x="18001" y="27889"/>
                  <a:pt x="17983" y="27908"/>
                </a:cubicBezTo>
                <a:cubicBezTo>
                  <a:pt x="17965" y="27926"/>
                  <a:pt x="17965" y="27962"/>
                  <a:pt x="17983" y="27980"/>
                </a:cubicBezTo>
                <a:cubicBezTo>
                  <a:pt x="17965" y="28034"/>
                  <a:pt x="17965" y="28089"/>
                  <a:pt x="17947" y="28125"/>
                </a:cubicBezTo>
                <a:cubicBezTo>
                  <a:pt x="17911" y="28107"/>
                  <a:pt x="17874" y="28089"/>
                  <a:pt x="17838" y="28071"/>
                </a:cubicBezTo>
                <a:cubicBezTo>
                  <a:pt x="17802" y="28052"/>
                  <a:pt x="17730" y="28016"/>
                  <a:pt x="17675" y="28052"/>
                </a:cubicBezTo>
                <a:cubicBezTo>
                  <a:pt x="17657" y="28071"/>
                  <a:pt x="17621" y="28107"/>
                  <a:pt x="17621" y="28161"/>
                </a:cubicBezTo>
                <a:cubicBezTo>
                  <a:pt x="17621" y="28197"/>
                  <a:pt x="17621" y="28234"/>
                  <a:pt x="17621" y="28288"/>
                </a:cubicBezTo>
                <a:cubicBezTo>
                  <a:pt x="17639" y="28324"/>
                  <a:pt x="17657" y="28360"/>
                  <a:pt x="17693" y="28378"/>
                </a:cubicBezTo>
                <a:lnTo>
                  <a:pt x="17693" y="28378"/>
                </a:lnTo>
                <a:lnTo>
                  <a:pt x="17603" y="28360"/>
                </a:lnTo>
                <a:lnTo>
                  <a:pt x="17422" y="28324"/>
                </a:lnTo>
                <a:cubicBezTo>
                  <a:pt x="17385" y="28306"/>
                  <a:pt x="17349" y="28324"/>
                  <a:pt x="17349" y="28360"/>
                </a:cubicBezTo>
                <a:lnTo>
                  <a:pt x="17349" y="28469"/>
                </a:lnTo>
                <a:cubicBezTo>
                  <a:pt x="17295" y="28469"/>
                  <a:pt x="17241" y="28469"/>
                  <a:pt x="17186" y="28505"/>
                </a:cubicBezTo>
                <a:cubicBezTo>
                  <a:pt x="17150" y="28541"/>
                  <a:pt x="17132" y="28578"/>
                  <a:pt x="17114" y="28632"/>
                </a:cubicBezTo>
                <a:cubicBezTo>
                  <a:pt x="17114" y="28668"/>
                  <a:pt x="17114" y="28704"/>
                  <a:pt x="17078" y="28722"/>
                </a:cubicBezTo>
                <a:cubicBezTo>
                  <a:pt x="17041" y="28741"/>
                  <a:pt x="17005" y="28777"/>
                  <a:pt x="16987" y="28795"/>
                </a:cubicBezTo>
                <a:cubicBezTo>
                  <a:pt x="16951" y="28831"/>
                  <a:pt x="16933" y="28867"/>
                  <a:pt x="16933" y="28922"/>
                </a:cubicBezTo>
                <a:cubicBezTo>
                  <a:pt x="16951" y="28976"/>
                  <a:pt x="16969" y="29012"/>
                  <a:pt x="16987" y="29048"/>
                </a:cubicBezTo>
                <a:cubicBezTo>
                  <a:pt x="17005" y="29103"/>
                  <a:pt x="16987" y="29121"/>
                  <a:pt x="16951" y="29139"/>
                </a:cubicBezTo>
                <a:cubicBezTo>
                  <a:pt x="16896" y="29175"/>
                  <a:pt x="16860" y="29211"/>
                  <a:pt x="16860" y="29266"/>
                </a:cubicBezTo>
                <a:cubicBezTo>
                  <a:pt x="16860" y="29284"/>
                  <a:pt x="16860" y="29302"/>
                  <a:pt x="16860" y="29320"/>
                </a:cubicBezTo>
                <a:cubicBezTo>
                  <a:pt x="16806" y="29338"/>
                  <a:pt x="16752" y="29374"/>
                  <a:pt x="16733" y="29447"/>
                </a:cubicBezTo>
                <a:cubicBezTo>
                  <a:pt x="16715" y="29537"/>
                  <a:pt x="16788" y="29592"/>
                  <a:pt x="16860" y="29610"/>
                </a:cubicBezTo>
                <a:cubicBezTo>
                  <a:pt x="16878" y="29610"/>
                  <a:pt x="16915" y="29628"/>
                  <a:pt x="16915" y="29646"/>
                </a:cubicBezTo>
                <a:cubicBezTo>
                  <a:pt x="16933" y="29664"/>
                  <a:pt x="16915" y="29700"/>
                  <a:pt x="16878" y="29700"/>
                </a:cubicBezTo>
                <a:cubicBezTo>
                  <a:pt x="16842" y="29719"/>
                  <a:pt x="16788" y="29700"/>
                  <a:pt x="16770" y="29664"/>
                </a:cubicBezTo>
                <a:cubicBezTo>
                  <a:pt x="16752" y="29628"/>
                  <a:pt x="16733" y="29628"/>
                  <a:pt x="16715" y="29628"/>
                </a:cubicBezTo>
                <a:cubicBezTo>
                  <a:pt x="16643" y="29628"/>
                  <a:pt x="16589" y="29664"/>
                  <a:pt x="16589" y="29737"/>
                </a:cubicBezTo>
                <a:cubicBezTo>
                  <a:pt x="16571" y="29773"/>
                  <a:pt x="16571" y="29809"/>
                  <a:pt x="16589" y="29827"/>
                </a:cubicBezTo>
                <a:lnTo>
                  <a:pt x="16589" y="29918"/>
                </a:lnTo>
                <a:cubicBezTo>
                  <a:pt x="16589" y="29936"/>
                  <a:pt x="16534" y="29918"/>
                  <a:pt x="16516" y="29918"/>
                </a:cubicBezTo>
                <a:cubicBezTo>
                  <a:pt x="16480" y="29918"/>
                  <a:pt x="16444" y="29918"/>
                  <a:pt x="16408" y="29918"/>
                </a:cubicBezTo>
                <a:cubicBezTo>
                  <a:pt x="16353" y="29918"/>
                  <a:pt x="16317" y="29936"/>
                  <a:pt x="16281" y="29954"/>
                </a:cubicBezTo>
                <a:cubicBezTo>
                  <a:pt x="16281" y="29809"/>
                  <a:pt x="16317" y="29664"/>
                  <a:pt x="16408" y="29537"/>
                </a:cubicBezTo>
                <a:cubicBezTo>
                  <a:pt x="16426" y="29519"/>
                  <a:pt x="16426" y="29501"/>
                  <a:pt x="16408" y="29483"/>
                </a:cubicBezTo>
                <a:cubicBezTo>
                  <a:pt x="16389" y="29447"/>
                  <a:pt x="16353" y="29429"/>
                  <a:pt x="16299" y="29429"/>
                </a:cubicBezTo>
                <a:cubicBezTo>
                  <a:pt x="16281" y="29429"/>
                  <a:pt x="16226" y="29429"/>
                  <a:pt x="16208" y="29393"/>
                </a:cubicBezTo>
                <a:cubicBezTo>
                  <a:pt x="16208" y="29356"/>
                  <a:pt x="16245" y="29320"/>
                  <a:pt x="16245" y="29302"/>
                </a:cubicBezTo>
                <a:cubicBezTo>
                  <a:pt x="16281" y="29266"/>
                  <a:pt x="16299" y="29211"/>
                  <a:pt x="16299" y="29175"/>
                </a:cubicBezTo>
                <a:cubicBezTo>
                  <a:pt x="16299" y="29067"/>
                  <a:pt x="16208" y="28994"/>
                  <a:pt x="16100" y="28994"/>
                </a:cubicBezTo>
                <a:cubicBezTo>
                  <a:pt x="16009" y="28994"/>
                  <a:pt x="15919" y="29085"/>
                  <a:pt x="15900" y="29175"/>
                </a:cubicBezTo>
                <a:cubicBezTo>
                  <a:pt x="15900" y="29230"/>
                  <a:pt x="15900" y="29284"/>
                  <a:pt x="15919" y="29338"/>
                </a:cubicBezTo>
                <a:cubicBezTo>
                  <a:pt x="15919" y="29393"/>
                  <a:pt x="15882" y="29411"/>
                  <a:pt x="15864" y="29465"/>
                </a:cubicBezTo>
                <a:cubicBezTo>
                  <a:pt x="15810" y="29556"/>
                  <a:pt x="15864" y="29628"/>
                  <a:pt x="15900" y="29719"/>
                </a:cubicBezTo>
                <a:cubicBezTo>
                  <a:pt x="15919" y="29737"/>
                  <a:pt x="15937" y="29773"/>
                  <a:pt x="15900" y="29791"/>
                </a:cubicBezTo>
                <a:cubicBezTo>
                  <a:pt x="15882" y="29827"/>
                  <a:pt x="15828" y="29827"/>
                  <a:pt x="15810" y="29827"/>
                </a:cubicBezTo>
                <a:cubicBezTo>
                  <a:pt x="15756" y="29827"/>
                  <a:pt x="15701" y="29845"/>
                  <a:pt x="15647" y="29863"/>
                </a:cubicBezTo>
                <a:cubicBezTo>
                  <a:pt x="15611" y="29882"/>
                  <a:pt x="15574" y="29918"/>
                  <a:pt x="15538" y="29954"/>
                </a:cubicBezTo>
                <a:cubicBezTo>
                  <a:pt x="15466" y="30081"/>
                  <a:pt x="15430" y="30207"/>
                  <a:pt x="15430" y="30334"/>
                </a:cubicBezTo>
                <a:cubicBezTo>
                  <a:pt x="15411" y="30407"/>
                  <a:pt x="15375" y="30479"/>
                  <a:pt x="15357" y="30552"/>
                </a:cubicBezTo>
                <a:cubicBezTo>
                  <a:pt x="15339" y="30588"/>
                  <a:pt x="15321" y="30642"/>
                  <a:pt x="15303" y="30696"/>
                </a:cubicBezTo>
                <a:lnTo>
                  <a:pt x="15303" y="30696"/>
                </a:lnTo>
                <a:cubicBezTo>
                  <a:pt x="15285" y="30678"/>
                  <a:pt x="15249" y="30715"/>
                  <a:pt x="15267" y="30733"/>
                </a:cubicBezTo>
                <a:lnTo>
                  <a:pt x="15285" y="30751"/>
                </a:lnTo>
                <a:cubicBezTo>
                  <a:pt x="15285" y="30769"/>
                  <a:pt x="15285" y="30787"/>
                  <a:pt x="15285" y="30787"/>
                </a:cubicBezTo>
                <a:cubicBezTo>
                  <a:pt x="15285" y="30859"/>
                  <a:pt x="15230" y="30932"/>
                  <a:pt x="15176" y="30968"/>
                </a:cubicBezTo>
                <a:cubicBezTo>
                  <a:pt x="15086" y="31041"/>
                  <a:pt x="14995" y="31095"/>
                  <a:pt x="14959" y="31222"/>
                </a:cubicBezTo>
                <a:cubicBezTo>
                  <a:pt x="14923" y="31330"/>
                  <a:pt x="14959" y="31439"/>
                  <a:pt x="14941" y="31548"/>
                </a:cubicBezTo>
                <a:cubicBezTo>
                  <a:pt x="14904" y="31674"/>
                  <a:pt x="14778" y="31747"/>
                  <a:pt x="14687" y="31801"/>
                </a:cubicBezTo>
                <a:cubicBezTo>
                  <a:pt x="14633" y="31819"/>
                  <a:pt x="14578" y="31874"/>
                  <a:pt x="14542" y="31928"/>
                </a:cubicBezTo>
                <a:cubicBezTo>
                  <a:pt x="14524" y="31964"/>
                  <a:pt x="14506" y="32000"/>
                  <a:pt x="14524" y="32055"/>
                </a:cubicBezTo>
                <a:cubicBezTo>
                  <a:pt x="14470" y="32055"/>
                  <a:pt x="14415" y="32091"/>
                  <a:pt x="14397" y="32127"/>
                </a:cubicBezTo>
                <a:cubicBezTo>
                  <a:pt x="14343" y="32200"/>
                  <a:pt x="14343" y="32290"/>
                  <a:pt x="14397" y="32363"/>
                </a:cubicBezTo>
                <a:cubicBezTo>
                  <a:pt x="14415" y="32417"/>
                  <a:pt x="14470" y="32471"/>
                  <a:pt x="14415" y="32525"/>
                </a:cubicBezTo>
                <a:cubicBezTo>
                  <a:pt x="14397" y="32562"/>
                  <a:pt x="14361" y="32598"/>
                  <a:pt x="14325" y="32616"/>
                </a:cubicBezTo>
                <a:lnTo>
                  <a:pt x="14216" y="32725"/>
                </a:lnTo>
                <a:cubicBezTo>
                  <a:pt x="14216" y="32725"/>
                  <a:pt x="14180" y="32779"/>
                  <a:pt x="14162" y="32779"/>
                </a:cubicBezTo>
                <a:lnTo>
                  <a:pt x="14144" y="32761"/>
                </a:lnTo>
                <a:cubicBezTo>
                  <a:pt x="14108" y="32743"/>
                  <a:pt x="14053" y="32743"/>
                  <a:pt x="14017" y="32761"/>
                </a:cubicBezTo>
                <a:cubicBezTo>
                  <a:pt x="13963" y="32815"/>
                  <a:pt x="13945" y="32888"/>
                  <a:pt x="13963" y="32942"/>
                </a:cubicBezTo>
                <a:cubicBezTo>
                  <a:pt x="13981" y="32996"/>
                  <a:pt x="14053" y="33087"/>
                  <a:pt x="13981" y="33123"/>
                </a:cubicBezTo>
                <a:cubicBezTo>
                  <a:pt x="13927" y="33159"/>
                  <a:pt x="13872" y="33105"/>
                  <a:pt x="13818" y="33069"/>
                </a:cubicBezTo>
                <a:cubicBezTo>
                  <a:pt x="13691" y="32924"/>
                  <a:pt x="13601" y="32761"/>
                  <a:pt x="13564" y="32562"/>
                </a:cubicBezTo>
                <a:cubicBezTo>
                  <a:pt x="13564" y="32544"/>
                  <a:pt x="13546" y="32525"/>
                  <a:pt x="13510" y="32525"/>
                </a:cubicBezTo>
                <a:cubicBezTo>
                  <a:pt x="13456" y="32525"/>
                  <a:pt x="13401" y="32507"/>
                  <a:pt x="13365" y="32471"/>
                </a:cubicBezTo>
                <a:lnTo>
                  <a:pt x="13347" y="32453"/>
                </a:lnTo>
                <a:cubicBezTo>
                  <a:pt x="13293" y="32399"/>
                  <a:pt x="13220" y="32453"/>
                  <a:pt x="13238" y="32507"/>
                </a:cubicBezTo>
                <a:cubicBezTo>
                  <a:pt x="13238" y="32507"/>
                  <a:pt x="13238" y="32525"/>
                  <a:pt x="13238" y="32525"/>
                </a:cubicBezTo>
                <a:cubicBezTo>
                  <a:pt x="13238" y="32544"/>
                  <a:pt x="13220" y="32580"/>
                  <a:pt x="13202" y="32580"/>
                </a:cubicBezTo>
                <a:cubicBezTo>
                  <a:pt x="13166" y="32580"/>
                  <a:pt x="13148" y="32598"/>
                  <a:pt x="13130" y="32616"/>
                </a:cubicBezTo>
                <a:cubicBezTo>
                  <a:pt x="13093" y="32652"/>
                  <a:pt x="13093" y="32670"/>
                  <a:pt x="13093" y="32707"/>
                </a:cubicBezTo>
                <a:cubicBezTo>
                  <a:pt x="13093" y="32761"/>
                  <a:pt x="13112" y="32815"/>
                  <a:pt x="13148" y="32851"/>
                </a:cubicBezTo>
                <a:cubicBezTo>
                  <a:pt x="13166" y="32851"/>
                  <a:pt x="13166" y="32870"/>
                  <a:pt x="13166" y="32888"/>
                </a:cubicBezTo>
                <a:cubicBezTo>
                  <a:pt x="13166" y="32906"/>
                  <a:pt x="13148" y="32924"/>
                  <a:pt x="13148" y="32942"/>
                </a:cubicBezTo>
                <a:cubicBezTo>
                  <a:pt x="13130" y="32960"/>
                  <a:pt x="13112" y="32978"/>
                  <a:pt x="13093" y="33014"/>
                </a:cubicBezTo>
                <a:cubicBezTo>
                  <a:pt x="13093" y="32996"/>
                  <a:pt x="13093" y="32978"/>
                  <a:pt x="13075" y="32960"/>
                </a:cubicBezTo>
                <a:lnTo>
                  <a:pt x="12876" y="32779"/>
                </a:lnTo>
                <a:lnTo>
                  <a:pt x="12768" y="32707"/>
                </a:lnTo>
                <a:cubicBezTo>
                  <a:pt x="12749" y="32688"/>
                  <a:pt x="12749" y="32670"/>
                  <a:pt x="12731" y="32670"/>
                </a:cubicBezTo>
                <a:lnTo>
                  <a:pt x="12731" y="32652"/>
                </a:lnTo>
                <a:cubicBezTo>
                  <a:pt x="12731" y="32616"/>
                  <a:pt x="12713" y="32580"/>
                  <a:pt x="12677" y="32580"/>
                </a:cubicBezTo>
                <a:cubicBezTo>
                  <a:pt x="12568" y="32562"/>
                  <a:pt x="12478" y="32598"/>
                  <a:pt x="12387" y="32670"/>
                </a:cubicBezTo>
                <a:cubicBezTo>
                  <a:pt x="12351" y="32688"/>
                  <a:pt x="12333" y="32743"/>
                  <a:pt x="12333" y="32797"/>
                </a:cubicBezTo>
                <a:cubicBezTo>
                  <a:pt x="12260" y="32779"/>
                  <a:pt x="12188" y="32797"/>
                  <a:pt x="12134" y="32815"/>
                </a:cubicBezTo>
                <a:cubicBezTo>
                  <a:pt x="12061" y="32815"/>
                  <a:pt x="11989" y="32870"/>
                  <a:pt x="11953" y="32942"/>
                </a:cubicBezTo>
                <a:cubicBezTo>
                  <a:pt x="11934" y="32978"/>
                  <a:pt x="11934" y="33033"/>
                  <a:pt x="11916" y="33069"/>
                </a:cubicBezTo>
                <a:cubicBezTo>
                  <a:pt x="11880" y="33123"/>
                  <a:pt x="11790" y="33159"/>
                  <a:pt x="11753" y="33214"/>
                </a:cubicBezTo>
                <a:cubicBezTo>
                  <a:pt x="11717" y="33232"/>
                  <a:pt x="11699" y="33286"/>
                  <a:pt x="11699" y="33322"/>
                </a:cubicBezTo>
                <a:cubicBezTo>
                  <a:pt x="11699" y="33359"/>
                  <a:pt x="11699" y="33377"/>
                  <a:pt x="11717" y="33395"/>
                </a:cubicBezTo>
                <a:cubicBezTo>
                  <a:pt x="11717" y="33431"/>
                  <a:pt x="11753" y="33449"/>
                  <a:pt x="11753" y="33467"/>
                </a:cubicBezTo>
                <a:cubicBezTo>
                  <a:pt x="11771" y="33485"/>
                  <a:pt x="11735" y="33558"/>
                  <a:pt x="11699" y="33558"/>
                </a:cubicBezTo>
                <a:cubicBezTo>
                  <a:pt x="11627" y="33576"/>
                  <a:pt x="11572" y="33576"/>
                  <a:pt x="11500" y="33558"/>
                </a:cubicBezTo>
                <a:cubicBezTo>
                  <a:pt x="11464" y="33558"/>
                  <a:pt x="11446" y="33576"/>
                  <a:pt x="11427" y="33612"/>
                </a:cubicBezTo>
                <a:cubicBezTo>
                  <a:pt x="11391" y="33721"/>
                  <a:pt x="11409" y="33847"/>
                  <a:pt x="11446" y="33956"/>
                </a:cubicBezTo>
                <a:cubicBezTo>
                  <a:pt x="11427" y="33992"/>
                  <a:pt x="11391" y="34029"/>
                  <a:pt x="11391" y="34083"/>
                </a:cubicBezTo>
                <a:cubicBezTo>
                  <a:pt x="11337" y="34065"/>
                  <a:pt x="11301" y="34010"/>
                  <a:pt x="11283" y="33974"/>
                </a:cubicBezTo>
                <a:cubicBezTo>
                  <a:pt x="11246" y="33902"/>
                  <a:pt x="11210" y="33847"/>
                  <a:pt x="11156" y="33793"/>
                </a:cubicBezTo>
                <a:cubicBezTo>
                  <a:pt x="11120" y="33775"/>
                  <a:pt x="11083" y="33775"/>
                  <a:pt x="11047" y="33775"/>
                </a:cubicBezTo>
                <a:cubicBezTo>
                  <a:pt x="11011" y="33775"/>
                  <a:pt x="11011" y="33739"/>
                  <a:pt x="11011" y="33703"/>
                </a:cubicBezTo>
                <a:cubicBezTo>
                  <a:pt x="11029" y="33612"/>
                  <a:pt x="11065" y="33522"/>
                  <a:pt x="11120" y="33449"/>
                </a:cubicBezTo>
                <a:cubicBezTo>
                  <a:pt x="11138" y="33413"/>
                  <a:pt x="11120" y="33377"/>
                  <a:pt x="11083" y="33359"/>
                </a:cubicBezTo>
                <a:cubicBezTo>
                  <a:pt x="11029" y="33340"/>
                  <a:pt x="10993" y="33322"/>
                  <a:pt x="10957" y="33286"/>
                </a:cubicBezTo>
                <a:cubicBezTo>
                  <a:pt x="10957" y="33268"/>
                  <a:pt x="10957" y="33250"/>
                  <a:pt x="10957" y="33232"/>
                </a:cubicBezTo>
                <a:cubicBezTo>
                  <a:pt x="10975" y="33214"/>
                  <a:pt x="10993" y="33177"/>
                  <a:pt x="10993" y="33141"/>
                </a:cubicBezTo>
                <a:cubicBezTo>
                  <a:pt x="10993" y="33105"/>
                  <a:pt x="10993" y="33069"/>
                  <a:pt x="10975" y="33033"/>
                </a:cubicBezTo>
                <a:cubicBezTo>
                  <a:pt x="10957" y="33014"/>
                  <a:pt x="10938" y="32996"/>
                  <a:pt x="10938" y="32978"/>
                </a:cubicBezTo>
                <a:lnTo>
                  <a:pt x="10938" y="32779"/>
                </a:lnTo>
                <a:cubicBezTo>
                  <a:pt x="10938" y="32761"/>
                  <a:pt x="10920" y="32725"/>
                  <a:pt x="10902" y="32707"/>
                </a:cubicBezTo>
                <a:cubicBezTo>
                  <a:pt x="10866" y="32670"/>
                  <a:pt x="10848" y="32652"/>
                  <a:pt x="10812" y="32634"/>
                </a:cubicBezTo>
                <a:cubicBezTo>
                  <a:pt x="10794" y="32634"/>
                  <a:pt x="10775" y="32598"/>
                  <a:pt x="10757" y="32580"/>
                </a:cubicBezTo>
                <a:cubicBezTo>
                  <a:pt x="10739" y="32544"/>
                  <a:pt x="10721" y="32525"/>
                  <a:pt x="10703" y="32507"/>
                </a:cubicBezTo>
                <a:cubicBezTo>
                  <a:pt x="10612" y="32435"/>
                  <a:pt x="10486" y="32417"/>
                  <a:pt x="10377" y="32471"/>
                </a:cubicBezTo>
                <a:cubicBezTo>
                  <a:pt x="10250" y="32525"/>
                  <a:pt x="10232" y="32670"/>
                  <a:pt x="10214" y="32797"/>
                </a:cubicBezTo>
                <a:cubicBezTo>
                  <a:pt x="10214" y="32870"/>
                  <a:pt x="10196" y="32924"/>
                  <a:pt x="10160" y="32978"/>
                </a:cubicBezTo>
                <a:cubicBezTo>
                  <a:pt x="10160" y="32996"/>
                  <a:pt x="10142" y="32996"/>
                  <a:pt x="10124" y="33014"/>
                </a:cubicBezTo>
                <a:cubicBezTo>
                  <a:pt x="10105" y="33014"/>
                  <a:pt x="10051" y="33014"/>
                  <a:pt x="10033" y="33014"/>
                </a:cubicBezTo>
                <a:cubicBezTo>
                  <a:pt x="9961" y="33014"/>
                  <a:pt x="9906" y="33033"/>
                  <a:pt x="9870" y="33105"/>
                </a:cubicBezTo>
                <a:cubicBezTo>
                  <a:pt x="9852" y="33141"/>
                  <a:pt x="9834" y="33177"/>
                  <a:pt x="9816" y="33232"/>
                </a:cubicBezTo>
                <a:lnTo>
                  <a:pt x="9816" y="33232"/>
                </a:lnTo>
                <a:lnTo>
                  <a:pt x="9798" y="33232"/>
                </a:lnTo>
                <a:cubicBezTo>
                  <a:pt x="9743" y="33214"/>
                  <a:pt x="9707" y="33232"/>
                  <a:pt x="9671" y="33250"/>
                </a:cubicBezTo>
                <a:cubicBezTo>
                  <a:pt x="9616" y="33304"/>
                  <a:pt x="9616" y="33359"/>
                  <a:pt x="9635" y="33431"/>
                </a:cubicBezTo>
                <a:cubicBezTo>
                  <a:pt x="9653" y="33485"/>
                  <a:pt x="9689" y="33540"/>
                  <a:pt x="9707" y="33594"/>
                </a:cubicBezTo>
                <a:cubicBezTo>
                  <a:pt x="9707" y="33612"/>
                  <a:pt x="9707" y="33612"/>
                  <a:pt x="9707" y="33630"/>
                </a:cubicBezTo>
                <a:lnTo>
                  <a:pt x="9707" y="33630"/>
                </a:lnTo>
                <a:lnTo>
                  <a:pt x="9707" y="33630"/>
                </a:lnTo>
                <a:cubicBezTo>
                  <a:pt x="9671" y="33630"/>
                  <a:pt x="9635" y="33630"/>
                  <a:pt x="9598" y="33648"/>
                </a:cubicBezTo>
                <a:cubicBezTo>
                  <a:pt x="9544" y="33703"/>
                  <a:pt x="9508" y="33775"/>
                  <a:pt x="9526" y="33866"/>
                </a:cubicBezTo>
                <a:cubicBezTo>
                  <a:pt x="9526" y="33884"/>
                  <a:pt x="9526" y="33938"/>
                  <a:pt x="9508" y="33956"/>
                </a:cubicBezTo>
                <a:lnTo>
                  <a:pt x="9508" y="33956"/>
                </a:lnTo>
                <a:cubicBezTo>
                  <a:pt x="9490" y="33938"/>
                  <a:pt x="9472" y="33938"/>
                  <a:pt x="9472" y="33956"/>
                </a:cubicBezTo>
                <a:lnTo>
                  <a:pt x="9472" y="33956"/>
                </a:lnTo>
                <a:cubicBezTo>
                  <a:pt x="9453" y="33938"/>
                  <a:pt x="9417" y="33956"/>
                  <a:pt x="9417" y="33974"/>
                </a:cubicBezTo>
                <a:cubicBezTo>
                  <a:pt x="9381" y="33974"/>
                  <a:pt x="9345" y="33956"/>
                  <a:pt x="9327" y="33920"/>
                </a:cubicBezTo>
                <a:cubicBezTo>
                  <a:pt x="9309" y="33902"/>
                  <a:pt x="9290" y="33884"/>
                  <a:pt x="9309" y="33847"/>
                </a:cubicBezTo>
                <a:cubicBezTo>
                  <a:pt x="9309" y="33811"/>
                  <a:pt x="9290" y="33757"/>
                  <a:pt x="9272" y="33739"/>
                </a:cubicBezTo>
                <a:cubicBezTo>
                  <a:pt x="9218" y="33703"/>
                  <a:pt x="9164" y="33684"/>
                  <a:pt x="9109" y="33666"/>
                </a:cubicBezTo>
                <a:cubicBezTo>
                  <a:pt x="9073" y="33666"/>
                  <a:pt x="9019" y="33648"/>
                  <a:pt x="8965" y="33630"/>
                </a:cubicBezTo>
                <a:cubicBezTo>
                  <a:pt x="8892" y="33612"/>
                  <a:pt x="8820" y="33612"/>
                  <a:pt x="8747" y="33648"/>
                </a:cubicBezTo>
                <a:cubicBezTo>
                  <a:pt x="8675" y="33703"/>
                  <a:pt x="8657" y="33793"/>
                  <a:pt x="8693" y="33884"/>
                </a:cubicBezTo>
                <a:cubicBezTo>
                  <a:pt x="8711" y="33920"/>
                  <a:pt x="8711" y="33956"/>
                  <a:pt x="8729" y="33992"/>
                </a:cubicBezTo>
                <a:cubicBezTo>
                  <a:pt x="8729" y="34010"/>
                  <a:pt x="8693" y="34029"/>
                  <a:pt x="8675" y="34047"/>
                </a:cubicBezTo>
                <a:cubicBezTo>
                  <a:pt x="8602" y="34083"/>
                  <a:pt x="8512" y="34137"/>
                  <a:pt x="8494" y="34228"/>
                </a:cubicBezTo>
                <a:cubicBezTo>
                  <a:pt x="8476" y="34336"/>
                  <a:pt x="8512" y="34427"/>
                  <a:pt x="8602" y="34499"/>
                </a:cubicBezTo>
                <a:cubicBezTo>
                  <a:pt x="8675" y="34554"/>
                  <a:pt x="8765" y="34590"/>
                  <a:pt x="8802" y="34681"/>
                </a:cubicBezTo>
                <a:cubicBezTo>
                  <a:pt x="8802" y="34717"/>
                  <a:pt x="8802" y="34771"/>
                  <a:pt x="8802" y="34807"/>
                </a:cubicBezTo>
                <a:cubicBezTo>
                  <a:pt x="8802" y="34825"/>
                  <a:pt x="8802" y="34844"/>
                  <a:pt x="8783" y="34862"/>
                </a:cubicBezTo>
                <a:cubicBezTo>
                  <a:pt x="8783" y="34880"/>
                  <a:pt x="8783" y="34880"/>
                  <a:pt x="8783" y="34898"/>
                </a:cubicBezTo>
                <a:cubicBezTo>
                  <a:pt x="8765" y="34880"/>
                  <a:pt x="8765" y="34880"/>
                  <a:pt x="8747" y="34880"/>
                </a:cubicBezTo>
                <a:cubicBezTo>
                  <a:pt x="8711" y="34862"/>
                  <a:pt x="8693" y="34862"/>
                  <a:pt x="8657" y="34880"/>
                </a:cubicBezTo>
                <a:cubicBezTo>
                  <a:pt x="8602" y="34880"/>
                  <a:pt x="8566" y="34934"/>
                  <a:pt x="8548" y="34988"/>
                </a:cubicBezTo>
                <a:cubicBezTo>
                  <a:pt x="8548" y="35043"/>
                  <a:pt x="8566" y="35097"/>
                  <a:pt x="8602" y="35151"/>
                </a:cubicBezTo>
                <a:cubicBezTo>
                  <a:pt x="8639" y="35188"/>
                  <a:pt x="8693" y="35224"/>
                  <a:pt x="8729" y="35260"/>
                </a:cubicBezTo>
                <a:cubicBezTo>
                  <a:pt x="8765" y="35278"/>
                  <a:pt x="8783" y="35314"/>
                  <a:pt x="8765" y="35351"/>
                </a:cubicBezTo>
                <a:cubicBezTo>
                  <a:pt x="8747" y="35369"/>
                  <a:pt x="8711" y="35387"/>
                  <a:pt x="8693" y="35387"/>
                </a:cubicBezTo>
                <a:cubicBezTo>
                  <a:pt x="8657" y="35369"/>
                  <a:pt x="8620" y="35369"/>
                  <a:pt x="8584" y="35387"/>
                </a:cubicBezTo>
                <a:cubicBezTo>
                  <a:pt x="8548" y="35405"/>
                  <a:pt x="8530" y="35423"/>
                  <a:pt x="8512" y="35459"/>
                </a:cubicBezTo>
                <a:cubicBezTo>
                  <a:pt x="8494" y="35514"/>
                  <a:pt x="8457" y="35568"/>
                  <a:pt x="8457" y="35622"/>
                </a:cubicBezTo>
                <a:cubicBezTo>
                  <a:pt x="8439" y="35677"/>
                  <a:pt x="8421" y="35749"/>
                  <a:pt x="8421" y="35803"/>
                </a:cubicBezTo>
                <a:cubicBezTo>
                  <a:pt x="8439" y="35840"/>
                  <a:pt x="8439" y="35876"/>
                  <a:pt x="8439" y="35894"/>
                </a:cubicBezTo>
                <a:cubicBezTo>
                  <a:pt x="8367" y="35948"/>
                  <a:pt x="8313" y="36021"/>
                  <a:pt x="8313" y="36111"/>
                </a:cubicBezTo>
                <a:cubicBezTo>
                  <a:pt x="8313" y="36202"/>
                  <a:pt x="8331" y="36292"/>
                  <a:pt x="8403" y="36365"/>
                </a:cubicBezTo>
                <a:lnTo>
                  <a:pt x="8258" y="36401"/>
                </a:lnTo>
                <a:lnTo>
                  <a:pt x="8131" y="36419"/>
                </a:lnTo>
                <a:lnTo>
                  <a:pt x="8077" y="36437"/>
                </a:lnTo>
                <a:lnTo>
                  <a:pt x="8059" y="36437"/>
                </a:lnTo>
                <a:cubicBezTo>
                  <a:pt x="7950" y="36419"/>
                  <a:pt x="7860" y="36528"/>
                  <a:pt x="7769" y="36582"/>
                </a:cubicBezTo>
                <a:lnTo>
                  <a:pt x="7751" y="36582"/>
                </a:lnTo>
                <a:lnTo>
                  <a:pt x="7751" y="36582"/>
                </a:lnTo>
                <a:lnTo>
                  <a:pt x="7733" y="36582"/>
                </a:lnTo>
                <a:lnTo>
                  <a:pt x="7697" y="36582"/>
                </a:lnTo>
                <a:lnTo>
                  <a:pt x="7697" y="36582"/>
                </a:lnTo>
                <a:cubicBezTo>
                  <a:pt x="7679" y="36582"/>
                  <a:pt x="7661" y="36564"/>
                  <a:pt x="7661" y="36546"/>
                </a:cubicBezTo>
                <a:cubicBezTo>
                  <a:pt x="7606" y="36473"/>
                  <a:pt x="7624" y="36383"/>
                  <a:pt x="7624" y="36292"/>
                </a:cubicBezTo>
                <a:cubicBezTo>
                  <a:pt x="7606" y="36274"/>
                  <a:pt x="7606" y="36238"/>
                  <a:pt x="7588" y="36220"/>
                </a:cubicBezTo>
                <a:cubicBezTo>
                  <a:pt x="7588" y="36202"/>
                  <a:pt x="7570" y="36165"/>
                  <a:pt x="7552" y="36147"/>
                </a:cubicBezTo>
                <a:cubicBezTo>
                  <a:pt x="7534" y="36111"/>
                  <a:pt x="7588" y="36057"/>
                  <a:pt x="7606" y="36021"/>
                </a:cubicBezTo>
                <a:cubicBezTo>
                  <a:pt x="7624" y="35984"/>
                  <a:pt x="7606" y="35930"/>
                  <a:pt x="7552" y="35930"/>
                </a:cubicBezTo>
                <a:lnTo>
                  <a:pt x="7516" y="35930"/>
                </a:lnTo>
                <a:lnTo>
                  <a:pt x="7498" y="35912"/>
                </a:lnTo>
                <a:cubicBezTo>
                  <a:pt x="7461" y="35894"/>
                  <a:pt x="7443" y="35894"/>
                  <a:pt x="7425" y="35876"/>
                </a:cubicBezTo>
                <a:cubicBezTo>
                  <a:pt x="7371" y="35821"/>
                  <a:pt x="7335" y="35767"/>
                  <a:pt x="7298" y="35713"/>
                </a:cubicBezTo>
                <a:cubicBezTo>
                  <a:pt x="7226" y="35658"/>
                  <a:pt x="7172" y="35622"/>
                  <a:pt x="7099" y="35604"/>
                </a:cubicBezTo>
                <a:cubicBezTo>
                  <a:pt x="7063" y="35604"/>
                  <a:pt x="7045" y="35586"/>
                  <a:pt x="7027" y="35550"/>
                </a:cubicBezTo>
                <a:cubicBezTo>
                  <a:pt x="7009" y="35514"/>
                  <a:pt x="7009" y="35477"/>
                  <a:pt x="7027" y="35441"/>
                </a:cubicBezTo>
                <a:cubicBezTo>
                  <a:pt x="7045" y="35351"/>
                  <a:pt x="7009" y="35278"/>
                  <a:pt x="6954" y="35206"/>
                </a:cubicBezTo>
                <a:lnTo>
                  <a:pt x="6882" y="35151"/>
                </a:lnTo>
                <a:lnTo>
                  <a:pt x="6846" y="35115"/>
                </a:lnTo>
                <a:lnTo>
                  <a:pt x="6846" y="35115"/>
                </a:lnTo>
                <a:lnTo>
                  <a:pt x="6846" y="35115"/>
                </a:lnTo>
                <a:lnTo>
                  <a:pt x="6846" y="35115"/>
                </a:lnTo>
                <a:lnTo>
                  <a:pt x="6846" y="35115"/>
                </a:lnTo>
                <a:lnTo>
                  <a:pt x="6846" y="35097"/>
                </a:lnTo>
                <a:lnTo>
                  <a:pt x="6846" y="35079"/>
                </a:lnTo>
                <a:cubicBezTo>
                  <a:pt x="6846" y="35061"/>
                  <a:pt x="6864" y="35043"/>
                  <a:pt x="6882" y="35025"/>
                </a:cubicBezTo>
                <a:cubicBezTo>
                  <a:pt x="6954" y="34898"/>
                  <a:pt x="6918" y="34735"/>
                  <a:pt x="6791" y="34662"/>
                </a:cubicBezTo>
                <a:cubicBezTo>
                  <a:pt x="6646" y="34572"/>
                  <a:pt x="6429" y="34626"/>
                  <a:pt x="6357" y="34789"/>
                </a:cubicBezTo>
                <a:cubicBezTo>
                  <a:pt x="6321" y="34862"/>
                  <a:pt x="6302" y="34952"/>
                  <a:pt x="6321" y="35043"/>
                </a:cubicBezTo>
                <a:cubicBezTo>
                  <a:pt x="6339" y="35115"/>
                  <a:pt x="6375" y="35224"/>
                  <a:pt x="6339" y="35278"/>
                </a:cubicBezTo>
                <a:cubicBezTo>
                  <a:pt x="6321" y="35314"/>
                  <a:pt x="6284" y="35314"/>
                  <a:pt x="6248" y="35332"/>
                </a:cubicBezTo>
                <a:cubicBezTo>
                  <a:pt x="6212" y="35351"/>
                  <a:pt x="6176" y="35405"/>
                  <a:pt x="6176" y="35441"/>
                </a:cubicBezTo>
                <a:cubicBezTo>
                  <a:pt x="6158" y="35532"/>
                  <a:pt x="6158" y="35622"/>
                  <a:pt x="6176" y="35731"/>
                </a:cubicBezTo>
                <a:cubicBezTo>
                  <a:pt x="6194" y="35785"/>
                  <a:pt x="6176" y="35858"/>
                  <a:pt x="6121" y="35912"/>
                </a:cubicBezTo>
                <a:cubicBezTo>
                  <a:pt x="6067" y="35948"/>
                  <a:pt x="6013" y="35966"/>
                  <a:pt x="5958" y="36021"/>
                </a:cubicBezTo>
                <a:cubicBezTo>
                  <a:pt x="5904" y="36039"/>
                  <a:pt x="5868" y="36093"/>
                  <a:pt x="5832" y="36165"/>
                </a:cubicBezTo>
                <a:cubicBezTo>
                  <a:pt x="5813" y="36256"/>
                  <a:pt x="5832" y="36347"/>
                  <a:pt x="5886" y="36419"/>
                </a:cubicBezTo>
                <a:cubicBezTo>
                  <a:pt x="5922" y="36455"/>
                  <a:pt x="5940" y="36491"/>
                  <a:pt x="5958" y="36528"/>
                </a:cubicBezTo>
                <a:cubicBezTo>
                  <a:pt x="5976" y="36564"/>
                  <a:pt x="5958" y="36600"/>
                  <a:pt x="5940" y="36636"/>
                </a:cubicBezTo>
                <a:cubicBezTo>
                  <a:pt x="5904" y="36654"/>
                  <a:pt x="5886" y="36691"/>
                  <a:pt x="5868" y="36727"/>
                </a:cubicBezTo>
                <a:cubicBezTo>
                  <a:pt x="5832" y="36709"/>
                  <a:pt x="5777" y="36709"/>
                  <a:pt x="5723" y="36745"/>
                </a:cubicBezTo>
                <a:cubicBezTo>
                  <a:pt x="5632" y="36799"/>
                  <a:pt x="5650" y="36890"/>
                  <a:pt x="5687" y="36980"/>
                </a:cubicBezTo>
                <a:cubicBezTo>
                  <a:pt x="5687" y="36999"/>
                  <a:pt x="5705" y="37017"/>
                  <a:pt x="5705" y="37035"/>
                </a:cubicBezTo>
                <a:cubicBezTo>
                  <a:pt x="5705" y="37053"/>
                  <a:pt x="5705" y="37053"/>
                  <a:pt x="5705" y="37053"/>
                </a:cubicBezTo>
                <a:cubicBezTo>
                  <a:pt x="5687" y="37071"/>
                  <a:pt x="5669" y="37089"/>
                  <a:pt x="5650" y="37107"/>
                </a:cubicBezTo>
                <a:cubicBezTo>
                  <a:pt x="5632" y="37125"/>
                  <a:pt x="5632" y="37162"/>
                  <a:pt x="5632" y="37198"/>
                </a:cubicBezTo>
                <a:cubicBezTo>
                  <a:pt x="5632" y="37252"/>
                  <a:pt x="5687" y="37288"/>
                  <a:pt x="5723" y="37306"/>
                </a:cubicBezTo>
                <a:cubicBezTo>
                  <a:pt x="5759" y="37325"/>
                  <a:pt x="5832" y="37325"/>
                  <a:pt x="5850" y="37361"/>
                </a:cubicBezTo>
                <a:cubicBezTo>
                  <a:pt x="5850" y="37397"/>
                  <a:pt x="5832" y="37433"/>
                  <a:pt x="5795" y="37451"/>
                </a:cubicBezTo>
                <a:cubicBezTo>
                  <a:pt x="5741" y="37469"/>
                  <a:pt x="5687" y="37487"/>
                  <a:pt x="5632" y="37487"/>
                </a:cubicBezTo>
                <a:cubicBezTo>
                  <a:pt x="5614" y="37487"/>
                  <a:pt x="5596" y="37487"/>
                  <a:pt x="5578" y="37506"/>
                </a:cubicBezTo>
                <a:cubicBezTo>
                  <a:pt x="5560" y="37596"/>
                  <a:pt x="5578" y="37705"/>
                  <a:pt x="5650" y="37759"/>
                </a:cubicBezTo>
                <a:cubicBezTo>
                  <a:pt x="5687" y="37795"/>
                  <a:pt x="5705" y="37832"/>
                  <a:pt x="5741" y="37868"/>
                </a:cubicBezTo>
                <a:cubicBezTo>
                  <a:pt x="5759" y="37904"/>
                  <a:pt x="5741" y="37940"/>
                  <a:pt x="5705" y="37958"/>
                </a:cubicBezTo>
                <a:cubicBezTo>
                  <a:pt x="5669" y="37995"/>
                  <a:pt x="5650" y="38049"/>
                  <a:pt x="5650" y="38085"/>
                </a:cubicBezTo>
                <a:cubicBezTo>
                  <a:pt x="5650" y="38121"/>
                  <a:pt x="5687" y="38176"/>
                  <a:pt x="5650" y="38212"/>
                </a:cubicBezTo>
                <a:cubicBezTo>
                  <a:pt x="5614" y="38284"/>
                  <a:pt x="5487" y="38266"/>
                  <a:pt x="5415" y="38248"/>
                </a:cubicBezTo>
                <a:cubicBezTo>
                  <a:pt x="5379" y="38230"/>
                  <a:pt x="5343" y="38266"/>
                  <a:pt x="5343" y="38302"/>
                </a:cubicBezTo>
                <a:cubicBezTo>
                  <a:pt x="5324" y="38502"/>
                  <a:pt x="5506" y="38646"/>
                  <a:pt x="5596" y="38809"/>
                </a:cubicBezTo>
                <a:cubicBezTo>
                  <a:pt x="5614" y="38846"/>
                  <a:pt x="5632" y="38900"/>
                  <a:pt x="5650" y="38936"/>
                </a:cubicBezTo>
                <a:cubicBezTo>
                  <a:pt x="5614" y="38936"/>
                  <a:pt x="5596" y="38936"/>
                  <a:pt x="5578" y="38918"/>
                </a:cubicBezTo>
                <a:cubicBezTo>
                  <a:pt x="5542" y="38882"/>
                  <a:pt x="5506" y="38864"/>
                  <a:pt x="5469" y="38828"/>
                </a:cubicBezTo>
                <a:cubicBezTo>
                  <a:pt x="5415" y="38809"/>
                  <a:pt x="5361" y="38828"/>
                  <a:pt x="5306" y="38864"/>
                </a:cubicBezTo>
                <a:cubicBezTo>
                  <a:pt x="5252" y="38809"/>
                  <a:pt x="5162" y="38791"/>
                  <a:pt x="5107" y="38846"/>
                </a:cubicBezTo>
                <a:cubicBezTo>
                  <a:pt x="5035" y="38882"/>
                  <a:pt x="4999" y="38991"/>
                  <a:pt x="5035" y="39063"/>
                </a:cubicBezTo>
                <a:cubicBezTo>
                  <a:pt x="4944" y="39099"/>
                  <a:pt x="4854" y="39099"/>
                  <a:pt x="4763" y="39063"/>
                </a:cubicBezTo>
                <a:cubicBezTo>
                  <a:pt x="4745" y="39063"/>
                  <a:pt x="4709" y="39063"/>
                  <a:pt x="4709" y="39081"/>
                </a:cubicBezTo>
                <a:cubicBezTo>
                  <a:pt x="4654" y="39172"/>
                  <a:pt x="4654" y="39244"/>
                  <a:pt x="4654" y="39335"/>
                </a:cubicBezTo>
                <a:cubicBezTo>
                  <a:pt x="4636" y="39353"/>
                  <a:pt x="4600" y="39353"/>
                  <a:pt x="4582" y="39335"/>
                </a:cubicBezTo>
                <a:cubicBezTo>
                  <a:pt x="4564" y="39298"/>
                  <a:pt x="4528" y="39317"/>
                  <a:pt x="4510" y="39335"/>
                </a:cubicBezTo>
                <a:cubicBezTo>
                  <a:pt x="4455" y="39407"/>
                  <a:pt x="4365" y="39443"/>
                  <a:pt x="4347" y="39534"/>
                </a:cubicBezTo>
                <a:cubicBezTo>
                  <a:pt x="4328" y="39588"/>
                  <a:pt x="4328" y="39624"/>
                  <a:pt x="4347" y="39661"/>
                </a:cubicBezTo>
                <a:cubicBezTo>
                  <a:pt x="4310" y="39643"/>
                  <a:pt x="4274" y="39624"/>
                  <a:pt x="4256" y="39624"/>
                </a:cubicBezTo>
                <a:cubicBezTo>
                  <a:pt x="4184" y="39606"/>
                  <a:pt x="4129" y="39643"/>
                  <a:pt x="4093" y="39697"/>
                </a:cubicBezTo>
                <a:cubicBezTo>
                  <a:pt x="4021" y="39806"/>
                  <a:pt x="4039" y="39950"/>
                  <a:pt x="4147" y="40041"/>
                </a:cubicBezTo>
                <a:cubicBezTo>
                  <a:pt x="4111" y="40077"/>
                  <a:pt x="4075" y="40113"/>
                  <a:pt x="4021" y="40150"/>
                </a:cubicBezTo>
                <a:lnTo>
                  <a:pt x="3948" y="40222"/>
                </a:lnTo>
                <a:lnTo>
                  <a:pt x="3894" y="40258"/>
                </a:lnTo>
                <a:cubicBezTo>
                  <a:pt x="3894" y="40222"/>
                  <a:pt x="3858" y="40204"/>
                  <a:pt x="3821" y="40222"/>
                </a:cubicBezTo>
                <a:cubicBezTo>
                  <a:pt x="3785" y="40258"/>
                  <a:pt x="3785" y="40294"/>
                  <a:pt x="3803" y="40331"/>
                </a:cubicBezTo>
                <a:cubicBezTo>
                  <a:pt x="3803" y="40367"/>
                  <a:pt x="3803" y="40403"/>
                  <a:pt x="3785" y="40439"/>
                </a:cubicBezTo>
                <a:lnTo>
                  <a:pt x="3767" y="40439"/>
                </a:lnTo>
                <a:cubicBezTo>
                  <a:pt x="3749" y="40421"/>
                  <a:pt x="3713" y="40421"/>
                  <a:pt x="3695" y="40439"/>
                </a:cubicBezTo>
                <a:cubicBezTo>
                  <a:pt x="3677" y="40457"/>
                  <a:pt x="3677" y="40476"/>
                  <a:pt x="3695" y="40494"/>
                </a:cubicBezTo>
                <a:cubicBezTo>
                  <a:pt x="3713" y="40494"/>
                  <a:pt x="3713" y="40512"/>
                  <a:pt x="3713" y="40512"/>
                </a:cubicBezTo>
                <a:cubicBezTo>
                  <a:pt x="3749" y="40584"/>
                  <a:pt x="3677" y="40657"/>
                  <a:pt x="3604" y="40620"/>
                </a:cubicBezTo>
                <a:cubicBezTo>
                  <a:pt x="3495" y="40584"/>
                  <a:pt x="3532" y="40439"/>
                  <a:pt x="3622" y="40421"/>
                </a:cubicBezTo>
                <a:cubicBezTo>
                  <a:pt x="3658" y="40421"/>
                  <a:pt x="3677" y="40367"/>
                  <a:pt x="3658" y="40331"/>
                </a:cubicBezTo>
                <a:lnTo>
                  <a:pt x="3532" y="40204"/>
                </a:lnTo>
                <a:cubicBezTo>
                  <a:pt x="3568" y="40186"/>
                  <a:pt x="3586" y="40131"/>
                  <a:pt x="3586" y="40095"/>
                </a:cubicBezTo>
                <a:cubicBezTo>
                  <a:pt x="3586" y="40059"/>
                  <a:pt x="3568" y="40041"/>
                  <a:pt x="3550" y="40041"/>
                </a:cubicBezTo>
                <a:cubicBezTo>
                  <a:pt x="3495" y="40041"/>
                  <a:pt x="3441" y="40041"/>
                  <a:pt x="3387" y="40059"/>
                </a:cubicBezTo>
                <a:cubicBezTo>
                  <a:pt x="3441" y="39878"/>
                  <a:pt x="3459" y="39697"/>
                  <a:pt x="3441" y="39516"/>
                </a:cubicBezTo>
                <a:cubicBezTo>
                  <a:pt x="3441" y="39498"/>
                  <a:pt x="3423" y="39480"/>
                  <a:pt x="3405" y="39480"/>
                </a:cubicBezTo>
                <a:lnTo>
                  <a:pt x="3405" y="39480"/>
                </a:lnTo>
                <a:cubicBezTo>
                  <a:pt x="3387" y="39389"/>
                  <a:pt x="3278" y="39335"/>
                  <a:pt x="3206" y="39317"/>
                </a:cubicBezTo>
                <a:cubicBezTo>
                  <a:pt x="3115" y="39280"/>
                  <a:pt x="3006" y="39298"/>
                  <a:pt x="2916" y="39353"/>
                </a:cubicBezTo>
                <a:cubicBezTo>
                  <a:pt x="2880" y="39389"/>
                  <a:pt x="2862" y="39443"/>
                  <a:pt x="2843" y="39498"/>
                </a:cubicBezTo>
                <a:cubicBezTo>
                  <a:pt x="2807" y="39498"/>
                  <a:pt x="2789" y="39516"/>
                  <a:pt x="2753" y="39552"/>
                </a:cubicBezTo>
                <a:cubicBezTo>
                  <a:pt x="2699" y="39606"/>
                  <a:pt x="2681" y="39697"/>
                  <a:pt x="2717" y="39769"/>
                </a:cubicBezTo>
                <a:cubicBezTo>
                  <a:pt x="2735" y="39842"/>
                  <a:pt x="2771" y="39932"/>
                  <a:pt x="2717" y="40005"/>
                </a:cubicBezTo>
                <a:cubicBezTo>
                  <a:pt x="2662" y="40077"/>
                  <a:pt x="2572" y="40059"/>
                  <a:pt x="2518" y="40113"/>
                </a:cubicBezTo>
                <a:cubicBezTo>
                  <a:pt x="2463" y="40186"/>
                  <a:pt x="2445" y="40276"/>
                  <a:pt x="2463" y="40367"/>
                </a:cubicBezTo>
                <a:cubicBezTo>
                  <a:pt x="2463" y="40457"/>
                  <a:pt x="2499" y="40530"/>
                  <a:pt x="2518" y="40620"/>
                </a:cubicBezTo>
                <a:cubicBezTo>
                  <a:pt x="2518" y="40675"/>
                  <a:pt x="2499" y="40747"/>
                  <a:pt x="2481" y="40802"/>
                </a:cubicBezTo>
                <a:cubicBezTo>
                  <a:pt x="2445" y="40856"/>
                  <a:pt x="2391" y="40874"/>
                  <a:pt x="2336" y="40874"/>
                </a:cubicBezTo>
                <a:cubicBezTo>
                  <a:pt x="2246" y="40874"/>
                  <a:pt x="2155" y="40928"/>
                  <a:pt x="2155" y="41037"/>
                </a:cubicBezTo>
                <a:cubicBezTo>
                  <a:pt x="2155" y="41109"/>
                  <a:pt x="2173" y="41182"/>
                  <a:pt x="2228" y="41236"/>
                </a:cubicBezTo>
                <a:lnTo>
                  <a:pt x="2282" y="41399"/>
                </a:lnTo>
                <a:cubicBezTo>
                  <a:pt x="2264" y="41381"/>
                  <a:pt x="2246" y="41363"/>
                  <a:pt x="2228" y="41345"/>
                </a:cubicBezTo>
                <a:cubicBezTo>
                  <a:pt x="2192" y="41309"/>
                  <a:pt x="2155" y="41290"/>
                  <a:pt x="2101" y="41272"/>
                </a:cubicBezTo>
                <a:cubicBezTo>
                  <a:pt x="2047" y="41272"/>
                  <a:pt x="2010" y="41309"/>
                  <a:pt x="1974" y="41363"/>
                </a:cubicBezTo>
                <a:cubicBezTo>
                  <a:pt x="1956" y="41399"/>
                  <a:pt x="1938" y="41453"/>
                  <a:pt x="1938" y="41490"/>
                </a:cubicBezTo>
                <a:lnTo>
                  <a:pt x="1847" y="41508"/>
                </a:lnTo>
                <a:lnTo>
                  <a:pt x="1793" y="41508"/>
                </a:lnTo>
                <a:lnTo>
                  <a:pt x="1811" y="41290"/>
                </a:lnTo>
                <a:lnTo>
                  <a:pt x="1811" y="41254"/>
                </a:lnTo>
                <a:cubicBezTo>
                  <a:pt x="1811" y="41182"/>
                  <a:pt x="1739" y="41182"/>
                  <a:pt x="1703" y="41200"/>
                </a:cubicBezTo>
                <a:cubicBezTo>
                  <a:pt x="1612" y="41272"/>
                  <a:pt x="1503" y="41254"/>
                  <a:pt x="1431" y="41164"/>
                </a:cubicBezTo>
                <a:cubicBezTo>
                  <a:pt x="1395" y="41127"/>
                  <a:pt x="1340" y="41127"/>
                  <a:pt x="1322" y="41182"/>
                </a:cubicBezTo>
                <a:cubicBezTo>
                  <a:pt x="1322" y="41200"/>
                  <a:pt x="1322" y="41218"/>
                  <a:pt x="1322" y="41218"/>
                </a:cubicBezTo>
                <a:cubicBezTo>
                  <a:pt x="1304" y="41309"/>
                  <a:pt x="1304" y="41381"/>
                  <a:pt x="1304" y="41472"/>
                </a:cubicBezTo>
                <a:cubicBezTo>
                  <a:pt x="1232" y="41490"/>
                  <a:pt x="1196" y="41526"/>
                  <a:pt x="1159" y="41598"/>
                </a:cubicBezTo>
                <a:cubicBezTo>
                  <a:pt x="1159" y="41653"/>
                  <a:pt x="1159" y="41707"/>
                  <a:pt x="1159" y="41761"/>
                </a:cubicBezTo>
                <a:lnTo>
                  <a:pt x="1159" y="41816"/>
                </a:lnTo>
                <a:cubicBezTo>
                  <a:pt x="1105" y="41725"/>
                  <a:pt x="996" y="41689"/>
                  <a:pt x="888" y="41689"/>
                </a:cubicBezTo>
                <a:cubicBezTo>
                  <a:pt x="761" y="41689"/>
                  <a:pt x="670" y="41816"/>
                  <a:pt x="688" y="41942"/>
                </a:cubicBezTo>
                <a:cubicBezTo>
                  <a:pt x="634" y="41979"/>
                  <a:pt x="580" y="41997"/>
                  <a:pt x="525" y="41979"/>
                </a:cubicBezTo>
                <a:cubicBezTo>
                  <a:pt x="471" y="41961"/>
                  <a:pt x="417" y="41906"/>
                  <a:pt x="362" y="41888"/>
                </a:cubicBezTo>
                <a:cubicBezTo>
                  <a:pt x="272" y="41888"/>
                  <a:pt x="200" y="41942"/>
                  <a:pt x="181" y="42015"/>
                </a:cubicBezTo>
                <a:cubicBezTo>
                  <a:pt x="163" y="42087"/>
                  <a:pt x="163" y="42160"/>
                  <a:pt x="200" y="42232"/>
                </a:cubicBezTo>
                <a:cubicBezTo>
                  <a:pt x="218" y="42305"/>
                  <a:pt x="272" y="42359"/>
                  <a:pt x="290" y="42431"/>
                </a:cubicBezTo>
                <a:cubicBezTo>
                  <a:pt x="308" y="42486"/>
                  <a:pt x="290" y="42540"/>
                  <a:pt x="272" y="42576"/>
                </a:cubicBezTo>
                <a:cubicBezTo>
                  <a:pt x="254" y="42594"/>
                  <a:pt x="236" y="42594"/>
                  <a:pt x="218" y="42594"/>
                </a:cubicBezTo>
                <a:cubicBezTo>
                  <a:pt x="181" y="42576"/>
                  <a:pt x="145" y="42576"/>
                  <a:pt x="109" y="42576"/>
                </a:cubicBezTo>
                <a:cubicBezTo>
                  <a:pt x="18" y="42594"/>
                  <a:pt x="0" y="42667"/>
                  <a:pt x="0" y="42739"/>
                </a:cubicBezTo>
                <a:cubicBezTo>
                  <a:pt x="0" y="42757"/>
                  <a:pt x="0" y="42775"/>
                  <a:pt x="0" y="42794"/>
                </a:cubicBezTo>
                <a:lnTo>
                  <a:pt x="53423" y="42794"/>
                </a:lnTo>
                <a:lnTo>
                  <a:pt x="53423" y="18617"/>
                </a:lnTo>
                <a:close/>
                <a:moveTo>
                  <a:pt x="8657" y="35025"/>
                </a:moveTo>
                <a:lnTo>
                  <a:pt x="8657" y="35025"/>
                </a:lnTo>
                <a:close/>
                <a:moveTo>
                  <a:pt x="5976" y="36799"/>
                </a:moveTo>
                <a:close/>
                <a:moveTo>
                  <a:pt x="8602" y="35550"/>
                </a:moveTo>
                <a:close/>
                <a:moveTo>
                  <a:pt x="8765" y="34952"/>
                </a:moveTo>
                <a:lnTo>
                  <a:pt x="8765" y="34952"/>
                </a:lnTo>
                <a:close/>
                <a:moveTo>
                  <a:pt x="13003" y="33340"/>
                </a:moveTo>
                <a:lnTo>
                  <a:pt x="13003" y="33340"/>
                </a:lnTo>
                <a:cubicBezTo>
                  <a:pt x="12985" y="33359"/>
                  <a:pt x="12967" y="33377"/>
                  <a:pt x="12930" y="33395"/>
                </a:cubicBezTo>
                <a:lnTo>
                  <a:pt x="12912" y="33413"/>
                </a:lnTo>
                <a:cubicBezTo>
                  <a:pt x="12930" y="33322"/>
                  <a:pt x="12949" y="33232"/>
                  <a:pt x="12967" y="33141"/>
                </a:cubicBezTo>
                <a:cubicBezTo>
                  <a:pt x="12967" y="33159"/>
                  <a:pt x="12967" y="33196"/>
                  <a:pt x="12985" y="33214"/>
                </a:cubicBezTo>
                <a:cubicBezTo>
                  <a:pt x="13003" y="33250"/>
                  <a:pt x="13003" y="33286"/>
                  <a:pt x="13003" y="33340"/>
                </a:cubicBezTo>
                <a:close/>
                <a:moveTo>
                  <a:pt x="13981" y="32870"/>
                </a:moveTo>
                <a:close/>
                <a:moveTo>
                  <a:pt x="16860" y="29320"/>
                </a:moveTo>
                <a:lnTo>
                  <a:pt x="16860" y="29320"/>
                </a:lnTo>
                <a:close/>
                <a:moveTo>
                  <a:pt x="17639" y="28415"/>
                </a:moveTo>
                <a:lnTo>
                  <a:pt x="17639" y="28415"/>
                </a:lnTo>
                <a:close/>
                <a:moveTo>
                  <a:pt x="28432" y="15738"/>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933344" y="11858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815346" y="1116263"/>
            <a:ext cx="7361472" cy="912862"/>
            <a:chOff x="815346" y="1116263"/>
            <a:chExt cx="7361472" cy="912862"/>
          </a:xfrm>
        </p:grpSpPr>
        <p:sp>
          <p:nvSpPr>
            <p:cNvPr id="38" name="Google Shape;38;p2"/>
            <p:cNvSpPr/>
            <p:nvPr/>
          </p:nvSpPr>
          <p:spPr>
            <a:xfrm>
              <a:off x="7583337" y="1543184"/>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257038" y="1722802"/>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979306" y="1116263"/>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15346" y="1598290"/>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861803" y="196758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662171" y="66986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53800" y="410558"/>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txBox="1">
            <a:spLocks noGrp="1"/>
          </p:cNvSpPr>
          <p:nvPr>
            <p:ph type="ctrTitle"/>
          </p:nvPr>
        </p:nvSpPr>
        <p:spPr>
          <a:xfrm>
            <a:off x="2190675" y="1101238"/>
            <a:ext cx="4762500" cy="17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000" b="1">
                <a:latin typeface="Domine"/>
                <a:ea typeface="Domine"/>
                <a:cs typeface="Domine"/>
                <a:sym typeface="Domi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3010975" y="2797513"/>
            <a:ext cx="3121800" cy="620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atin typeface="Roboto"/>
                <a:ea typeface="Roboto"/>
                <a:cs typeface="Roboto"/>
                <a:sym typeface="Robo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9481369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221394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130552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316815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411150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405845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518427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636097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183630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858828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68462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310973" y="1653334"/>
            <a:ext cx="4971460" cy="3490166"/>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345029">
            <a:off x="8280093" y="4168596"/>
            <a:ext cx="2476463" cy="1499450"/>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8198109" y="3829591"/>
            <a:ext cx="13094" cy="9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310973" y="756094"/>
            <a:ext cx="1650875" cy="1576305"/>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08450" y="749374"/>
            <a:ext cx="1762261" cy="1589757"/>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99813" y="3845575"/>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649" y="4336668"/>
            <a:ext cx="2476110" cy="1590221"/>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173801" y="4429050"/>
            <a:ext cx="2816434" cy="1657189"/>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711487" y="4336679"/>
            <a:ext cx="2432505" cy="1163299"/>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68658">
            <a:off x="6001603" y="4548508"/>
            <a:ext cx="1267095" cy="794739"/>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3"/>
          <p:cNvGrpSpPr/>
          <p:nvPr/>
        </p:nvGrpSpPr>
        <p:grpSpPr>
          <a:xfrm>
            <a:off x="-150589" y="120357"/>
            <a:ext cx="9937534" cy="3012672"/>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3"/>
          <p:cNvSpPr txBox="1">
            <a:spLocks noGrp="1"/>
          </p:cNvSpPr>
          <p:nvPr>
            <p:ph type="title"/>
          </p:nvPr>
        </p:nvSpPr>
        <p:spPr>
          <a:xfrm>
            <a:off x="2006850" y="2150850"/>
            <a:ext cx="513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 name="Google Shape;70;p3"/>
          <p:cNvSpPr txBox="1">
            <a:spLocks noGrp="1"/>
          </p:cNvSpPr>
          <p:nvPr>
            <p:ph type="title" idx="2" hasCustomPrompt="1"/>
          </p:nvPr>
        </p:nvSpPr>
        <p:spPr>
          <a:xfrm>
            <a:off x="2996550" y="1199137"/>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1" name="Google Shape;71;p3"/>
          <p:cNvSpPr txBox="1">
            <a:spLocks noGrp="1"/>
          </p:cNvSpPr>
          <p:nvPr>
            <p:ph type="subTitle" idx="1"/>
          </p:nvPr>
        </p:nvSpPr>
        <p:spPr>
          <a:xfrm>
            <a:off x="2900600" y="3132175"/>
            <a:ext cx="3342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2" name="Google Shape;72;p3"/>
          <p:cNvGrpSpPr/>
          <p:nvPr/>
        </p:nvGrpSpPr>
        <p:grpSpPr>
          <a:xfrm>
            <a:off x="2747893" y="538818"/>
            <a:ext cx="5986240" cy="972854"/>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9094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6.jpe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5.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image" Target="../media/image20.png"/><Relationship Id="rId4" Type="http://schemas.openxmlformats.org/officeDocument/2006/relationships/slideLayout" Target="../slideLayouts/slideLayout64.xml"/><Relationship Id="rId9" Type="http://schemas.openxmlformats.org/officeDocument/2006/relationships/image" Target="../media/image1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8" r:id="rId4"/>
    <p:sldLayoutId id="2147483675" r:id="rId5"/>
    <p:sldLayoutId id="2147483676" r:id="rId6"/>
    <p:sldLayoutId id="214748369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478087193"/>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extLst>
      <p:ext uri="{BB962C8B-B14F-4D97-AF65-F5344CB8AC3E}">
        <p14:creationId xmlns:p14="http://schemas.microsoft.com/office/powerpoint/2010/main" val="3045861135"/>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706C3314-24AA-43CE-A334-3A09F8A34B11}"/>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CB000838-3CA9-45CE-9F49-A326BCA2F798}"/>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6AAA8-25D6-4F60-A7F6-C19BC89BAC2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000000">
                    <a:tint val="75000"/>
                  </a:srgbClr>
                </a:solidFill>
                <a:latin typeface="Arial"/>
                <a:ea typeface="方正静蕾简体"/>
              </a:defRPr>
            </a:lvl1pPr>
          </a:lstStyle>
          <a:p>
            <a:pPr defTabSz="685800">
              <a:buClrTx/>
              <a:defRPr/>
            </a:pPr>
            <a:fld id="{8FF5778C-5CAD-408F-97C7-09EBC8FF0ABB}" type="datetimeFigureOut">
              <a:rPr lang="zh-CN" altLang="en-US" kern="1200" smtClean="0">
                <a:cs typeface="+mn-cs"/>
              </a:rPr>
              <a:pPr defTabSz="685800">
                <a:buClrTx/>
                <a:defRPr/>
              </a:pPr>
              <a:t>2024/6/16</a:t>
            </a:fld>
            <a:endParaRPr lang="zh-CN" altLang="en-US" kern="1200">
              <a:cs typeface="+mn-cs"/>
            </a:endParaRPr>
          </a:p>
        </p:txBody>
      </p:sp>
      <p:sp>
        <p:nvSpPr>
          <p:cNvPr id="5" name="页脚占位符 4">
            <a:extLst>
              <a:ext uri="{FF2B5EF4-FFF2-40B4-BE49-F238E27FC236}">
                <a16:creationId xmlns:a16="http://schemas.microsoft.com/office/drawing/2014/main" id="{ED6EA2BE-6A30-4974-8532-03913B81B86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rgbClr val="000000">
                    <a:tint val="75000"/>
                  </a:srgbClr>
                </a:solidFill>
                <a:latin typeface="Arial"/>
                <a:ea typeface="方正静蕾简体"/>
              </a:defRPr>
            </a:lvl1pPr>
          </a:lstStyle>
          <a:p>
            <a:pPr defTabSz="685800">
              <a:buClrTx/>
              <a:defRPr/>
            </a:pPr>
            <a:endParaRPr lang="zh-CN" altLang="en-US" kern="1200">
              <a:cs typeface="+mn-cs"/>
            </a:endParaRPr>
          </a:p>
        </p:txBody>
      </p:sp>
      <p:sp>
        <p:nvSpPr>
          <p:cNvPr id="6" name="灯片编号占位符 5">
            <a:extLst>
              <a:ext uri="{FF2B5EF4-FFF2-40B4-BE49-F238E27FC236}">
                <a16:creationId xmlns:a16="http://schemas.microsoft.com/office/drawing/2014/main" id="{3B69C477-9775-415F-887D-B9838428E69C}"/>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Arial" panose="020B0604020202020204" pitchFamily="34" charset="0"/>
                <a:ea typeface="方正静蕾简体"/>
                <a:cs typeface="方正静蕾简体"/>
              </a:defRPr>
            </a:lvl1pPr>
          </a:lstStyle>
          <a:p>
            <a:pPr defTabSz="685800">
              <a:buClrTx/>
              <a:defRPr/>
            </a:pPr>
            <a:fld id="{B70A319B-0194-4EF2-A65D-81953546B25E}" type="slidenum">
              <a:rPr lang="zh-CN" altLang="en-US" kern="1200" smtClean="0"/>
              <a:pPr defTabSz="685800">
                <a:buClrTx/>
                <a:defRPr/>
              </a:pPr>
              <a:t>‹#›</a:t>
            </a:fld>
            <a:endParaRPr lang="zh-CN" altLang="en-US" kern="1200"/>
          </a:p>
        </p:txBody>
      </p:sp>
      <p:pic>
        <p:nvPicPr>
          <p:cNvPr id="1031" name="图片 7" descr="图片包含 鲜花&#10;&#10;已生成极高可信度的说明">
            <a:extLst>
              <a:ext uri="{FF2B5EF4-FFF2-40B4-BE49-F238E27FC236}">
                <a16:creationId xmlns:a16="http://schemas.microsoft.com/office/drawing/2014/main" id="{A04B9F6E-A03C-44DD-8872-D20114787FD3}"/>
              </a:ext>
            </a:extLst>
          </p:cNvPr>
          <p:cNvPicPr>
            <a:picLocks noChangeAspect="1"/>
          </p:cNvPicPr>
          <p:nvPr userDrawn="1"/>
        </p:nvPicPr>
        <p:blipFill>
          <a:blip r:embed="rId15">
            <a:extLst>
              <a:ext uri="{28A0092B-C50C-407E-A947-70E740481C1C}">
                <a14:useLocalDpi xmlns:a14="http://schemas.microsoft.com/office/drawing/2010/main" val="0"/>
              </a:ext>
            </a:extLst>
          </a:blip>
          <a:srcRect l="14462" t="6818" b="20990"/>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4799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ransition spd="slow" advClick="0" advTm="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方正静蕾简体"/>
        </a:defRPr>
      </a:lvl1pPr>
      <a:lvl2pPr algn="l" rtl="0" eaLnBrk="0" fontAlgn="base" hangingPunct="0">
        <a:lnSpc>
          <a:spcPct val="90000"/>
        </a:lnSpc>
        <a:spcBef>
          <a:spcPct val="0"/>
        </a:spcBef>
        <a:spcAft>
          <a:spcPct val="0"/>
        </a:spcAft>
        <a:defRPr sz="3300">
          <a:solidFill>
            <a:schemeClr val="tx1"/>
          </a:solidFill>
          <a:latin typeface="Arial" pitchFamily="34" charset="0"/>
          <a:ea typeface="方正静蕾简体"/>
          <a:cs typeface="方正静蕾简体"/>
        </a:defRPr>
      </a:lvl2pPr>
      <a:lvl3pPr algn="l" rtl="0" eaLnBrk="0" fontAlgn="base" hangingPunct="0">
        <a:lnSpc>
          <a:spcPct val="90000"/>
        </a:lnSpc>
        <a:spcBef>
          <a:spcPct val="0"/>
        </a:spcBef>
        <a:spcAft>
          <a:spcPct val="0"/>
        </a:spcAft>
        <a:defRPr sz="3300">
          <a:solidFill>
            <a:schemeClr val="tx1"/>
          </a:solidFill>
          <a:latin typeface="Arial" pitchFamily="34" charset="0"/>
          <a:ea typeface="方正静蕾简体"/>
          <a:cs typeface="方正静蕾简体"/>
        </a:defRPr>
      </a:lvl3pPr>
      <a:lvl4pPr algn="l" rtl="0" eaLnBrk="0" fontAlgn="base" hangingPunct="0">
        <a:lnSpc>
          <a:spcPct val="90000"/>
        </a:lnSpc>
        <a:spcBef>
          <a:spcPct val="0"/>
        </a:spcBef>
        <a:spcAft>
          <a:spcPct val="0"/>
        </a:spcAft>
        <a:defRPr sz="3300">
          <a:solidFill>
            <a:schemeClr val="tx1"/>
          </a:solidFill>
          <a:latin typeface="Arial" pitchFamily="34" charset="0"/>
          <a:ea typeface="方正静蕾简体"/>
          <a:cs typeface="方正静蕾简体"/>
        </a:defRPr>
      </a:lvl4pPr>
      <a:lvl5pPr algn="l" rtl="0" eaLnBrk="0" fontAlgn="base" hangingPunct="0">
        <a:lnSpc>
          <a:spcPct val="90000"/>
        </a:lnSpc>
        <a:spcBef>
          <a:spcPct val="0"/>
        </a:spcBef>
        <a:spcAft>
          <a:spcPct val="0"/>
        </a:spcAft>
        <a:defRPr sz="3300">
          <a:solidFill>
            <a:schemeClr val="tx1"/>
          </a:solidFill>
          <a:latin typeface="Arial" pitchFamily="34" charset="0"/>
          <a:ea typeface="方正静蕾简体"/>
          <a:cs typeface="方正静蕾简体"/>
        </a:defRPr>
      </a:lvl5pPr>
      <a:lvl6pPr marL="342900" algn="l" rtl="0" fontAlgn="base">
        <a:lnSpc>
          <a:spcPct val="90000"/>
        </a:lnSpc>
        <a:spcBef>
          <a:spcPct val="0"/>
        </a:spcBef>
        <a:spcAft>
          <a:spcPct val="0"/>
        </a:spcAft>
        <a:defRPr sz="3300">
          <a:solidFill>
            <a:schemeClr val="tx1"/>
          </a:solidFill>
          <a:latin typeface="Arial" pitchFamily="34" charset="0"/>
          <a:ea typeface="方正静蕾简体"/>
          <a:cs typeface="方正静蕾简体"/>
        </a:defRPr>
      </a:lvl6pPr>
      <a:lvl7pPr marL="685800" algn="l" rtl="0" fontAlgn="base">
        <a:lnSpc>
          <a:spcPct val="90000"/>
        </a:lnSpc>
        <a:spcBef>
          <a:spcPct val="0"/>
        </a:spcBef>
        <a:spcAft>
          <a:spcPct val="0"/>
        </a:spcAft>
        <a:defRPr sz="3300">
          <a:solidFill>
            <a:schemeClr val="tx1"/>
          </a:solidFill>
          <a:latin typeface="Arial" pitchFamily="34" charset="0"/>
          <a:ea typeface="方正静蕾简体"/>
          <a:cs typeface="方正静蕾简体"/>
        </a:defRPr>
      </a:lvl7pPr>
      <a:lvl8pPr marL="1028700" algn="l" rtl="0" fontAlgn="base">
        <a:lnSpc>
          <a:spcPct val="90000"/>
        </a:lnSpc>
        <a:spcBef>
          <a:spcPct val="0"/>
        </a:spcBef>
        <a:spcAft>
          <a:spcPct val="0"/>
        </a:spcAft>
        <a:defRPr sz="3300">
          <a:solidFill>
            <a:schemeClr val="tx1"/>
          </a:solidFill>
          <a:latin typeface="Arial" pitchFamily="34" charset="0"/>
          <a:ea typeface="方正静蕾简体"/>
          <a:cs typeface="方正静蕾简体"/>
        </a:defRPr>
      </a:lvl8pPr>
      <a:lvl9pPr marL="1371600" algn="l" rtl="0" fontAlgn="base">
        <a:lnSpc>
          <a:spcPct val="90000"/>
        </a:lnSpc>
        <a:spcBef>
          <a:spcPct val="0"/>
        </a:spcBef>
        <a:spcAft>
          <a:spcPct val="0"/>
        </a:spcAft>
        <a:defRPr sz="3300">
          <a:solidFill>
            <a:schemeClr val="tx1"/>
          </a:solidFill>
          <a:latin typeface="Arial" pitchFamily="34" charset="0"/>
          <a:ea typeface="方正静蕾简体"/>
          <a:cs typeface="方正静蕾简体"/>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方正静蕾简体"/>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方正静蕾简体"/>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方正静蕾简体"/>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方正静蕾简体"/>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方正静蕾简体"/>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defTabSz="685800">
              <a:buClrTx/>
              <a:defRPr/>
            </a:pPr>
            <a:fld id="{00000000-1234-1234-1234-123412341234}" type="slidenum">
              <a:rPr lang="en" kern="1200" smtClean="0">
                <a:solidFill>
                  <a:srgbClr val="A01127"/>
                </a:solidFill>
                <a:ea typeface="+mn-ea"/>
                <a:cs typeface="+mn-cs"/>
              </a:rPr>
              <a:pPr defTabSz="685800">
                <a:buClrTx/>
                <a:defRPr/>
              </a:pPr>
              <a:t>‹#›</a:t>
            </a:fld>
            <a:endParaRPr lang="en" kern="1200">
              <a:solidFill>
                <a:srgbClr val="A01127"/>
              </a:solidFill>
              <a:ea typeface="+mn-ea"/>
              <a:cs typeface="+mn-cs"/>
            </a:endParaRPr>
          </a:p>
        </p:txBody>
      </p:sp>
    </p:spTree>
    <p:extLst>
      <p:ext uri="{BB962C8B-B14F-4D97-AF65-F5344CB8AC3E}">
        <p14:creationId xmlns:p14="http://schemas.microsoft.com/office/powerpoint/2010/main" val="757800746"/>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defTabSz="685800">
              <a:buClrTx/>
              <a:defRPr/>
            </a:pPr>
            <a:fld id="{00000000-1234-1234-1234-123412341234}" type="slidenum">
              <a:rPr lang="en" kern="1200" smtClean="0">
                <a:solidFill>
                  <a:srgbClr val="A01127"/>
                </a:solidFill>
                <a:ea typeface="+mn-ea"/>
                <a:cs typeface="+mn-cs"/>
              </a:rPr>
              <a:pPr defTabSz="685800">
                <a:buClrTx/>
                <a:defRPr/>
              </a:pPr>
              <a:t>‹#›</a:t>
            </a:fld>
            <a:endParaRPr lang="en" kern="1200">
              <a:solidFill>
                <a:srgbClr val="A01127"/>
              </a:solidFill>
              <a:ea typeface="+mn-ea"/>
              <a:cs typeface="+mn-cs"/>
            </a:endParaRPr>
          </a:p>
        </p:txBody>
      </p:sp>
    </p:spTree>
    <p:extLst>
      <p:ext uri="{BB962C8B-B14F-4D97-AF65-F5344CB8AC3E}">
        <p14:creationId xmlns:p14="http://schemas.microsoft.com/office/powerpoint/2010/main" val="890389193"/>
      </p:ext>
    </p:extLst>
  </p:cSld>
  <p:clrMap bg1="lt1" tx1="dk1" bg2="dk2" tx2="lt2" accent1="accent1" accent2="accent2" accent3="accent3" accent4="accent4" accent5="accent5" accent6="accent6" hlink="hlink" folHlink="folHlink"/>
  <p:sldLayoutIdLst>
    <p:sldLayoutId id="2147483830" r:id="rId1"/>
    <p:sldLayoutId id="2147483832" r:id="rId2"/>
    <p:sldLayoutId id="2147483833" r:id="rId3"/>
    <p:sldLayoutId id="2147483834" r:id="rId4"/>
    <p:sldLayoutId id="214748383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666666"/>
                </a:solidFill>
                <a:latin typeface="Tinos"/>
                <a:ea typeface="Tinos"/>
                <a:cs typeface="Tinos"/>
                <a:sym typeface="Tinos"/>
              </a:defRPr>
            </a:lvl1pPr>
            <a:lvl2pPr lvl="1" algn="r">
              <a:buNone/>
              <a:defRPr sz="1200">
                <a:solidFill>
                  <a:srgbClr val="666666"/>
                </a:solidFill>
                <a:latin typeface="Tinos"/>
                <a:ea typeface="Tinos"/>
                <a:cs typeface="Tinos"/>
                <a:sym typeface="Tinos"/>
              </a:defRPr>
            </a:lvl2pPr>
            <a:lvl3pPr lvl="2" algn="r">
              <a:buNone/>
              <a:defRPr sz="1200">
                <a:solidFill>
                  <a:srgbClr val="666666"/>
                </a:solidFill>
                <a:latin typeface="Tinos"/>
                <a:ea typeface="Tinos"/>
                <a:cs typeface="Tinos"/>
                <a:sym typeface="Tinos"/>
              </a:defRPr>
            </a:lvl3pPr>
            <a:lvl4pPr lvl="3" algn="r">
              <a:buNone/>
              <a:defRPr sz="1200">
                <a:solidFill>
                  <a:srgbClr val="666666"/>
                </a:solidFill>
                <a:latin typeface="Tinos"/>
                <a:ea typeface="Tinos"/>
                <a:cs typeface="Tinos"/>
                <a:sym typeface="Tinos"/>
              </a:defRPr>
            </a:lvl4pPr>
            <a:lvl5pPr lvl="4" algn="r">
              <a:buNone/>
              <a:defRPr sz="1200">
                <a:solidFill>
                  <a:srgbClr val="666666"/>
                </a:solidFill>
                <a:latin typeface="Tinos"/>
                <a:ea typeface="Tinos"/>
                <a:cs typeface="Tinos"/>
                <a:sym typeface="Tinos"/>
              </a:defRPr>
            </a:lvl5pPr>
            <a:lvl6pPr lvl="5" algn="r">
              <a:buNone/>
              <a:defRPr sz="1200">
                <a:solidFill>
                  <a:srgbClr val="666666"/>
                </a:solidFill>
                <a:latin typeface="Tinos"/>
                <a:ea typeface="Tinos"/>
                <a:cs typeface="Tinos"/>
                <a:sym typeface="Tinos"/>
              </a:defRPr>
            </a:lvl6pPr>
            <a:lvl7pPr lvl="6" algn="r">
              <a:buNone/>
              <a:defRPr sz="1200">
                <a:solidFill>
                  <a:srgbClr val="666666"/>
                </a:solidFill>
                <a:latin typeface="Tinos"/>
                <a:ea typeface="Tinos"/>
                <a:cs typeface="Tinos"/>
                <a:sym typeface="Tinos"/>
              </a:defRPr>
            </a:lvl7pPr>
            <a:lvl8pPr lvl="7" algn="r">
              <a:buNone/>
              <a:defRPr sz="1200">
                <a:solidFill>
                  <a:srgbClr val="666666"/>
                </a:solidFill>
                <a:latin typeface="Tinos"/>
                <a:ea typeface="Tinos"/>
                <a:cs typeface="Tinos"/>
                <a:sym typeface="Tinos"/>
              </a:defRPr>
            </a:lvl8pPr>
            <a:lvl9pPr lvl="8" algn="r">
              <a:buNone/>
              <a:defRPr sz="1200">
                <a:solidFill>
                  <a:srgbClr val="666666"/>
                </a:solidFill>
                <a:latin typeface="Tinos"/>
                <a:ea typeface="Tinos"/>
                <a:cs typeface="Tinos"/>
                <a:sym typeface="Tinos"/>
              </a:defRPr>
            </a:lvl9pPr>
          </a:lstStyle>
          <a:p>
            <a:pPr defTabSz="685800">
              <a:buClrTx/>
              <a:defRPr/>
            </a:pPr>
            <a:fld id="{00000000-1234-1234-1234-123412341234}" type="slidenum">
              <a:rPr lang="en" kern="1200" smtClean="0"/>
              <a:pPr defTabSz="685800">
                <a:buClrTx/>
                <a:defRPr/>
              </a:pPr>
              <a:t>‹#›</a:t>
            </a:fld>
            <a:endParaRPr lang="en" kern="1200"/>
          </a:p>
        </p:txBody>
      </p:sp>
    </p:spTree>
    <p:extLst>
      <p:ext uri="{BB962C8B-B14F-4D97-AF65-F5344CB8AC3E}">
        <p14:creationId xmlns:p14="http://schemas.microsoft.com/office/powerpoint/2010/main" val="4250738985"/>
      </p:ext>
    </p:extLst>
  </p:cSld>
  <p:clrMap bg1="lt1" tx1="dk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0307899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48866675"/>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40.jp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4.xml"/><Relationship Id="rId4" Type="http://schemas.openxmlformats.org/officeDocument/2006/relationships/image" Target="../media/image49.gif"/></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gif"/></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svg"/><Relationship Id="rId2" Type="http://schemas.openxmlformats.org/officeDocument/2006/relationships/image" Target="../media/image28.jpeg"/><Relationship Id="rId1" Type="http://schemas.openxmlformats.org/officeDocument/2006/relationships/slideLayout" Target="../slideLayouts/slideLayout74.xml"/><Relationship Id="rId6" Type="http://schemas.openxmlformats.org/officeDocument/2006/relationships/image" Target="../media/image31.png"/><Relationship Id="rId5" Type="http://schemas.openxmlformats.org/officeDocument/2006/relationships/image" Target="../media/image4.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85.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7"/>
        <p:cNvGrpSpPr/>
        <p:nvPr/>
      </p:nvGrpSpPr>
      <p:grpSpPr>
        <a:xfrm>
          <a:off x="0" y="0"/>
          <a:ext cx="0" cy="0"/>
          <a:chOff x="0" y="0"/>
          <a:chExt cx="0" cy="0"/>
        </a:xfrm>
      </p:grpSpPr>
      <p:sp>
        <p:nvSpPr>
          <p:cNvPr id="2" name="Oval 1">
            <a:extLst>
              <a:ext uri="{FF2B5EF4-FFF2-40B4-BE49-F238E27FC236}">
                <a16:creationId xmlns:a16="http://schemas.microsoft.com/office/drawing/2014/main" id="{C46B7F74-6E36-C648-B1B0-A069261E9C89}"/>
              </a:ext>
            </a:extLst>
          </p:cNvPr>
          <p:cNvSpPr/>
          <p:nvPr/>
        </p:nvSpPr>
        <p:spPr>
          <a:xfrm>
            <a:off x="905256" y="123888"/>
            <a:ext cx="1810512" cy="1723200"/>
          </a:xfrm>
          <a:prstGeom prst="ellipse">
            <a:avLst/>
          </a:prstGeom>
          <a:solidFill>
            <a:srgbClr val="F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6E5CC"/>
              </a:solidFill>
              <a:effectLst/>
              <a:uLnTx/>
              <a:uFillTx/>
              <a:latin typeface="Arial"/>
              <a:ea typeface="+mn-ea"/>
              <a:cs typeface="+mn-cs"/>
              <a:sym typeface="Arial"/>
            </a:endParaRPr>
          </a:p>
        </p:txBody>
      </p:sp>
      <p:sp>
        <p:nvSpPr>
          <p:cNvPr id="858" name="Google Shape;858;p37"/>
          <p:cNvSpPr txBox="1">
            <a:spLocks noGrp="1"/>
          </p:cNvSpPr>
          <p:nvPr>
            <p:ph type="ctrTitle"/>
          </p:nvPr>
        </p:nvSpPr>
        <p:spPr>
          <a:xfrm>
            <a:off x="1680332" y="1076787"/>
            <a:ext cx="5613172" cy="1949409"/>
          </a:xfrm>
          <a:prstGeom prst="rect">
            <a:avLst/>
          </a:prstGeom>
        </p:spPr>
        <p:txBody>
          <a:bodyPr spcFirstLastPara="1" wrap="square" lIns="91425" tIns="91425" rIns="91425" bIns="91425" anchor="ctr" anchorCtr="0">
            <a:noAutofit/>
          </a:bodyPr>
          <a:lstStyle/>
          <a:p>
            <a:pPr lvl="0"/>
            <a:r>
              <a:rPr lang="vi-VN" sz="4000" dirty="0">
                <a:latin typeface="Times New Roman" panose="02020603050405020304" pitchFamily="18" charset="0"/>
                <a:cs typeface="Times New Roman" panose="02020603050405020304" pitchFamily="18" charset="0"/>
              </a:rPr>
              <a:t>NHÀ LÝ XÂY DỰNG </a:t>
            </a:r>
            <a:r>
              <a:rPr lang="en-US" sz="4000" dirty="0">
                <a:latin typeface="Times New Roman" panose="02020603050405020304" pitchFamily="18" charset="0"/>
                <a:cs typeface="Times New Roman" panose="02020603050405020304" pitchFamily="18" charset="0"/>
              </a:rPr>
              <a:t>VÀ PHÁT TRIỂN ĐẤT NƯỚC (1009-1225) (T3)</a:t>
            </a:r>
            <a:endParaRPr sz="4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CBEA650-BA58-AB4A-8136-3D99816B96E8}"/>
              </a:ext>
            </a:extLst>
          </p:cNvPr>
          <p:cNvSpPr/>
          <p:nvPr/>
        </p:nvSpPr>
        <p:spPr>
          <a:xfrm>
            <a:off x="3703691" y="276561"/>
            <a:ext cx="156645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000" b="1" i="0" u="sng" strike="noStrike" kern="0" cap="none" spc="0" normalizeH="0" baseline="0" noProof="0" dirty="0" err="1">
                <a:ln>
                  <a:noFill/>
                </a:ln>
                <a:solidFill>
                  <a:srgbClr val="006600"/>
                </a:solidFill>
                <a:effectLst/>
                <a:uLnTx/>
                <a:uFillTx/>
                <a:latin typeface="Times New Roman"/>
                <a:ea typeface="+mn-ea"/>
                <a:cs typeface="Arial"/>
                <a:sym typeface="Arial"/>
              </a:rPr>
              <a:t>Bài</a:t>
            </a:r>
            <a:r>
              <a:rPr kumimoji="0" lang="en-US" altLang="en-US" sz="4000" b="1" i="0" u="sng" strike="noStrike" kern="0" cap="none" spc="0" normalizeH="0" baseline="0" noProof="0" dirty="0">
                <a:ln>
                  <a:noFill/>
                </a:ln>
                <a:solidFill>
                  <a:srgbClr val="006600"/>
                </a:solidFill>
                <a:effectLst/>
                <a:uLnTx/>
                <a:uFillTx/>
                <a:latin typeface="Times New Roman"/>
                <a:ea typeface="+mn-ea"/>
                <a:cs typeface="Arial"/>
                <a:sym typeface="Arial"/>
              </a:rPr>
              <a:t> 11</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8">
            <a:extLst>
              <a:ext uri="{FF2B5EF4-FFF2-40B4-BE49-F238E27FC236}">
                <a16:creationId xmlns:a16="http://schemas.microsoft.com/office/drawing/2014/main" id="{1450FF58-7054-4646-A0A4-E124E9FFB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504" y="3167728"/>
            <a:ext cx="5969000"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14:bounceEnd="50000">
                                          <p:cBhvr additive="base">
                                            <p:cTn id="7" dur="500" fill="hold"/>
                                            <p:tgtEl>
                                              <p:spTgt spid="85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5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1"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cBhvr additive="base">
                                            <p:cTn id="7" dur="500" fill="hold"/>
                                            <p:tgtEl>
                                              <p:spTgt spid="858"/>
                                            </p:tgtEl>
                                            <p:attrNameLst>
                                              <p:attrName>ppt_x</p:attrName>
                                            </p:attrNameLst>
                                          </p:cBhvr>
                                          <p:tavLst>
                                            <p:tav tm="0">
                                              <p:val>
                                                <p:strVal val="0-#ppt_w/2"/>
                                              </p:val>
                                            </p:tav>
                                            <p:tav tm="100000">
                                              <p:val>
                                                <p:strVal val="#ppt_x"/>
                                              </p:val>
                                            </p:tav>
                                          </p:tavLst>
                                        </p:anim>
                                        <p:anim calcmode="lin" valueType="num">
                                          <p:cBhvr additive="base">
                                            <p:cTn id="8" dur="500" fill="hold"/>
                                            <p:tgtEl>
                                              <p:spTgt spid="85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1"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p:bldP spid="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33" name="Rectangle 32">
            <a:extLst>
              <a:ext uri="{FF2B5EF4-FFF2-40B4-BE49-F238E27FC236}">
                <a16:creationId xmlns:a16="http://schemas.microsoft.com/office/drawing/2014/main" id="{77152B67-536C-1F4A-85CC-647A296BAEAD}"/>
              </a:ext>
            </a:extLst>
          </p:cNvPr>
          <p:cNvSpPr/>
          <p:nvPr/>
        </p:nvSpPr>
        <p:spPr>
          <a:xfrm>
            <a:off x="-11922" y="4373821"/>
            <a:ext cx="9158999" cy="707886"/>
          </a:xfrm>
          <a:prstGeom prst="rect">
            <a:avLst/>
          </a:prstGeom>
          <a:solidFill>
            <a:srgbClr val="D6D142"/>
          </a:solidFill>
        </p:spPr>
        <p:txBody>
          <a:bodyPr wrap="square">
            <a:spAutoFit/>
          </a:bodyPr>
          <a:lstStyle/>
          <a:p>
            <a:pPr lvl="0" algn="ctr">
              <a:defRPr/>
            </a:pPr>
            <a:r>
              <a:rPr kumimoji="0" lang="en-US" sz="20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Chùa</a:t>
            </a:r>
            <a:r>
              <a:rPr kumimoji="0" lang="en-US" sz="20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Thắng</a:t>
            </a:r>
            <a:r>
              <a:rPr kumimoji="0" lang="en-US" sz="20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smtClean="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Nghiêm</a:t>
            </a:r>
            <a:r>
              <a:rPr kumimoji="0" lang="en-US" sz="2000" b="0" i="0" u="none" strike="noStrike" kern="0" cap="none" spc="0" normalizeH="0" baseline="0" noProof="0" dirty="0" smtClean="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Thuỷ</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15 </a:t>
            </a:r>
            <a:r>
              <a:rPr lang="en-US" sz="2000" dirty="0" err="1">
                <a:latin typeface="Times New Roman" panose="02020603050405020304" pitchFamily="18" charset="0"/>
                <a:cs typeface="Times New Roman" panose="02020603050405020304" pitchFamily="18" charset="0"/>
              </a:rPr>
              <a:t>ki-lô-mét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a:t>
            </a:r>
            <a:r>
              <a:rPr lang="en-US" sz="2000" dirty="0">
                <a:latin typeface="Times New Roman" panose="02020603050405020304" pitchFamily="18" charset="0"/>
                <a:cs typeface="Times New Roman" panose="02020603050405020304" pitchFamily="18" charset="0"/>
              </a:rPr>
              <a:t> Nam.</a:t>
            </a:r>
            <a:endParaRPr kumimoji="0" lang="en-VN" sz="20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055" y="0"/>
            <a:ext cx="3399036" cy="42602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445" y="0"/>
            <a:ext cx="2547640" cy="42602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68" y="0"/>
            <a:ext cx="3038433" cy="4260273"/>
          </a:xfrm>
          <a:prstGeom prst="rect">
            <a:avLst/>
          </a:prstGeom>
        </p:spPr>
      </p:pic>
    </p:spTree>
    <p:extLst>
      <p:ext uri="{BB962C8B-B14F-4D97-AF65-F5344CB8AC3E}">
        <p14:creationId xmlns:p14="http://schemas.microsoft.com/office/powerpoint/2010/main" val="414460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ự khác nhau giữa rồng thời lý và rồng thời trần 2021 - Chưa được phân loại">
            <a:extLst>
              <a:ext uri="{FF2B5EF4-FFF2-40B4-BE49-F238E27FC236}">
                <a16:creationId xmlns:a16="http://schemas.microsoft.com/office/drawing/2014/main" id="{7D712A34-2E59-7244-B0C7-00C4DBB38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580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out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FBF873-5B64-0E47-864A-F156BCF53B13}"/>
              </a:ext>
            </a:extLst>
          </p:cNvPr>
          <p:cNvSpPr/>
          <p:nvPr/>
        </p:nvSpPr>
        <p:spPr>
          <a:xfrm>
            <a:off x="30602" y="812489"/>
            <a:ext cx="48381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4.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văn</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hóa</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dục</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4" name="Text Box 25">
            <a:extLst>
              <a:ext uri="{FF2B5EF4-FFF2-40B4-BE49-F238E27FC236}">
                <a16:creationId xmlns:a16="http://schemas.microsoft.com/office/drawing/2014/main" id="{83E8602E-E6B6-D945-A8F4-FCAE1AAE4F12}"/>
              </a:ext>
            </a:extLst>
          </p:cNvPr>
          <p:cNvSpPr txBox="1">
            <a:spLocks noChangeArrowheads="1"/>
          </p:cNvSpPr>
          <p:nvPr/>
        </p:nvSpPr>
        <p:spPr bwMode="auto">
          <a:xfrm>
            <a:off x="46332" y="1335709"/>
            <a:ext cx="2403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Tôn</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8" name="Text Box 12">
            <a:extLst>
              <a:ext uri="{FF2B5EF4-FFF2-40B4-BE49-F238E27FC236}">
                <a16:creationId xmlns:a16="http://schemas.microsoft.com/office/drawing/2014/main" id="{E6E5483C-6394-AB4F-8248-BAB2AA75EE69}"/>
              </a:ext>
            </a:extLst>
          </p:cNvPr>
          <p:cNvSpPr txBox="1">
            <a:spLocks noChangeArrowheads="1"/>
          </p:cNvSpPr>
          <p:nvPr/>
        </p:nvSpPr>
        <p:spPr bwMode="auto">
          <a:xfrm>
            <a:off x="46332" y="2753412"/>
            <a:ext cx="90513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Nhà</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Lý</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chú</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trọng</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đến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việc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học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tập</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và</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thi</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cử</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để</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tuyển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chọn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người</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tài</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9" name="Text Box 13">
            <a:extLst>
              <a:ext uri="{FF2B5EF4-FFF2-40B4-BE49-F238E27FC236}">
                <a16:creationId xmlns:a16="http://schemas.microsoft.com/office/drawing/2014/main" id="{270DF1C7-E2B8-504D-BBF3-82079466F557}"/>
              </a:ext>
            </a:extLst>
          </p:cNvPr>
          <p:cNvSpPr txBox="1">
            <a:spLocks noChangeArrowheads="1"/>
          </p:cNvSpPr>
          <p:nvPr/>
        </p:nvSpPr>
        <p:spPr bwMode="auto">
          <a:xfrm>
            <a:off x="-21684" y="3758505"/>
            <a:ext cx="916568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R="0" lvl="0" algn="just" defTabSz="914400" rtl="0" eaLnBrk="1" fontAlgn="auto" latinLnBrk="0" hangingPunct="1">
              <a:lnSpc>
                <a:spcPct val="100000"/>
              </a:lnSpc>
              <a:spcBef>
                <a:spcPct val="50000"/>
              </a:spcBef>
              <a:spcAft>
                <a:spcPts val="0"/>
              </a:spcAft>
              <a:buClr>
                <a:srgbClr val="000000"/>
              </a:buClr>
              <a:buSzTx/>
              <a:tabLst/>
              <a:defRPr/>
            </a:pPr>
            <a:r>
              <a:rPr kumimoji="0" lang="en-US" altLang="en-VN" sz="2800" b="0" i="0" u="none" strike="noStrike" kern="0" cap="none" spc="0" normalizeH="0" baseline="0" noProof="0" dirty="0" smtClean="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smtClean="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Năm</a:t>
            </a:r>
            <a:r>
              <a:rPr kumimoji="0" lang="en-US" altLang="en-VN" sz="2800" b="0" i="0" u="none" strike="noStrike" kern="0" cap="none" spc="0" normalizeH="0" noProof="0" dirty="0" smtClean="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1070: </a:t>
            </a:r>
            <a:r>
              <a:rPr kumimoji="0" lang="en-US" altLang="en-VN" sz="2800" b="0" i="0" u="none" strike="noStrike" kern="0" cap="none" spc="0" normalizeH="0" noProof="0" dirty="0" err="1" smtClean="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xây</a:t>
            </a:r>
            <a:r>
              <a:rPr kumimoji="0" lang="en-US" altLang="en-VN" sz="2800" b="0" i="0" u="none" strike="noStrike" kern="0" cap="none" spc="0" normalizeH="0" noProof="0" dirty="0" smtClean="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dựng</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Văn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Miếu</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ở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Thăng</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Long.</a:t>
            </a:r>
          </a:p>
          <a:p>
            <a:pPr marR="0" lvl="0" algn="just" defTabSz="914400" rtl="0" eaLnBrk="1" fontAlgn="auto" latinLnBrk="0" hangingPunct="1">
              <a:lnSpc>
                <a:spcPct val="100000"/>
              </a:lnSpc>
              <a:spcBef>
                <a:spcPct val="50000"/>
              </a:spcBef>
              <a:spcAft>
                <a:spcPts val="0"/>
              </a:spcAft>
              <a:buClr>
                <a:srgbClr val="000000"/>
              </a:buClr>
              <a:buSzTx/>
              <a:tabLst/>
              <a:defRPr/>
            </a:pP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Năm</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1075: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mở</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khoa</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thi</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đầu</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tiên</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tuyển</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chọn</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quan</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lại</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ăm</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1076: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mở</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Quốc</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Tử</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Giám</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nơi</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học</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tập</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smtClean="0">
                <a:solidFill>
                  <a:srgbClr val="F2E1D8">
                    <a:lumMod val="10000"/>
                  </a:srgbClr>
                </a:solidFill>
                <a:latin typeface="Times New Roman" panose="02020603050405020304" pitchFamily="18" charset="0"/>
                <a:cs typeface="Times New Roman" panose="02020603050405020304" pitchFamily="18" charset="0"/>
              </a:rPr>
              <a:t>của</a:t>
            </a:r>
            <a:r>
              <a:rPr lang="en-US" altLang="en-VN" sz="2800" dirty="0" smtClean="0">
                <a:solidFill>
                  <a:srgbClr val="F2E1D8">
                    <a:lumMod val="10000"/>
                  </a:srgbClr>
                </a:solidFill>
                <a:latin typeface="Times New Roman" panose="02020603050405020304" pitchFamily="18" charset="0"/>
                <a:cs typeface="Times New Roman" panose="02020603050405020304" pitchFamily="18" charset="0"/>
              </a:rPr>
              <a:t> con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em</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quý</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tộc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và</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sau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đó</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là</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những</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người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giỏi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trong</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nước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858;p37">
            <a:extLst>
              <a:ext uri="{FF2B5EF4-FFF2-40B4-BE49-F238E27FC236}">
                <a16:creationId xmlns:a16="http://schemas.microsoft.com/office/drawing/2014/main" id="{EAE55C1F-B627-F441-9FD7-06B50362A210}"/>
              </a:ext>
            </a:extLst>
          </p:cNvPr>
          <p:cNvSpPr txBox="1">
            <a:spLocks/>
          </p:cNvSpPr>
          <p:nvPr/>
        </p:nvSpPr>
        <p:spPr>
          <a:xfrm>
            <a:off x="372125" y="-15069"/>
            <a:ext cx="8606622" cy="10729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6D5B57"/>
              </a:buClr>
              <a:buSzPts val="5200"/>
              <a:buFont typeface="Domine"/>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Domine"/>
              </a:rPr>
              <a:t>BÀI 11: </a:t>
            </a: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Domine"/>
              </a:rPr>
              <a:t>NHÀ LÝ XÂY DỰNG VÀ PHÁT TRIỂN </a:t>
            </a:r>
            <a:endPar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sym typeface="Domine"/>
            </a:endParaRPr>
          </a:p>
          <a:p>
            <a:pPr marL="0" marR="0" lvl="0" indent="0" algn="ctr" defTabSz="914400" rtl="0" eaLnBrk="1" fontAlgn="auto" latinLnBrk="0" hangingPunct="1">
              <a:lnSpc>
                <a:spcPct val="100000"/>
              </a:lnSpc>
              <a:spcBef>
                <a:spcPts val="0"/>
              </a:spcBef>
              <a:spcAft>
                <a:spcPts val="0"/>
              </a:spcAft>
              <a:buClr>
                <a:srgbClr val="6D5B57"/>
              </a:buClr>
              <a:buSzPts val="5200"/>
              <a:buFont typeface="Domine"/>
              <a:buNone/>
              <a:tabLst/>
              <a:defRPr/>
            </a:pPr>
            <a:r>
              <a:rPr kumimoji="0" lang="vi-VN" sz="2800" b="1"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sym typeface="Domine"/>
              </a:rPr>
              <a:t>ĐẤT </a:t>
            </a: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Domine"/>
              </a:rPr>
              <a:t>NƯỚC (1009-1225) (T3)</a:t>
            </a:r>
          </a:p>
        </p:txBody>
      </p:sp>
      <p:sp>
        <p:nvSpPr>
          <p:cNvPr id="10" name="Text Box 25">
            <a:extLst>
              <a:ext uri="{FF2B5EF4-FFF2-40B4-BE49-F238E27FC236}">
                <a16:creationId xmlns:a16="http://schemas.microsoft.com/office/drawing/2014/main" id="{363D295F-2158-C578-A47D-CC2E5BB69900}"/>
              </a:ext>
            </a:extLst>
          </p:cNvPr>
          <p:cNvSpPr txBox="1">
            <a:spLocks noChangeArrowheads="1"/>
          </p:cNvSpPr>
          <p:nvPr/>
        </p:nvSpPr>
        <p:spPr bwMode="auto">
          <a:xfrm>
            <a:off x="30602" y="1802771"/>
            <a:ext cx="37097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b. Văn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học</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nghệ</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thuật</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11" name="Text Box 25">
            <a:extLst>
              <a:ext uri="{FF2B5EF4-FFF2-40B4-BE49-F238E27FC236}">
                <a16:creationId xmlns:a16="http://schemas.microsoft.com/office/drawing/2014/main" id="{6A700FF5-B89D-7772-2146-6E13302483A6}"/>
              </a:ext>
            </a:extLst>
          </p:cNvPr>
          <p:cNvSpPr txBox="1">
            <a:spLocks noChangeArrowheads="1"/>
          </p:cNvSpPr>
          <p:nvPr/>
        </p:nvSpPr>
        <p:spPr bwMode="auto">
          <a:xfrm>
            <a:off x="46332" y="2267726"/>
            <a:ext cx="2176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b="1" dirty="0">
                <a:solidFill>
                  <a:srgbClr val="0070C0"/>
                </a:solidFill>
                <a:latin typeface="Times New Roman" panose="02020603050405020304" pitchFamily="18" charset="0"/>
                <a:cs typeface="Times New Roman" panose="02020603050405020304" pitchFamily="18" charset="0"/>
              </a:rPr>
              <a:t>c</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r>
              <a:rPr kumimoji="0" lang="en-US" altLang="en-VN" sz="2800" b="1" i="0" u="none" strike="noStrike" kern="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dục</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098250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0000">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14:bounceEnd="50000">
                                          <p:cBhvr additive="base">
                                            <p:cTn id="29"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2"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2" grpId="0"/>
          <p:bldP spid="10" grpId="0"/>
          <p:bldP spid="1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CBFAA4-BB56-F2D7-52DA-A450795F0224}"/>
              </a:ext>
            </a:extLst>
          </p:cNvPr>
          <p:cNvPicPr>
            <a:picLocks noChangeAspect="1"/>
          </p:cNvPicPr>
          <p:nvPr/>
        </p:nvPicPr>
        <p:blipFill>
          <a:blip r:embed="rId2"/>
          <a:stretch>
            <a:fillRect/>
          </a:stretch>
        </p:blipFill>
        <p:spPr>
          <a:xfrm>
            <a:off x="0" y="0"/>
            <a:ext cx="4610100" cy="5143500"/>
          </a:xfrm>
          <a:prstGeom prst="rect">
            <a:avLst/>
          </a:prstGeom>
        </p:spPr>
      </p:pic>
      <p:pic>
        <p:nvPicPr>
          <p:cNvPr id="3" name="Picture 2">
            <a:extLst>
              <a:ext uri="{FF2B5EF4-FFF2-40B4-BE49-F238E27FC236}">
                <a16:creationId xmlns:a16="http://schemas.microsoft.com/office/drawing/2014/main" id="{839EC1D0-E975-FB3E-4981-C5D42A2E59A4}"/>
              </a:ext>
            </a:extLst>
          </p:cNvPr>
          <p:cNvPicPr>
            <a:picLocks noChangeAspect="1"/>
          </p:cNvPicPr>
          <p:nvPr/>
        </p:nvPicPr>
        <p:blipFill>
          <a:blip r:embed="rId3"/>
          <a:stretch>
            <a:fillRect/>
          </a:stretch>
        </p:blipFill>
        <p:spPr>
          <a:xfrm>
            <a:off x="4610100" y="0"/>
            <a:ext cx="4533900" cy="4189394"/>
          </a:xfrm>
          <a:prstGeom prst="rect">
            <a:avLst/>
          </a:prstGeom>
        </p:spPr>
      </p:pic>
      <p:sp>
        <p:nvSpPr>
          <p:cNvPr id="7" name="TextBox 6">
            <a:extLst>
              <a:ext uri="{FF2B5EF4-FFF2-40B4-BE49-F238E27FC236}">
                <a16:creationId xmlns:a16="http://schemas.microsoft.com/office/drawing/2014/main" id="{3AC4BBEC-32EB-973D-CDC7-20116AB1E32B}"/>
              </a:ext>
            </a:extLst>
          </p:cNvPr>
          <p:cNvSpPr txBox="1"/>
          <p:nvPr/>
        </p:nvSpPr>
        <p:spPr>
          <a:xfrm>
            <a:off x="4591050" y="4189393"/>
            <a:ext cx="4572000" cy="954107"/>
          </a:xfrm>
          <a:prstGeom prst="rect">
            <a:avLst/>
          </a:prstGeom>
          <a:noFill/>
        </p:spPr>
        <p:txBody>
          <a:bodyPr wrap="square">
            <a:spAutoFit/>
          </a:bodyPr>
          <a:lstStyle/>
          <a:p>
            <a:pPr algn="ct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1075, </a:t>
            </a:r>
            <a:r>
              <a:rPr lang="en-US" sz="2800" b="1" kern="1200" dirty="0">
                <a:solidFill>
                  <a:srgbClr val="FF0000"/>
                </a:solidFill>
                <a:latin typeface="Times New Roman" panose="02020603050405020304" pitchFamily="18" charset="0"/>
                <a:ea typeface="+mn-ea"/>
                <a:cs typeface="Times New Roman" panose="02020603050405020304" pitchFamily="18" charset="0"/>
              </a:rPr>
              <a:t>n</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mở</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khoa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endParaRPr lang="en-US" sz="1200" dirty="0">
              <a:solidFill>
                <a:srgbClr val="FF0000"/>
              </a:solidFill>
            </a:endParaRPr>
          </a:p>
        </p:txBody>
      </p:sp>
    </p:spTree>
    <p:extLst>
      <p:ext uri="{BB962C8B-B14F-4D97-AF65-F5344CB8AC3E}">
        <p14:creationId xmlns:p14="http://schemas.microsoft.com/office/powerpoint/2010/main" val="6371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图片 10" descr="右上">
            <a:extLst>
              <a:ext uri="{FF2B5EF4-FFF2-40B4-BE49-F238E27FC236}">
                <a16:creationId xmlns:a16="http://schemas.microsoft.com/office/drawing/2014/main" id="{520448A5-DB86-4663-9C11-EED809003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3396" y="1"/>
            <a:ext cx="1745327" cy="100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图片 21" descr="玫瑰">
            <a:extLst>
              <a:ext uri="{FF2B5EF4-FFF2-40B4-BE49-F238E27FC236}">
                <a16:creationId xmlns:a16="http://schemas.microsoft.com/office/drawing/2014/main" id="{E0D4EB3F-536C-483E-BDDA-B247E9D3A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466" y="330113"/>
            <a:ext cx="1117997" cy="100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1" descr="玫瑰">
            <a:extLst>
              <a:ext uri="{FF2B5EF4-FFF2-40B4-BE49-F238E27FC236}">
                <a16:creationId xmlns:a16="http://schemas.microsoft.com/office/drawing/2014/main" id="{3A28B8F5-431A-4001-9D03-3CAD54BBA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466" y="4240386"/>
            <a:ext cx="1117997" cy="100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 descr="目录">
            <a:extLst>
              <a:ext uri="{FF2B5EF4-FFF2-40B4-BE49-F238E27FC236}">
                <a16:creationId xmlns:a16="http://schemas.microsoft.com/office/drawing/2014/main" id="{B9E77BD4-EEC0-4FF4-8F4B-4BA2F03B4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3766" y="202908"/>
            <a:ext cx="6858000" cy="477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4">
            <a:extLst>
              <a:ext uri="{FF2B5EF4-FFF2-40B4-BE49-F238E27FC236}">
                <a16:creationId xmlns:a16="http://schemas.microsoft.com/office/drawing/2014/main" id="{D140977D-396D-4E26-B30C-FAA4B5293E4C}"/>
              </a:ext>
            </a:extLst>
          </p:cNvPr>
          <p:cNvSpPr txBox="1">
            <a:spLocks noChangeArrowheads="1"/>
          </p:cNvSpPr>
          <p:nvPr/>
        </p:nvSpPr>
        <p:spPr bwMode="auto">
          <a:xfrm>
            <a:off x="3643827" y="1896708"/>
            <a:ext cx="309630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方正静蕾简体"/>
                <a:cs typeface="方正静蕾简体"/>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方正静蕾简体"/>
                <a:cs typeface="方正静蕾简体"/>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方正静蕾简体"/>
                <a:cs typeface="方正静蕾简体"/>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方正静蕾简体"/>
                <a:cs typeface="方正静蕾简体"/>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方正静蕾简体"/>
                <a:cs typeface="方正静蕾简体"/>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方正静蕾简体"/>
                <a:cs typeface="方正静蕾简体"/>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方正静蕾简体"/>
                <a:cs typeface="方正静蕾简体"/>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方正静蕾简体"/>
                <a:cs typeface="方正静蕾简体"/>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方正静蕾简体"/>
                <a:cs typeface="方正静蕾简体"/>
              </a:defRPr>
            </a:lvl9pPr>
          </a:lstStyle>
          <a:p>
            <a:pPr algn="ctr" defTabSz="685800" fontAlgn="base">
              <a:lnSpc>
                <a:spcPct val="100000"/>
              </a:lnSpc>
              <a:spcBef>
                <a:spcPct val="0"/>
              </a:spcBef>
              <a:spcAft>
                <a:spcPct val="0"/>
              </a:spcAft>
              <a:buClrTx/>
              <a:buNone/>
              <a:defRPr/>
            </a:pPr>
            <a:r>
              <a:rPr lang="en-US" altLang="zh-CN" sz="4050" b="1" kern="1200" dirty="0">
                <a:solidFill>
                  <a:srgbClr val="E94B52"/>
                </a:solidFill>
                <a:latin typeface="#9Slide03 AmpleSoft Bold" panose="02000000000000000000" pitchFamily="2" charset="0"/>
                <a:ea typeface="Microsoft YaHei" panose="020B0503020204020204" pitchFamily="34" charset="-122"/>
                <a:cs typeface="Times New Roman" panose="02020603050405020304" pitchFamily="18" charset="0"/>
              </a:rPr>
              <a:t>LUYỆN TẬP</a:t>
            </a:r>
          </a:p>
        </p:txBody>
      </p:sp>
    </p:spTree>
    <p:extLst>
      <p:ext uri="{BB962C8B-B14F-4D97-AF65-F5344CB8AC3E}">
        <p14:creationId xmlns:p14="http://schemas.microsoft.com/office/powerpoint/2010/main" val="29550266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1"/>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pic>
        <p:nvPicPr>
          <p:cNvPr id="9" name="Picture 8">
            <a:extLst>
              <a:ext uri="{FF2B5EF4-FFF2-40B4-BE49-F238E27FC236}">
                <a16:creationId xmlns:a16="http://schemas.microsoft.com/office/drawing/2014/main" id="{AB370C12-5E4E-A84E-B5E9-CB7C46A27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495" y="950495"/>
            <a:ext cx="4002506" cy="3068053"/>
          </a:xfrm>
          <a:prstGeom prst="rect">
            <a:avLst/>
          </a:prstGeom>
        </p:spPr>
      </p:pic>
      <p:sp>
        <p:nvSpPr>
          <p:cNvPr id="2" name="Rectangle 1">
            <a:extLst>
              <a:ext uri="{FF2B5EF4-FFF2-40B4-BE49-F238E27FC236}">
                <a16:creationId xmlns:a16="http://schemas.microsoft.com/office/drawing/2014/main" id="{720D3FBD-C7E3-B140-89DF-6CB72EC5818B}"/>
              </a:ext>
            </a:extLst>
          </p:cNvPr>
          <p:cNvSpPr/>
          <p:nvPr/>
        </p:nvSpPr>
        <p:spPr>
          <a:xfrm>
            <a:off x="4684837" y="3397297"/>
            <a:ext cx="3355727" cy="692497"/>
          </a:xfrm>
          <a:prstGeom prst="rect">
            <a:avLst/>
          </a:prstGeom>
          <a:noFill/>
        </p:spPr>
        <p:txBody>
          <a:bodyPr wrap="none" lIns="68580" tIns="34290" rIns="68580" bIns="34290">
            <a:spAutoFit/>
          </a:bodyPr>
          <a:lstStyle/>
          <a:p>
            <a:pPr algn="ctr" defTabSz="685800">
              <a:buClrTx/>
              <a:defRPr/>
            </a:pPr>
            <a:r>
              <a:rPr lang="en-US" sz="4050" kern="1200" dirty="0" err="1">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Hộp</a:t>
            </a:r>
            <a:r>
              <a:rPr lang="en-US" sz="4050"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 </a:t>
            </a:r>
            <a:r>
              <a:rPr lang="en-US" sz="4050" kern="1200" dirty="0" err="1">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quà</a:t>
            </a:r>
            <a:r>
              <a:rPr lang="en-US" sz="4050"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 </a:t>
            </a:r>
            <a:r>
              <a:rPr lang="en-US" sz="4050" kern="1200" dirty="0" err="1">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bí</a:t>
            </a:r>
            <a:r>
              <a:rPr lang="en-US" sz="4050"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 </a:t>
            </a:r>
            <a:r>
              <a:rPr lang="en-US" sz="4050" kern="1200" dirty="0" err="1">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mật</a:t>
            </a:r>
            <a:endParaRPr lang="en-US" sz="4050"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22031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3" name="Google Shape;5643;p54"/>
          <p:cNvSpPr txBox="1">
            <a:spLocks noGrp="1"/>
          </p:cNvSpPr>
          <p:nvPr>
            <p:ph type="title" idx="2"/>
          </p:nvPr>
        </p:nvSpPr>
        <p:spPr>
          <a:xfrm>
            <a:off x="685800" y="306300"/>
            <a:ext cx="5535386" cy="909436"/>
          </a:xfrm>
          <a:prstGeom prst="rect">
            <a:avLst/>
          </a:prstGeom>
        </p:spPr>
        <p:txBody>
          <a:bodyPr spcFirstLastPara="1" wrap="square" lIns="91425" tIns="91425" rIns="91425" bIns="91425" anchor="b" anchorCtr="0">
            <a:noAutofit/>
          </a:bodyPr>
          <a:lstStyle/>
          <a:p>
            <a:pPr algn="ctr"/>
            <a:r>
              <a:rPr lang="en" sz="3600" dirty="0">
                <a:latin typeface="Times New Roman" panose="02020603050405020304" pitchFamily="18" charset="0"/>
                <a:cs typeface="Times New Roman" panose="02020603050405020304" pitchFamily="18" charset="0"/>
              </a:rPr>
              <a:t>VẬN DỤNG</a:t>
            </a:r>
            <a:endParaRPr sz="36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682" y="338851"/>
            <a:ext cx="2531917"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1"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6" y="4606702"/>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1" y="4637367"/>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6"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6608"/>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p:nvPr/>
        </p:nvPicPr>
        <p:blipFill>
          <a:blip r:embed="rId6"/>
          <a:stretch>
            <a:fillRect/>
          </a:stretch>
        </p:blipFill>
        <p:spPr>
          <a:xfrm>
            <a:off x="685800" y="1215736"/>
            <a:ext cx="5392882" cy="3528131"/>
          </a:xfrm>
          <a:prstGeom prst="rect">
            <a:avLst/>
          </a:prstGeom>
        </p:spPr>
      </p:pic>
    </p:spTree>
    <p:extLst>
      <p:ext uri="{BB962C8B-B14F-4D97-AF65-F5344CB8AC3E}">
        <p14:creationId xmlns:p14="http://schemas.microsoft.com/office/powerpoint/2010/main" val="2839724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3"/>
                                            </p:tgtEl>
                                            <p:attrNameLst>
                                              <p:attrName>style.visibility</p:attrName>
                                            </p:attrNameLst>
                                          </p:cBhvr>
                                          <p:to>
                                            <p:strVal val="visible"/>
                                          </p:to>
                                        </p:set>
                                        <p:anim calcmode="lin" valueType="num" p14:bounceEnd="50000">
                                          <p:cBhvr additive="base">
                                            <p:cTn id="7"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14:presetBounceEnd="5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50000">
                                          <p:cBhvr additive="base">
                                            <p:cTn id="15"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0000">
                                          <p:cBhvr additive="base">
                                            <p:cTn id="19"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50000">
                                          <p:cBhvr additive="base">
                                            <p:cTn id="27"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14:bounceEnd="50000">
                                          <p:cBhvr additive="base">
                                            <p:cTn id="31"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3"/>
                                            </p:tgtEl>
                                            <p:attrNameLst>
                                              <p:attrName>style.visibility</p:attrName>
                                            </p:attrNameLst>
                                          </p:cBhvr>
                                          <p:to>
                                            <p:strVal val="visible"/>
                                          </p:to>
                                        </p:set>
                                        <p:anim calcmode="lin" valueType="num">
                                          <p:cBhvr additive="base">
                                            <p:cTn id="7" dur="500" fill="hold"/>
                                            <p:tgtEl>
                                              <p:spTgt spid="5643"/>
                                            </p:tgtEl>
                                            <p:attrNameLst>
                                              <p:attrName>ppt_x</p:attrName>
                                            </p:attrNameLst>
                                          </p:cBhvr>
                                          <p:tavLst>
                                            <p:tav tm="0">
                                              <p:val>
                                                <p:strVal val="1+#ppt_w/2"/>
                                              </p:val>
                                            </p:tav>
                                            <p:tav tm="100000">
                                              <p:val>
                                                <p:strVal val="#ppt_x"/>
                                              </p:val>
                                            </p:tav>
                                          </p:tavLst>
                                        </p:anim>
                                        <p:anim calcmode="lin" valueType="num">
                                          <p:cBhvr additive="base">
                                            <p:cTn id="8" dur="500" fill="hold"/>
                                            <p:tgtEl>
                                              <p:spTgt spid="564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5424054" y="998012"/>
            <a:ext cx="2918125" cy="3309349"/>
          </a:xfrm>
          <a:prstGeom prst="rect">
            <a:avLst/>
          </a:prstGeom>
          <a:solidFill>
            <a:srgbClr val="000000">
              <a:alpha val="9620"/>
            </a:srgbClr>
          </a:solidFill>
          <a:ln>
            <a:noFill/>
          </a:ln>
        </p:spPr>
        <p:txBody>
          <a:bodyPr spcFirstLastPara="1" wrap="square" lIns="91425" tIns="91425" rIns="91425" bIns="91425" anchor="ctr" anchorCtr="0">
            <a:noAutofit/>
          </a:bodyPr>
          <a:lstStyle/>
          <a:p>
            <a:pPr defTabSz="914355">
              <a:defRPr/>
            </a:pPr>
            <a:endParaRPr>
              <a:ea typeface="+mn-ea"/>
            </a:endParaRPr>
          </a:p>
        </p:txBody>
      </p:sp>
      <p:pic>
        <p:nvPicPr>
          <p:cNvPr id="258" name="Google Shape;258;p35" descr="photo-1434030216411-0b793f4b4173.jpg"/>
          <p:cNvPicPr preferRelativeResize="0"/>
          <p:nvPr/>
        </p:nvPicPr>
        <p:blipFill>
          <a:blip r:embed="rId3">
            <a:alphaModFix/>
          </a:blip>
          <a:stretch>
            <a:fillRect/>
          </a:stretch>
        </p:blipFill>
        <p:spPr>
          <a:xfrm>
            <a:off x="5527963" y="998011"/>
            <a:ext cx="3034145" cy="3074454"/>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421847" y="504621"/>
            <a:ext cx="5427048" cy="493391"/>
          </a:xfrm>
          <a:prstGeom prst="rect">
            <a:avLst/>
          </a:prstGeom>
        </p:spPr>
        <p:txBody>
          <a:bodyPr spcFirstLastPara="1" wrap="square" lIns="91425" tIns="91425" rIns="91425" bIns="91425" anchor="b" anchorCtr="0">
            <a:noAutofit/>
          </a:bodyPr>
          <a:lstStyle/>
          <a:p>
            <a:pPr algn="ctr"/>
            <a:r>
              <a:rPr lang="en-US" sz="2700" dirty="0" err="1">
                <a:latin typeface="Times New Roman" panose="02020603050405020304" pitchFamily="18" charset="0"/>
                <a:cs typeface="Times New Roman" panose="02020603050405020304" pitchFamily="18" charset="0"/>
              </a:rPr>
              <a:t>HƯỚNG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TỰ</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HỌC</a:t>
            </a:r>
            <a:endParaRPr lang="en-US" sz="27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EDD24743-9CCD-884D-8D72-BED80F83F76D}"/>
              </a:ext>
            </a:extLst>
          </p:cNvPr>
          <p:cNvSpPr/>
          <p:nvPr/>
        </p:nvSpPr>
        <p:spPr>
          <a:xfrm>
            <a:off x="421846" y="1144876"/>
            <a:ext cx="5106117" cy="3416320"/>
          </a:xfrm>
          <a:prstGeom prst="rect">
            <a:avLst/>
          </a:prstGeom>
        </p:spPr>
        <p:txBody>
          <a:bodyPr wrap="square">
            <a:spAutoFit/>
          </a:bodyPr>
          <a:lstStyle/>
          <a:p>
            <a:pPr algn="just">
              <a:spcBef>
                <a:spcPct val="50000"/>
              </a:spcBef>
            </a:pPr>
            <a:r>
              <a:rPr lang="en-US" altLang="en-US" sz="2400" dirty="0" smtClean="0">
                <a:solidFill>
                  <a:schemeClr val="accent1"/>
                </a:solidFill>
                <a:latin typeface="Times New Roman" panose="02020603050405020304" pitchFamily="18" charset="0"/>
                <a:ea typeface="+mn-ea"/>
                <a:sym typeface="Times New Roman" panose="02020603050405020304" pitchFamily="18" charset="0"/>
              </a:rPr>
              <a:t>1. </a:t>
            </a:r>
            <a:r>
              <a:rPr lang="en-US" altLang="en-VN" sz="2400" dirty="0" err="1" smtClean="0">
                <a:solidFill>
                  <a:schemeClr val="accent1"/>
                </a:solidFill>
                <a:latin typeface="Times New Roman" panose="02020603050405020304" pitchFamily="18" charset="0"/>
                <a:cs typeface="Times New Roman" panose="02020603050405020304" pitchFamily="18" charset="0"/>
              </a:rPr>
              <a:t>Sưu</a:t>
            </a:r>
            <a:r>
              <a:rPr lang="en-US" altLang="en-VN" sz="2400" dirty="0" smtClean="0">
                <a:solidFill>
                  <a:schemeClr val="accent1"/>
                </a:solidFill>
                <a:latin typeface="Times New Roman" panose="02020603050405020304" pitchFamily="18" charset="0"/>
                <a:cs typeface="Times New Roman" panose="02020603050405020304" pitchFamily="18" charset="0"/>
              </a:rPr>
              <a:t> </a:t>
            </a:r>
            <a:r>
              <a:rPr lang="en-US" altLang="en-VN" sz="2400" dirty="0" err="1" smtClean="0">
                <a:solidFill>
                  <a:schemeClr val="accent1"/>
                </a:solidFill>
                <a:latin typeface="Times New Roman" panose="02020603050405020304" pitchFamily="18" charset="0"/>
                <a:cs typeface="Times New Roman" panose="02020603050405020304" pitchFamily="18" charset="0"/>
              </a:rPr>
              <a:t>tầm</a:t>
            </a:r>
            <a:r>
              <a:rPr lang="en-US" altLang="en-VN" sz="2400" dirty="0" smtClean="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sách</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báo</a:t>
            </a:r>
            <a:r>
              <a:rPr lang="en-US" altLang="en-VN" sz="2400" dirty="0">
                <a:solidFill>
                  <a:schemeClr val="accent1"/>
                </a:solidFill>
                <a:latin typeface="Times New Roman" panose="02020603050405020304" pitchFamily="18" charset="0"/>
                <a:cs typeface="Times New Roman" panose="02020603050405020304" pitchFamily="18" charset="0"/>
              </a:rPr>
              <a:t>, Internet </a:t>
            </a:r>
            <a:r>
              <a:rPr lang="en-US" altLang="en-VN" sz="2400" dirty="0" err="1">
                <a:solidFill>
                  <a:schemeClr val="accent1"/>
                </a:solidFill>
                <a:latin typeface="Times New Roman" panose="02020603050405020304" pitchFamily="18" charset="0"/>
                <a:cs typeface="Times New Roman" panose="02020603050405020304" pitchFamily="18" charset="0"/>
              </a:rPr>
              <a:t>về</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một</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thành</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tựu</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văn</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hóa</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giáo</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dục</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tiêu</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biểu</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thời</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Lý</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Viết</a:t>
            </a:r>
            <a:r>
              <a:rPr lang="en-US" altLang="en-VN" sz="2400" dirty="0">
                <a:solidFill>
                  <a:schemeClr val="accent1"/>
                </a:solidFill>
                <a:latin typeface="Times New Roman" panose="02020603050405020304" pitchFamily="18" charset="0"/>
                <a:cs typeface="Times New Roman" panose="02020603050405020304" pitchFamily="18" charset="0"/>
              </a:rPr>
              <a:t> 1 </a:t>
            </a:r>
            <a:r>
              <a:rPr lang="en-US" altLang="en-VN" sz="2400" dirty="0" err="1">
                <a:solidFill>
                  <a:schemeClr val="accent1"/>
                </a:solidFill>
                <a:latin typeface="Times New Roman" panose="02020603050405020304" pitchFamily="18" charset="0"/>
                <a:cs typeface="Times New Roman" panose="02020603050405020304" pitchFamily="18" charset="0"/>
              </a:rPr>
              <a:t>đoạn</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văn</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ngắn</a:t>
            </a:r>
            <a:r>
              <a:rPr lang="en-US" altLang="en-VN" sz="2400" dirty="0">
                <a:solidFill>
                  <a:schemeClr val="accent1"/>
                </a:solidFill>
                <a:latin typeface="Times New Roman" panose="02020603050405020304" pitchFamily="18" charset="0"/>
                <a:cs typeface="Times New Roman" panose="02020603050405020304" pitchFamily="18" charset="0"/>
              </a:rPr>
              <a:t> (7-10 </a:t>
            </a:r>
            <a:r>
              <a:rPr lang="en-US" altLang="en-VN" sz="2400" dirty="0" err="1">
                <a:solidFill>
                  <a:schemeClr val="accent1"/>
                </a:solidFill>
                <a:latin typeface="Times New Roman" panose="02020603050405020304" pitchFamily="18" charset="0"/>
                <a:cs typeface="Times New Roman" panose="02020603050405020304" pitchFamily="18" charset="0"/>
              </a:rPr>
              <a:t>câu</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giới</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thiệu</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về</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thành</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a:solidFill>
                  <a:schemeClr val="accent1"/>
                </a:solidFill>
                <a:latin typeface="Times New Roman" panose="02020603050405020304" pitchFamily="18" charset="0"/>
                <a:cs typeface="Times New Roman" panose="02020603050405020304" pitchFamily="18" charset="0"/>
              </a:rPr>
              <a:t>tựu</a:t>
            </a:r>
            <a:r>
              <a:rPr lang="en-US" altLang="en-VN" sz="2400" dirty="0">
                <a:solidFill>
                  <a:schemeClr val="accent1"/>
                </a:solidFill>
                <a:latin typeface="Times New Roman" panose="02020603050405020304" pitchFamily="18" charset="0"/>
                <a:cs typeface="Times New Roman" panose="02020603050405020304" pitchFamily="18" charset="0"/>
              </a:rPr>
              <a:t> </a:t>
            </a:r>
            <a:r>
              <a:rPr lang="en-US" altLang="en-VN" sz="2400" dirty="0" err="1" smtClean="0">
                <a:solidFill>
                  <a:schemeClr val="accent1"/>
                </a:solidFill>
                <a:latin typeface="Times New Roman" panose="02020603050405020304" pitchFamily="18" charset="0"/>
                <a:cs typeface="Times New Roman" panose="02020603050405020304" pitchFamily="18" charset="0"/>
              </a:rPr>
              <a:t>đó</a:t>
            </a:r>
            <a:r>
              <a:rPr lang="en-US" altLang="en-VN" sz="2400" dirty="0">
                <a:solidFill>
                  <a:schemeClr val="accent1"/>
                </a:solidFill>
                <a:latin typeface="Times New Roman" panose="02020603050405020304" pitchFamily="18" charset="0"/>
                <a:cs typeface="Times New Roman" panose="02020603050405020304" pitchFamily="18" charset="0"/>
              </a:rPr>
              <a:t>.</a:t>
            </a:r>
          </a:p>
          <a:p>
            <a:pPr algn="just" defTabSz="914378">
              <a:spcBef>
                <a:spcPct val="0"/>
              </a:spcBef>
              <a:defRPr/>
            </a:pPr>
            <a:r>
              <a:rPr lang="en-US" altLang="en-US" sz="2400" dirty="0" smtClean="0">
                <a:solidFill>
                  <a:schemeClr val="accent1"/>
                </a:solidFill>
                <a:latin typeface="Times New Roman" panose="02020603050405020304" pitchFamily="18" charset="0"/>
                <a:ea typeface="+mn-ea"/>
                <a:sym typeface="Times New Roman" panose="02020603050405020304" pitchFamily="18" charset="0"/>
              </a:rPr>
              <a:t>2</a:t>
            </a:r>
            <a:r>
              <a:rPr lang="en-US" altLang="en-US" sz="2400" dirty="0">
                <a:solidFill>
                  <a:schemeClr val="accent1"/>
                </a:solidFill>
                <a:latin typeface="Times New Roman" panose="02020603050405020304" pitchFamily="18" charset="0"/>
                <a:ea typeface="+mn-ea"/>
                <a:sym typeface="Times New Roman" panose="02020603050405020304" pitchFamily="18" charset="0"/>
              </a:rPr>
              <a:t>. </a:t>
            </a:r>
            <a:r>
              <a:rPr lang="vi-VN" altLang="en-US" sz="2400" dirty="0">
                <a:solidFill>
                  <a:schemeClr val="accent1"/>
                </a:solidFill>
                <a:latin typeface="Times New Roman" panose="02020603050405020304" pitchFamily="18" charset="0"/>
                <a:ea typeface="+mn-ea"/>
                <a:sym typeface="Times New Roman" panose="02020603050405020304" pitchFamily="18" charset="0"/>
              </a:rPr>
              <a:t>Hoàn </a:t>
            </a:r>
            <a:r>
              <a:rPr lang="en-US" altLang="en-US" sz="2400" dirty="0" err="1">
                <a:solidFill>
                  <a:schemeClr val="accent1"/>
                </a:solidFill>
                <a:latin typeface="Times New Roman" panose="02020603050405020304" pitchFamily="18" charset="0"/>
                <a:ea typeface="+mn-ea"/>
                <a:sym typeface="Times New Roman" panose="02020603050405020304" pitchFamily="18" charset="0"/>
              </a:rPr>
              <a:t>thiện</a:t>
            </a:r>
            <a:r>
              <a:rPr lang="en-US" altLang="en-US" sz="2400" dirty="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a:solidFill>
                  <a:schemeClr val="accent1"/>
                </a:solidFill>
                <a:latin typeface="Times New Roman" panose="02020603050405020304" pitchFamily="18" charset="0"/>
                <a:ea typeface="+mn-ea"/>
                <a:sym typeface="Times New Roman" panose="02020603050405020304" pitchFamily="18" charset="0"/>
              </a:rPr>
              <a:t>các</a:t>
            </a:r>
            <a:r>
              <a:rPr lang="en-US" altLang="en-US" sz="2400" dirty="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a:solidFill>
                  <a:schemeClr val="accent1"/>
                </a:solidFill>
                <a:latin typeface="Times New Roman" panose="02020603050405020304" pitchFamily="18" charset="0"/>
                <a:ea typeface="+mn-ea"/>
                <a:sym typeface="Times New Roman" panose="02020603050405020304" pitchFamily="18" charset="0"/>
              </a:rPr>
              <a:t>bài</a:t>
            </a:r>
            <a:r>
              <a:rPr lang="en-US" altLang="en-US" sz="2400" dirty="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a:solidFill>
                  <a:schemeClr val="accent1"/>
                </a:solidFill>
                <a:latin typeface="Times New Roman" panose="02020603050405020304" pitchFamily="18" charset="0"/>
                <a:ea typeface="+mn-ea"/>
                <a:sym typeface="Times New Roman" panose="02020603050405020304" pitchFamily="18" charset="0"/>
              </a:rPr>
              <a:t>tập</a:t>
            </a:r>
            <a:r>
              <a:rPr lang="en-US" altLang="en-US" sz="2400" dirty="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a:solidFill>
                  <a:schemeClr val="accent1"/>
                </a:solidFill>
                <a:latin typeface="Times New Roman" panose="02020603050405020304" pitchFamily="18" charset="0"/>
                <a:ea typeface="+mn-ea"/>
                <a:sym typeface="Times New Roman" panose="02020603050405020304" pitchFamily="18" charset="0"/>
              </a:rPr>
              <a:t>trong</a:t>
            </a:r>
            <a:r>
              <a:rPr lang="en-US" altLang="en-US" sz="2400" dirty="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a:solidFill>
                  <a:schemeClr val="accent1"/>
                </a:solidFill>
                <a:latin typeface="Times New Roman" panose="02020603050405020304" pitchFamily="18" charset="0"/>
                <a:ea typeface="+mn-ea"/>
                <a:sym typeface="Times New Roman" panose="02020603050405020304" pitchFamily="18" charset="0"/>
              </a:rPr>
              <a:t>vở</a:t>
            </a:r>
            <a:r>
              <a:rPr lang="en-US" altLang="en-US" sz="2400" dirty="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a:solidFill>
                  <a:schemeClr val="accent1"/>
                </a:solidFill>
                <a:latin typeface="Times New Roman" panose="02020603050405020304" pitchFamily="18" charset="0"/>
                <a:ea typeface="+mn-ea"/>
                <a:sym typeface="Times New Roman" panose="02020603050405020304" pitchFamily="18" charset="0"/>
              </a:rPr>
              <a:t>bài</a:t>
            </a:r>
            <a:r>
              <a:rPr lang="en-US" altLang="en-US" sz="2400" dirty="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a:solidFill>
                  <a:schemeClr val="accent1"/>
                </a:solidFill>
                <a:latin typeface="Times New Roman" panose="02020603050405020304" pitchFamily="18" charset="0"/>
                <a:ea typeface="+mn-ea"/>
                <a:sym typeface="Times New Roman" panose="02020603050405020304" pitchFamily="18" charset="0"/>
              </a:rPr>
              <a:t>tập</a:t>
            </a:r>
            <a:r>
              <a:rPr lang="en-US" altLang="en-US" sz="2400" dirty="0">
                <a:solidFill>
                  <a:schemeClr val="accent1"/>
                </a:solidFill>
                <a:latin typeface="Times New Roman" panose="02020603050405020304" pitchFamily="18" charset="0"/>
                <a:ea typeface="+mn-ea"/>
                <a:sym typeface="Times New Roman" panose="02020603050405020304" pitchFamily="18" charset="0"/>
              </a:rPr>
              <a:t>.</a:t>
            </a:r>
            <a:endParaRPr lang="vi-VN" altLang="en-US" sz="2400" dirty="0">
              <a:solidFill>
                <a:schemeClr val="accent1"/>
              </a:solidFill>
              <a:latin typeface="Times New Roman" panose="02020603050405020304" pitchFamily="18" charset="0"/>
              <a:ea typeface="+mn-ea"/>
              <a:sym typeface="Times New Roman" panose="02020603050405020304" pitchFamily="18" charset="0"/>
            </a:endParaRPr>
          </a:p>
          <a:p>
            <a:pPr algn="just" defTabSz="685800">
              <a:buClrTx/>
              <a:defRPr/>
            </a:pPr>
            <a:r>
              <a:rPr lang="en-US" altLang="en-US" sz="2400" dirty="0">
                <a:solidFill>
                  <a:schemeClr val="accent1"/>
                </a:solidFill>
                <a:latin typeface="Times New Roman" panose="02020603050405020304" pitchFamily="18" charset="0"/>
                <a:ea typeface="+mn-ea"/>
                <a:sym typeface="Times New Roman" panose="02020603050405020304" pitchFamily="18" charset="0"/>
              </a:rPr>
              <a:t>3. </a:t>
            </a:r>
            <a:r>
              <a:rPr lang="en-US" altLang="en-US" sz="2400" dirty="0" err="1">
                <a:solidFill>
                  <a:schemeClr val="accent1"/>
                </a:solidFill>
                <a:latin typeface="Times New Roman" panose="02020603050405020304" pitchFamily="18" charset="0"/>
                <a:ea typeface="+mn-ea"/>
                <a:sym typeface="Times New Roman" panose="02020603050405020304" pitchFamily="18" charset="0"/>
              </a:rPr>
              <a:t>Chuẩn</a:t>
            </a:r>
            <a:r>
              <a:rPr lang="en-US" altLang="en-US" sz="2400" dirty="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a:solidFill>
                  <a:schemeClr val="accent1"/>
                </a:solidFill>
                <a:latin typeface="Times New Roman" panose="02020603050405020304" pitchFamily="18" charset="0"/>
                <a:ea typeface="+mn-ea"/>
                <a:sym typeface="Times New Roman" panose="02020603050405020304" pitchFamily="18" charset="0"/>
              </a:rPr>
              <a:t>bị</a:t>
            </a:r>
            <a:r>
              <a:rPr lang="en-US" altLang="en-US" sz="2400" dirty="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a:solidFill>
                  <a:schemeClr val="accent1"/>
                </a:solidFill>
                <a:latin typeface="Times New Roman" panose="02020603050405020304" pitchFamily="18" charset="0"/>
                <a:ea typeface="+mn-ea"/>
                <a:sym typeface="Times New Roman" panose="02020603050405020304" pitchFamily="18" charset="0"/>
              </a:rPr>
              <a:t>bài</a:t>
            </a:r>
            <a:r>
              <a:rPr lang="en-US" altLang="en-US" sz="2400" dirty="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a:solidFill>
                  <a:schemeClr val="accent1"/>
                </a:solidFill>
                <a:latin typeface="Times New Roman" panose="02020603050405020304" pitchFamily="18" charset="0"/>
                <a:ea typeface="+mn-ea"/>
                <a:sym typeface="Times New Roman" panose="02020603050405020304" pitchFamily="18" charset="0"/>
              </a:rPr>
              <a:t>mới</a:t>
            </a:r>
            <a:r>
              <a:rPr lang="en-US" altLang="en-US" sz="2400" dirty="0">
                <a:solidFill>
                  <a:schemeClr val="accent1"/>
                </a:solidFill>
                <a:latin typeface="Times New Roman" panose="02020603050405020304" pitchFamily="18" charset="0"/>
                <a:ea typeface="+mn-ea"/>
                <a:sym typeface="Times New Roman" panose="02020603050405020304" pitchFamily="18" charset="0"/>
              </a:rPr>
              <a:t>: </a:t>
            </a:r>
            <a:r>
              <a:rPr lang="vi-VN" altLang="en-US" sz="2400" dirty="0">
                <a:solidFill>
                  <a:schemeClr val="accent1"/>
                </a:solidFill>
                <a:latin typeface="Times New Roman" panose="02020603050405020304" pitchFamily="18" charset="0"/>
                <a:ea typeface="+mn-ea"/>
                <a:sym typeface="Times New Roman" panose="02020603050405020304" pitchFamily="18" charset="0"/>
              </a:rPr>
              <a:t>Đọc và tìm hiểu trước </a:t>
            </a:r>
            <a:r>
              <a:rPr lang="en-US" altLang="en-US" sz="2400" dirty="0" err="1" smtClean="0">
                <a:solidFill>
                  <a:schemeClr val="accent1"/>
                </a:solidFill>
                <a:latin typeface="Times New Roman" panose="02020603050405020304" pitchFamily="18" charset="0"/>
                <a:ea typeface="+mn-ea"/>
                <a:sym typeface="Times New Roman" panose="02020603050405020304" pitchFamily="18" charset="0"/>
              </a:rPr>
              <a:t>bài</a:t>
            </a:r>
            <a:r>
              <a:rPr lang="en-US" altLang="en-US" sz="2400" dirty="0" smtClean="0">
                <a:solidFill>
                  <a:schemeClr val="accent1"/>
                </a:solidFill>
                <a:latin typeface="Times New Roman" panose="02020603050405020304" pitchFamily="18" charset="0"/>
                <a:ea typeface="+mn-ea"/>
                <a:sym typeface="Times New Roman" panose="02020603050405020304" pitchFamily="18" charset="0"/>
              </a:rPr>
              <a:t> 12. </a:t>
            </a:r>
            <a:r>
              <a:rPr lang="en-US" altLang="en-US" sz="2400" dirty="0" err="1" smtClean="0">
                <a:solidFill>
                  <a:schemeClr val="accent1"/>
                </a:solidFill>
                <a:latin typeface="Times New Roman" panose="02020603050405020304" pitchFamily="18" charset="0"/>
                <a:ea typeface="+mn-ea"/>
                <a:sym typeface="Times New Roman" panose="02020603050405020304" pitchFamily="18" charset="0"/>
              </a:rPr>
              <a:t>Cuộc</a:t>
            </a:r>
            <a:r>
              <a:rPr lang="en-US" altLang="en-US" sz="2400" dirty="0" smtClean="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smtClean="0">
                <a:solidFill>
                  <a:schemeClr val="accent1"/>
                </a:solidFill>
                <a:latin typeface="Times New Roman" panose="02020603050405020304" pitchFamily="18" charset="0"/>
                <a:ea typeface="+mn-ea"/>
                <a:sym typeface="Times New Roman" panose="02020603050405020304" pitchFamily="18" charset="0"/>
              </a:rPr>
              <a:t>kháng</a:t>
            </a:r>
            <a:r>
              <a:rPr lang="en-US" altLang="en-US" sz="2400" dirty="0" smtClean="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smtClean="0">
                <a:solidFill>
                  <a:schemeClr val="accent1"/>
                </a:solidFill>
                <a:latin typeface="Times New Roman" panose="02020603050405020304" pitchFamily="18" charset="0"/>
                <a:ea typeface="+mn-ea"/>
                <a:sym typeface="Times New Roman" panose="02020603050405020304" pitchFamily="18" charset="0"/>
              </a:rPr>
              <a:t>chiến</a:t>
            </a:r>
            <a:r>
              <a:rPr lang="en-US" altLang="en-US" sz="2400" dirty="0" smtClean="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smtClean="0">
                <a:solidFill>
                  <a:schemeClr val="accent1"/>
                </a:solidFill>
                <a:latin typeface="Times New Roman" panose="02020603050405020304" pitchFamily="18" charset="0"/>
                <a:ea typeface="+mn-ea"/>
                <a:sym typeface="Times New Roman" panose="02020603050405020304" pitchFamily="18" charset="0"/>
              </a:rPr>
              <a:t>chống</a:t>
            </a:r>
            <a:r>
              <a:rPr lang="en-US" altLang="en-US" sz="2400" dirty="0" smtClean="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smtClean="0">
                <a:solidFill>
                  <a:schemeClr val="accent1"/>
                </a:solidFill>
                <a:latin typeface="Times New Roman" panose="02020603050405020304" pitchFamily="18" charset="0"/>
                <a:ea typeface="+mn-ea"/>
                <a:sym typeface="Times New Roman" panose="02020603050405020304" pitchFamily="18" charset="0"/>
              </a:rPr>
              <a:t>quân</a:t>
            </a:r>
            <a:r>
              <a:rPr lang="en-US" altLang="en-US" sz="2400" dirty="0" smtClean="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smtClean="0">
                <a:solidFill>
                  <a:schemeClr val="accent1"/>
                </a:solidFill>
                <a:latin typeface="Times New Roman" panose="02020603050405020304" pitchFamily="18" charset="0"/>
                <a:ea typeface="+mn-ea"/>
                <a:sym typeface="Times New Roman" panose="02020603050405020304" pitchFamily="18" charset="0"/>
              </a:rPr>
              <a:t>xâm</a:t>
            </a:r>
            <a:r>
              <a:rPr lang="en-US" altLang="en-US" sz="2400" dirty="0" smtClean="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smtClean="0">
                <a:solidFill>
                  <a:schemeClr val="accent1"/>
                </a:solidFill>
                <a:latin typeface="Times New Roman" panose="02020603050405020304" pitchFamily="18" charset="0"/>
                <a:ea typeface="+mn-ea"/>
                <a:sym typeface="Times New Roman" panose="02020603050405020304" pitchFamily="18" charset="0"/>
              </a:rPr>
              <a:t>lược</a:t>
            </a:r>
            <a:r>
              <a:rPr lang="en-US" altLang="en-US" sz="2400" dirty="0" smtClean="0">
                <a:solidFill>
                  <a:schemeClr val="accent1"/>
                </a:solidFill>
                <a:latin typeface="Times New Roman" panose="02020603050405020304" pitchFamily="18" charset="0"/>
                <a:ea typeface="+mn-ea"/>
                <a:sym typeface="Times New Roman" panose="02020603050405020304" pitchFamily="18" charset="0"/>
              </a:rPr>
              <a:t> </a:t>
            </a:r>
            <a:r>
              <a:rPr lang="en-US" altLang="en-US" sz="2400" dirty="0" err="1" smtClean="0">
                <a:solidFill>
                  <a:schemeClr val="accent1"/>
                </a:solidFill>
                <a:latin typeface="Times New Roman" panose="02020603050405020304" pitchFamily="18" charset="0"/>
                <a:ea typeface="+mn-ea"/>
                <a:sym typeface="Times New Roman" panose="02020603050405020304" pitchFamily="18" charset="0"/>
              </a:rPr>
              <a:t>Tống</a:t>
            </a:r>
            <a:r>
              <a:rPr lang="en-US" altLang="en-US" sz="2400" dirty="0" smtClean="0">
                <a:solidFill>
                  <a:schemeClr val="accent1"/>
                </a:solidFill>
                <a:latin typeface="Times New Roman" panose="02020603050405020304" pitchFamily="18" charset="0"/>
                <a:ea typeface="+mn-ea"/>
                <a:sym typeface="Times New Roman" panose="02020603050405020304" pitchFamily="18" charset="0"/>
              </a:rPr>
              <a:t> (1075-1077).</a:t>
            </a:r>
            <a:endParaRPr lang="en-US" sz="2400" kern="1200" dirty="0">
              <a:solidFill>
                <a:schemeClr val="accent1"/>
              </a:solidFill>
              <a:ea typeface="+mn-ea"/>
              <a:cs typeface="+mn-cs"/>
            </a:endParaRPr>
          </a:p>
        </p:txBody>
      </p:sp>
    </p:spTree>
    <p:extLst>
      <p:ext uri="{BB962C8B-B14F-4D97-AF65-F5344CB8AC3E}">
        <p14:creationId xmlns:p14="http://schemas.microsoft.com/office/powerpoint/2010/main" val="2378673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869"/>
        <p:cNvGrpSpPr/>
        <p:nvPr/>
      </p:nvGrpSpPr>
      <p:grpSpPr>
        <a:xfrm>
          <a:off x="0" y="0"/>
          <a:ext cx="0" cy="0"/>
          <a:chOff x="0" y="0"/>
          <a:chExt cx="0" cy="0"/>
        </a:xfrm>
      </p:grpSpPr>
      <p:sp>
        <p:nvSpPr>
          <p:cNvPr id="880" name="Google Shape;880;p39"/>
          <p:cNvSpPr txBox="1">
            <a:spLocks noGrp="1"/>
          </p:cNvSpPr>
          <p:nvPr>
            <p:ph type="title"/>
          </p:nvPr>
        </p:nvSpPr>
        <p:spPr>
          <a:xfrm>
            <a:off x="1379194" y="670021"/>
            <a:ext cx="2727900" cy="2045704"/>
          </a:xfrm>
          <a:prstGeom prst="rect">
            <a:avLst/>
          </a:prstGeom>
        </p:spPr>
        <p:txBody>
          <a:bodyPr spcFirstLastPara="1" wrap="square" lIns="91425" tIns="91425" rIns="91425" bIns="91425" anchor="ctr" anchorCtr="0">
            <a:noAutofit/>
          </a:bodyPr>
          <a:lstStyle/>
          <a:p>
            <a:pPr lvl="0" algn="ct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Thăng</a:t>
            </a:r>
            <a:r>
              <a:rPr lang="en-US" sz="2800" dirty="0">
                <a:latin typeface="Times New Roman" panose="02020603050405020304" pitchFamily="18" charset="0"/>
                <a:cs typeface="Times New Roman" panose="02020603050405020304" pitchFamily="18" charset="0"/>
              </a:rPr>
              <a:t> Long</a:t>
            </a:r>
            <a:endParaRPr sz="2800" dirty="0">
              <a:latin typeface="Times New Roman" panose="02020603050405020304" pitchFamily="18" charset="0"/>
              <a:cs typeface="Times New Roman" panose="02020603050405020304" pitchFamily="18" charset="0"/>
            </a:endParaRPr>
          </a:p>
        </p:txBody>
      </p:sp>
      <p:sp>
        <p:nvSpPr>
          <p:cNvPr id="882" name="Google Shape;882;p39"/>
          <p:cNvSpPr txBox="1">
            <a:spLocks noGrp="1"/>
          </p:cNvSpPr>
          <p:nvPr>
            <p:ph type="title" idx="3"/>
          </p:nvPr>
        </p:nvSpPr>
        <p:spPr>
          <a:xfrm>
            <a:off x="1343459" y="3329880"/>
            <a:ext cx="3321448" cy="1278920"/>
          </a:xfrm>
          <a:prstGeom prst="rect">
            <a:avLst/>
          </a:prstGeom>
        </p:spPr>
        <p:txBody>
          <a:bodyPr spcFirstLastPara="1" wrap="square" lIns="91425" tIns="91425" rIns="91425" bIns="91425" anchor="ctr" anchorCtr="0">
            <a:noAutofit/>
          </a:bodyPr>
          <a:lstStyle/>
          <a:p>
            <a:pPr lvl="0" algn="ct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endParaRPr lang="en-US" sz="2800" dirty="0">
              <a:latin typeface="Times New Roman" panose="02020603050405020304" pitchFamily="18" charset="0"/>
              <a:cs typeface="Times New Roman" panose="02020603050405020304" pitchFamily="18" charset="0"/>
            </a:endParaRPr>
          </a:p>
        </p:txBody>
      </p:sp>
      <p:grpSp>
        <p:nvGrpSpPr>
          <p:cNvPr id="891" name="Google Shape;891;p39"/>
          <p:cNvGrpSpPr/>
          <p:nvPr/>
        </p:nvGrpSpPr>
        <p:grpSpPr>
          <a:xfrm rot="10800000">
            <a:off x="-192469" y="989221"/>
            <a:ext cx="1781660" cy="1300131"/>
            <a:chOff x="6479785" y="1632505"/>
            <a:chExt cx="2337782" cy="1670638"/>
          </a:xfrm>
        </p:grpSpPr>
        <p:sp>
          <p:nvSpPr>
            <p:cNvPr id="892" name="Google Shape;892;p39"/>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3" name="Google Shape;893;p39"/>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4" name="Google Shape;894;p39"/>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5" name="Google Shape;895;p39"/>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901" name="Google Shape;901;p39"/>
          <p:cNvSpPr txBox="1">
            <a:spLocks noGrp="1"/>
          </p:cNvSpPr>
          <p:nvPr>
            <p:ph type="title" idx="15"/>
          </p:nvPr>
        </p:nvSpPr>
        <p:spPr>
          <a:xfrm>
            <a:off x="2864264" y="27768"/>
            <a:ext cx="3858600" cy="71882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latin typeface="Times New Roman" panose="02020603050405020304" pitchFamily="18" charset="0"/>
                <a:cs typeface="Times New Roman" panose="02020603050405020304" pitchFamily="18" charset="0"/>
              </a:rPr>
              <a:t>NỘI DUNG</a:t>
            </a:r>
          </a:p>
        </p:txBody>
      </p:sp>
      <p:sp>
        <p:nvSpPr>
          <p:cNvPr id="902" name="Google Shape;902;p39"/>
          <p:cNvSpPr txBox="1">
            <a:spLocks noGrp="1"/>
          </p:cNvSpPr>
          <p:nvPr>
            <p:ph type="title" idx="2"/>
          </p:nvPr>
        </p:nvSpPr>
        <p:spPr>
          <a:xfrm>
            <a:off x="45490" y="1383337"/>
            <a:ext cx="1154731" cy="5020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Times New Roman" panose="02020603050405020304" pitchFamily="18" charset="0"/>
                <a:cs typeface="Times New Roman" panose="02020603050405020304" pitchFamily="18" charset="0"/>
              </a:rPr>
              <a:t>01</a:t>
            </a:r>
            <a:endParaRPr sz="4800" dirty="0">
              <a:latin typeface="Times New Roman" panose="02020603050405020304" pitchFamily="18" charset="0"/>
              <a:cs typeface="Times New Roman" panose="02020603050405020304" pitchFamily="18" charset="0"/>
            </a:endParaRPr>
          </a:p>
        </p:txBody>
      </p:sp>
      <p:grpSp>
        <p:nvGrpSpPr>
          <p:cNvPr id="51" name="Google Shape;891;p39">
            <a:extLst>
              <a:ext uri="{FF2B5EF4-FFF2-40B4-BE49-F238E27FC236}">
                <a16:creationId xmlns:a16="http://schemas.microsoft.com/office/drawing/2014/main" id="{E40703B5-EA00-2D4A-8DB3-57C3B745BCDC}"/>
              </a:ext>
            </a:extLst>
          </p:cNvPr>
          <p:cNvGrpSpPr/>
          <p:nvPr/>
        </p:nvGrpSpPr>
        <p:grpSpPr>
          <a:xfrm rot="10800000">
            <a:off x="-223999" y="3329880"/>
            <a:ext cx="1781660" cy="1300131"/>
            <a:chOff x="6479785" y="1632505"/>
            <a:chExt cx="2337782" cy="1670638"/>
          </a:xfrm>
        </p:grpSpPr>
        <p:sp>
          <p:nvSpPr>
            <p:cNvPr id="52" name="Google Shape;892;p39">
              <a:extLst>
                <a:ext uri="{FF2B5EF4-FFF2-40B4-BE49-F238E27FC236}">
                  <a16:creationId xmlns:a16="http://schemas.microsoft.com/office/drawing/2014/main" id="{A7B0F6D0-D9F7-854A-8E8B-B837D31B34FB}"/>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893;p39">
              <a:extLst>
                <a:ext uri="{FF2B5EF4-FFF2-40B4-BE49-F238E27FC236}">
                  <a16:creationId xmlns:a16="http://schemas.microsoft.com/office/drawing/2014/main" id="{3371567E-782E-7546-8BFA-464767DC5CE7}"/>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894;p39">
              <a:extLst>
                <a:ext uri="{FF2B5EF4-FFF2-40B4-BE49-F238E27FC236}">
                  <a16:creationId xmlns:a16="http://schemas.microsoft.com/office/drawing/2014/main" id="{FC676B12-173F-5F42-9CC6-625A975F8C9F}"/>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895;p39">
              <a:extLst>
                <a:ext uri="{FF2B5EF4-FFF2-40B4-BE49-F238E27FC236}">
                  <a16:creationId xmlns:a16="http://schemas.microsoft.com/office/drawing/2014/main" id="{76E8FFE7-6F13-CB43-B42F-B540B994D3FA}"/>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83" name="Google Shape;883;p39"/>
          <p:cNvSpPr txBox="1">
            <a:spLocks noGrp="1"/>
          </p:cNvSpPr>
          <p:nvPr>
            <p:ph type="title" idx="4"/>
          </p:nvPr>
        </p:nvSpPr>
        <p:spPr>
          <a:xfrm>
            <a:off x="149781" y="3490346"/>
            <a:ext cx="948420" cy="88060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Times New Roman" panose="02020603050405020304" pitchFamily="18" charset="0"/>
                <a:cs typeface="Times New Roman" panose="02020603050405020304" pitchFamily="18" charset="0"/>
              </a:rPr>
              <a:t>02</a:t>
            </a:r>
            <a:endParaRPr sz="4800" dirty="0">
              <a:latin typeface="Times New Roman" panose="02020603050405020304" pitchFamily="18" charset="0"/>
              <a:cs typeface="Times New Roman" panose="02020603050405020304" pitchFamily="18" charset="0"/>
            </a:endParaRPr>
          </a:p>
        </p:txBody>
      </p:sp>
      <p:sp>
        <p:nvSpPr>
          <p:cNvPr id="18" name="Google Shape;880;p39">
            <a:extLst>
              <a:ext uri="{FF2B5EF4-FFF2-40B4-BE49-F238E27FC236}">
                <a16:creationId xmlns:a16="http://schemas.microsoft.com/office/drawing/2014/main" id="{8C9FACFF-EDEB-FBA3-508A-14F60AA4559B}"/>
              </a:ext>
            </a:extLst>
          </p:cNvPr>
          <p:cNvSpPr txBox="1">
            <a:spLocks/>
          </p:cNvSpPr>
          <p:nvPr/>
        </p:nvSpPr>
        <p:spPr>
          <a:xfrm>
            <a:off x="6474548" y="791077"/>
            <a:ext cx="2727900" cy="20457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Domine"/>
              <a:buNone/>
              <a:defRPr sz="20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2400"/>
              <a:buFont typeface="Domine"/>
              <a:buNone/>
              <a:tabLst/>
              <a:defRPr/>
            </a:pP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kinh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tế</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xã</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hội</a:t>
            </a:r>
            <a:endPar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endParaRPr>
          </a:p>
        </p:txBody>
      </p:sp>
      <p:grpSp>
        <p:nvGrpSpPr>
          <p:cNvPr id="19" name="Google Shape;891;p39">
            <a:extLst>
              <a:ext uri="{FF2B5EF4-FFF2-40B4-BE49-F238E27FC236}">
                <a16:creationId xmlns:a16="http://schemas.microsoft.com/office/drawing/2014/main" id="{636BD57F-297E-DDEF-E8DB-F208602CB386}"/>
              </a:ext>
            </a:extLst>
          </p:cNvPr>
          <p:cNvGrpSpPr/>
          <p:nvPr/>
        </p:nvGrpSpPr>
        <p:grpSpPr>
          <a:xfrm rot="10800000">
            <a:off x="4968293" y="1141621"/>
            <a:ext cx="1781660" cy="1300131"/>
            <a:chOff x="6479785" y="1632505"/>
            <a:chExt cx="2337782" cy="1670638"/>
          </a:xfrm>
        </p:grpSpPr>
        <p:sp>
          <p:nvSpPr>
            <p:cNvPr id="20" name="Google Shape;892;p39">
              <a:extLst>
                <a:ext uri="{FF2B5EF4-FFF2-40B4-BE49-F238E27FC236}">
                  <a16:creationId xmlns:a16="http://schemas.microsoft.com/office/drawing/2014/main" id="{0A377245-1B51-F697-0D26-F196D7C3117A}"/>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Google Shape;893;p39">
              <a:extLst>
                <a:ext uri="{FF2B5EF4-FFF2-40B4-BE49-F238E27FC236}">
                  <a16:creationId xmlns:a16="http://schemas.microsoft.com/office/drawing/2014/main" id="{6CB85B0E-B29A-7002-F45B-7874075A5855}"/>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2" name="Google Shape;894;p39">
              <a:extLst>
                <a:ext uri="{FF2B5EF4-FFF2-40B4-BE49-F238E27FC236}">
                  <a16:creationId xmlns:a16="http://schemas.microsoft.com/office/drawing/2014/main" id="{C4CCBEDF-CE8C-C2F3-F130-95097C84DA99}"/>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895;p39">
              <a:extLst>
                <a:ext uri="{FF2B5EF4-FFF2-40B4-BE49-F238E27FC236}">
                  <a16:creationId xmlns:a16="http://schemas.microsoft.com/office/drawing/2014/main" id="{455A0F82-4156-1341-3A00-4774D68FD749}"/>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4" name="Google Shape;902;p39">
            <a:extLst>
              <a:ext uri="{FF2B5EF4-FFF2-40B4-BE49-F238E27FC236}">
                <a16:creationId xmlns:a16="http://schemas.microsoft.com/office/drawing/2014/main" id="{FB498573-433F-C7FD-142E-1FDB3C66D232}"/>
              </a:ext>
            </a:extLst>
          </p:cNvPr>
          <p:cNvSpPr txBox="1">
            <a:spLocks/>
          </p:cNvSpPr>
          <p:nvPr/>
        </p:nvSpPr>
        <p:spPr>
          <a:xfrm>
            <a:off x="5206252" y="1535737"/>
            <a:ext cx="1154731" cy="502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omine"/>
              <a:buNone/>
              <a:defRPr sz="27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3000"/>
              <a:buFont typeface="Domine"/>
              <a:buNone/>
              <a:tabLst/>
              <a:defRPr/>
            </a:pPr>
            <a:r>
              <a:rPr kumimoji="0" lang="en" sz="4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03</a:t>
            </a:r>
          </a:p>
        </p:txBody>
      </p:sp>
      <p:sp>
        <p:nvSpPr>
          <p:cNvPr id="25" name="Google Shape;880;p39">
            <a:extLst>
              <a:ext uri="{FF2B5EF4-FFF2-40B4-BE49-F238E27FC236}">
                <a16:creationId xmlns:a16="http://schemas.microsoft.com/office/drawing/2014/main" id="{1006D34D-AB71-373D-413D-6C56123933EC}"/>
              </a:ext>
            </a:extLst>
          </p:cNvPr>
          <p:cNvSpPr txBox="1">
            <a:spLocks/>
          </p:cNvSpPr>
          <p:nvPr/>
        </p:nvSpPr>
        <p:spPr>
          <a:xfrm>
            <a:off x="6433836" y="2891201"/>
            <a:ext cx="2727900" cy="20457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Domine"/>
              <a:buNone/>
              <a:defRPr sz="20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2400"/>
              <a:buFont typeface="Domine"/>
              <a:buNone/>
              <a:tabLst/>
              <a:defRPr/>
            </a:pP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văn</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hóa</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giáo</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dục</a:t>
            </a:r>
            <a:endPar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endParaRPr>
          </a:p>
        </p:txBody>
      </p:sp>
      <p:grpSp>
        <p:nvGrpSpPr>
          <p:cNvPr id="26" name="Google Shape;891;p39">
            <a:extLst>
              <a:ext uri="{FF2B5EF4-FFF2-40B4-BE49-F238E27FC236}">
                <a16:creationId xmlns:a16="http://schemas.microsoft.com/office/drawing/2014/main" id="{3C353B88-4525-82EE-D316-A2687402A3E1}"/>
              </a:ext>
            </a:extLst>
          </p:cNvPr>
          <p:cNvGrpSpPr/>
          <p:nvPr/>
        </p:nvGrpSpPr>
        <p:grpSpPr>
          <a:xfrm rot="10800000">
            <a:off x="4978055" y="3259420"/>
            <a:ext cx="1781660" cy="1300131"/>
            <a:chOff x="6479785" y="1632505"/>
            <a:chExt cx="2337782" cy="1670638"/>
          </a:xfrm>
        </p:grpSpPr>
        <p:sp>
          <p:nvSpPr>
            <p:cNvPr id="27" name="Google Shape;892;p39">
              <a:extLst>
                <a:ext uri="{FF2B5EF4-FFF2-40B4-BE49-F238E27FC236}">
                  <a16:creationId xmlns:a16="http://schemas.microsoft.com/office/drawing/2014/main" id="{C0C44863-6F57-6471-C28C-77FAFA1EF7AA}"/>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Google Shape;893;p39">
              <a:extLst>
                <a:ext uri="{FF2B5EF4-FFF2-40B4-BE49-F238E27FC236}">
                  <a16:creationId xmlns:a16="http://schemas.microsoft.com/office/drawing/2014/main" id="{533BA5E1-240C-7C58-FFED-B8352B8C1E6D}"/>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9" name="Google Shape;894;p39">
              <a:extLst>
                <a:ext uri="{FF2B5EF4-FFF2-40B4-BE49-F238E27FC236}">
                  <a16:creationId xmlns:a16="http://schemas.microsoft.com/office/drawing/2014/main" id="{F6FF5A49-C634-10A4-665F-6C6584A58768}"/>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Google Shape;895;p39">
              <a:extLst>
                <a:ext uri="{FF2B5EF4-FFF2-40B4-BE49-F238E27FC236}">
                  <a16:creationId xmlns:a16="http://schemas.microsoft.com/office/drawing/2014/main" id="{A9C9A1A7-11DB-9DFB-7F04-FE2DB803A6A5}"/>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31" name="Google Shape;902;p39">
            <a:extLst>
              <a:ext uri="{FF2B5EF4-FFF2-40B4-BE49-F238E27FC236}">
                <a16:creationId xmlns:a16="http://schemas.microsoft.com/office/drawing/2014/main" id="{017B225E-5724-3B15-D88D-52FEB3341021}"/>
              </a:ext>
            </a:extLst>
          </p:cNvPr>
          <p:cNvSpPr txBox="1">
            <a:spLocks/>
          </p:cNvSpPr>
          <p:nvPr/>
        </p:nvSpPr>
        <p:spPr>
          <a:xfrm>
            <a:off x="5216014" y="3653536"/>
            <a:ext cx="1154731" cy="502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omine"/>
              <a:buNone/>
              <a:defRPr sz="27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3000"/>
              <a:buFont typeface="Domine"/>
              <a:buNone/>
              <a:tabLst/>
              <a:defRPr/>
            </a:pPr>
            <a:r>
              <a:rPr kumimoji="0" lang="en" sz="4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04</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14:bounceEnd="50000">
                                          <p:cBhvr additive="base">
                                            <p:cTn id="7" dur="500" fill="hold"/>
                                            <p:tgtEl>
                                              <p:spTgt spid="8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82"/>
                                            </p:tgtEl>
                                            <p:attrNameLst>
                                              <p:attrName>style.visibility</p:attrName>
                                            </p:attrNameLst>
                                          </p:cBhvr>
                                          <p:to>
                                            <p:strVal val="visible"/>
                                          </p:to>
                                        </p:set>
                                        <p:anim calcmode="lin" valueType="num" p14:bounceEnd="50000">
                                          <p:cBhvr additive="base">
                                            <p:cTn id="11" dur="500" fill="hold"/>
                                            <p:tgtEl>
                                              <p:spTgt spid="88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8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891"/>
                                            </p:tgtEl>
                                            <p:attrNameLst>
                                              <p:attrName>style.visibility</p:attrName>
                                            </p:attrNameLst>
                                          </p:cBhvr>
                                          <p:to>
                                            <p:strVal val="visible"/>
                                          </p:to>
                                        </p:set>
                                        <p:anim calcmode="lin" valueType="num" p14:bounceEnd="50000">
                                          <p:cBhvr additive="base">
                                            <p:cTn id="15" dur="500" fill="hold"/>
                                            <p:tgtEl>
                                              <p:spTgt spid="8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9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901"/>
                                            </p:tgtEl>
                                            <p:attrNameLst>
                                              <p:attrName>style.visibility</p:attrName>
                                            </p:attrNameLst>
                                          </p:cBhvr>
                                          <p:to>
                                            <p:strVal val="visible"/>
                                          </p:to>
                                        </p:set>
                                        <p:anim calcmode="lin" valueType="num" p14:bounceEnd="50000">
                                          <p:cBhvr additive="base">
                                            <p:cTn id="19" dur="500" fill="hold"/>
                                            <p:tgtEl>
                                              <p:spTgt spid="901"/>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90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902"/>
                                            </p:tgtEl>
                                            <p:attrNameLst>
                                              <p:attrName>style.visibility</p:attrName>
                                            </p:attrNameLst>
                                          </p:cBhvr>
                                          <p:to>
                                            <p:strVal val="visible"/>
                                          </p:to>
                                        </p:set>
                                        <p:anim calcmode="lin" valueType="num" p14:bounceEnd="50000">
                                          <p:cBhvr additive="base">
                                            <p:cTn id="23" dur="500" fill="hold"/>
                                            <p:tgtEl>
                                              <p:spTgt spid="902"/>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90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0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50000">
                                          <p:cBhvr additive="base">
                                            <p:cTn id="27"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883"/>
                                            </p:tgtEl>
                                            <p:attrNameLst>
                                              <p:attrName>style.visibility</p:attrName>
                                            </p:attrNameLst>
                                          </p:cBhvr>
                                          <p:to>
                                            <p:strVal val="visible"/>
                                          </p:to>
                                        </p:set>
                                        <p:anim calcmode="lin" valueType="num" p14:bounceEnd="50000">
                                          <p:cBhvr additive="base">
                                            <p:cTn id="31" dur="500" fill="hold"/>
                                            <p:tgtEl>
                                              <p:spTgt spid="883"/>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88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50000">
                                          <p:cBhvr additive="base">
                                            <p:cTn id="35"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50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50000">
                                          <p:cBhvr additive="base">
                                            <p:cTn id="3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14:bounceEnd="50000">
                                          <p:cBhvr additive="base">
                                            <p:cTn id="43"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14:bounceEnd="50000">
                                          <p:cBhvr additive="base">
                                            <p:cTn id="4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50000">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14:bounceEnd="50000">
                                          <p:cBhvr additive="base">
                                            <p:cTn id="51"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14:bounceEnd="50000">
                                          <p:cBhvr additive="base">
                                            <p:cTn id="55"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0"/>
          <p:bldP spid="882" grpId="0"/>
          <p:bldP spid="901" grpId="0"/>
          <p:bldP spid="902" grpId="0"/>
          <p:bldP spid="883" grpId="0"/>
          <p:bldP spid="18" grpId="0"/>
          <p:bldP spid="24" grpId="0"/>
          <p:bldP spid="25"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cBhvr additive="base">
                                            <p:cTn id="7" dur="500" fill="hold"/>
                                            <p:tgtEl>
                                              <p:spTgt spid="880"/>
                                            </p:tgtEl>
                                            <p:attrNameLst>
                                              <p:attrName>ppt_x</p:attrName>
                                            </p:attrNameLst>
                                          </p:cBhvr>
                                          <p:tavLst>
                                            <p:tav tm="0">
                                              <p:val>
                                                <p:strVal val="#ppt_x"/>
                                              </p:val>
                                            </p:tav>
                                            <p:tav tm="100000">
                                              <p:val>
                                                <p:strVal val="#ppt_x"/>
                                              </p:val>
                                            </p:tav>
                                          </p:tavLst>
                                        </p:anim>
                                        <p:anim calcmode="lin" valueType="num">
                                          <p:cBhvr additive="base">
                                            <p:cTn id="8" dur="500" fill="hold"/>
                                            <p:tgtEl>
                                              <p:spTgt spid="8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82"/>
                                            </p:tgtEl>
                                            <p:attrNameLst>
                                              <p:attrName>style.visibility</p:attrName>
                                            </p:attrNameLst>
                                          </p:cBhvr>
                                          <p:to>
                                            <p:strVal val="visible"/>
                                          </p:to>
                                        </p:set>
                                        <p:anim calcmode="lin" valueType="num">
                                          <p:cBhvr additive="base">
                                            <p:cTn id="11" dur="500" fill="hold"/>
                                            <p:tgtEl>
                                              <p:spTgt spid="882"/>
                                            </p:tgtEl>
                                            <p:attrNameLst>
                                              <p:attrName>ppt_x</p:attrName>
                                            </p:attrNameLst>
                                          </p:cBhvr>
                                          <p:tavLst>
                                            <p:tav tm="0">
                                              <p:val>
                                                <p:strVal val="#ppt_x"/>
                                              </p:val>
                                            </p:tav>
                                            <p:tav tm="100000">
                                              <p:val>
                                                <p:strVal val="#ppt_x"/>
                                              </p:val>
                                            </p:tav>
                                          </p:tavLst>
                                        </p:anim>
                                        <p:anim calcmode="lin" valueType="num">
                                          <p:cBhvr additive="base">
                                            <p:cTn id="12" dur="500" fill="hold"/>
                                            <p:tgtEl>
                                              <p:spTgt spid="88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91"/>
                                            </p:tgtEl>
                                            <p:attrNameLst>
                                              <p:attrName>style.visibility</p:attrName>
                                            </p:attrNameLst>
                                          </p:cBhvr>
                                          <p:to>
                                            <p:strVal val="visible"/>
                                          </p:to>
                                        </p:set>
                                        <p:anim calcmode="lin" valueType="num">
                                          <p:cBhvr additive="base">
                                            <p:cTn id="15" dur="500" fill="hold"/>
                                            <p:tgtEl>
                                              <p:spTgt spid="891"/>
                                            </p:tgtEl>
                                            <p:attrNameLst>
                                              <p:attrName>ppt_x</p:attrName>
                                            </p:attrNameLst>
                                          </p:cBhvr>
                                          <p:tavLst>
                                            <p:tav tm="0">
                                              <p:val>
                                                <p:strVal val="#ppt_x"/>
                                              </p:val>
                                            </p:tav>
                                            <p:tav tm="100000">
                                              <p:val>
                                                <p:strVal val="#ppt_x"/>
                                              </p:val>
                                            </p:tav>
                                          </p:tavLst>
                                        </p:anim>
                                        <p:anim calcmode="lin" valueType="num">
                                          <p:cBhvr additive="base">
                                            <p:cTn id="16" dur="500" fill="hold"/>
                                            <p:tgtEl>
                                              <p:spTgt spid="89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01"/>
                                            </p:tgtEl>
                                            <p:attrNameLst>
                                              <p:attrName>style.visibility</p:attrName>
                                            </p:attrNameLst>
                                          </p:cBhvr>
                                          <p:to>
                                            <p:strVal val="visible"/>
                                          </p:to>
                                        </p:set>
                                        <p:anim calcmode="lin" valueType="num">
                                          <p:cBhvr additive="base">
                                            <p:cTn id="19" dur="500" fill="hold"/>
                                            <p:tgtEl>
                                              <p:spTgt spid="901"/>
                                            </p:tgtEl>
                                            <p:attrNameLst>
                                              <p:attrName>ppt_x</p:attrName>
                                            </p:attrNameLst>
                                          </p:cBhvr>
                                          <p:tavLst>
                                            <p:tav tm="0">
                                              <p:val>
                                                <p:strVal val="#ppt_x"/>
                                              </p:val>
                                            </p:tav>
                                            <p:tav tm="100000">
                                              <p:val>
                                                <p:strVal val="#ppt_x"/>
                                              </p:val>
                                            </p:tav>
                                          </p:tavLst>
                                        </p:anim>
                                        <p:anim calcmode="lin" valueType="num">
                                          <p:cBhvr additive="base">
                                            <p:cTn id="20" dur="500" fill="hold"/>
                                            <p:tgtEl>
                                              <p:spTgt spid="90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902"/>
                                            </p:tgtEl>
                                            <p:attrNameLst>
                                              <p:attrName>style.visibility</p:attrName>
                                            </p:attrNameLst>
                                          </p:cBhvr>
                                          <p:to>
                                            <p:strVal val="visible"/>
                                          </p:to>
                                        </p:set>
                                        <p:anim calcmode="lin" valueType="num">
                                          <p:cBhvr additive="base">
                                            <p:cTn id="23" dur="500" fill="hold"/>
                                            <p:tgtEl>
                                              <p:spTgt spid="902"/>
                                            </p:tgtEl>
                                            <p:attrNameLst>
                                              <p:attrName>ppt_x</p:attrName>
                                            </p:attrNameLst>
                                          </p:cBhvr>
                                          <p:tavLst>
                                            <p:tav tm="0">
                                              <p:val>
                                                <p:strVal val="#ppt_x"/>
                                              </p:val>
                                            </p:tav>
                                            <p:tav tm="100000">
                                              <p:val>
                                                <p:strVal val="#ppt_x"/>
                                              </p:val>
                                            </p:tav>
                                          </p:tavLst>
                                        </p:anim>
                                        <p:anim calcmode="lin" valueType="num">
                                          <p:cBhvr additive="base">
                                            <p:cTn id="24" dur="500" fill="hold"/>
                                            <p:tgtEl>
                                              <p:spTgt spid="90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883"/>
                                            </p:tgtEl>
                                            <p:attrNameLst>
                                              <p:attrName>style.visibility</p:attrName>
                                            </p:attrNameLst>
                                          </p:cBhvr>
                                          <p:to>
                                            <p:strVal val="visible"/>
                                          </p:to>
                                        </p:set>
                                        <p:anim calcmode="lin" valueType="num">
                                          <p:cBhvr additive="base">
                                            <p:cTn id="31" dur="500" fill="hold"/>
                                            <p:tgtEl>
                                              <p:spTgt spid="883"/>
                                            </p:tgtEl>
                                            <p:attrNameLst>
                                              <p:attrName>ppt_x</p:attrName>
                                            </p:attrNameLst>
                                          </p:cBhvr>
                                          <p:tavLst>
                                            <p:tav tm="0">
                                              <p:val>
                                                <p:strVal val="#ppt_x"/>
                                              </p:val>
                                            </p:tav>
                                            <p:tav tm="100000">
                                              <p:val>
                                                <p:strVal val="#ppt_x"/>
                                              </p:val>
                                            </p:tav>
                                          </p:tavLst>
                                        </p:anim>
                                        <p:anim calcmode="lin" valueType="num">
                                          <p:cBhvr additive="base">
                                            <p:cTn id="32" dur="500" fill="hold"/>
                                            <p:tgtEl>
                                              <p:spTgt spid="88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0"/>
          <p:bldP spid="882" grpId="0"/>
          <p:bldP spid="901" grpId="0"/>
          <p:bldP spid="902" grpId="0"/>
          <p:bldP spid="883" grpId="0"/>
          <p:bldP spid="18" grpId="0"/>
          <p:bldP spid="24" grpId="0"/>
          <p:bldP spid="25" grpId="0"/>
          <p:bldP spid="3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sp>
        <p:nvSpPr>
          <p:cNvPr id="10" name="Rectangle 9">
            <a:extLst>
              <a:ext uri="{FF2B5EF4-FFF2-40B4-BE49-F238E27FC236}">
                <a16:creationId xmlns:a16="http://schemas.microsoft.com/office/drawing/2014/main" id="{038905FB-01DC-F946-B883-92CE9D593A0F}"/>
              </a:ext>
            </a:extLst>
          </p:cNvPr>
          <p:cNvSpPr/>
          <p:nvPr/>
        </p:nvSpPr>
        <p:spPr>
          <a:xfrm>
            <a:off x="717" y="23873"/>
            <a:ext cx="6160661" cy="646331"/>
          </a:xfrm>
          <a:prstGeom prst="rect">
            <a:avLst/>
          </a:prstGeom>
        </p:spPr>
        <p:txBody>
          <a:bodyPr wrap="none">
            <a:spAutoFit/>
          </a:bodyPr>
          <a:lstStyle/>
          <a:p>
            <a:r>
              <a:rPr lang="en-US" altLang="en-VN" sz="3600" b="1" dirty="0">
                <a:solidFill>
                  <a:srgbClr val="0070C0"/>
                </a:solidFill>
                <a:latin typeface="Times New Roman" panose="02020603050405020304" pitchFamily="18" charset="0"/>
                <a:cs typeface="Times New Roman" panose="02020603050405020304" pitchFamily="18" charset="0"/>
              </a:rPr>
              <a:t>4. </a:t>
            </a:r>
            <a:r>
              <a:rPr lang="en-US" altLang="en-VN" sz="3600" b="1" dirty="0" err="1">
                <a:solidFill>
                  <a:srgbClr val="0070C0"/>
                </a:solidFill>
                <a:latin typeface="Times New Roman" panose="02020603050405020304" pitchFamily="18" charset="0"/>
                <a:cs typeface="Times New Roman" panose="02020603050405020304" pitchFamily="18" charset="0"/>
              </a:rPr>
              <a:t>Tình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văn</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hóa</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giáo</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dục</a:t>
            </a:r>
            <a:endParaRPr lang="en-US" altLang="en-VN" sz="3600" b="1" dirty="0">
              <a:solidFill>
                <a:srgbClr val="0070C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1663396B-9EDE-A341-9031-08EABF54FBAA}"/>
              </a:ext>
            </a:extLst>
          </p:cNvPr>
          <p:cNvGrpSpPr/>
          <p:nvPr/>
        </p:nvGrpSpPr>
        <p:grpSpPr>
          <a:xfrm>
            <a:off x="0" y="1271592"/>
            <a:ext cx="9144000" cy="3943350"/>
            <a:chOff x="730421" y="1257593"/>
            <a:chExt cx="8413580" cy="3943350"/>
          </a:xfrm>
        </p:grpSpPr>
        <p:pic>
          <p:nvPicPr>
            <p:cNvPr id="2050" name="Picture 2">
              <a:extLst>
                <a:ext uri="{FF2B5EF4-FFF2-40B4-BE49-F238E27FC236}">
                  <a16:creationId xmlns:a16="http://schemas.microsoft.com/office/drawing/2014/main" id="{6695BA84-84EA-254B-9ACE-9D59A071A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0689" b="13890"/>
            <a:stretch/>
          </p:blipFill>
          <p:spPr bwMode="auto">
            <a:xfrm>
              <a:off x="730421" y="1257593"/>
              <a:ext cx="4268470" cy="392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A430E6-22B4-7442-AF54-B7901276F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4854196"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897519A-E5A4-A54C-B83D-67381ECEE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6399630"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25DB7AC-6683-5144-A822-8CED81FD5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8671" b="13890"/>
            <a:stretch/>
          </p:blipFill>
          <p:spPr bwMode="auto">
            <a:xfrm>
              <a:off x="7945065" y="3960103"/>
              <a:ext cx="1198936" cy="124084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Diagram 1">
            <a:extLst>
              <a:ext uri="{FF2B5EF4-FFF2-40B4-BE49-F238E27FC236}">
                <a16:creationId xmlns:a16="http://schemas.microsoft.com/office/drawing/2014/main" id="{A70B8BB8-890E-5993-EBBB-1169709D5747}"/>
              </a:ext>
            </a:extLst>
          </p:cNvPr>
          <p:cNvGraphicFramePr/>
          <p:nvPr>
            <p:extLst>
              <p:ext uri="{D42A27DB-BD31-4B8C-83A1-F6EECF244321}">
                <p14:modId xmlns:p14="http://schemas.microsoft.com/office/powerpoint/2010/main" val="70776905"/>
              </p:ext>
            </p:extLst>
          </p:nvPr>
        </p:nvGraphicFramePr>
        <p:xfrm>
          <a:off x="1827421" y="806115"/>
          <a:ext cx="7184232" cy="31679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F6998671-DDB1-5D75-E764-218CC414A72A}"/>
              </a:ext>
            </a:extLst>
          </p:cNvPr>
          <p:cNvSpPr/>
          <p:nvPr/>
        </p:nvSpPr>
        <p:spPr>
          <a:xfrm>
            <a:off x="6855743" y="576749"/>
            <a:ext cx="2222083" cy="707886"/>
          </a:xfrm>
          <a:prstGeom prst="rect">
            <a:avLst/>
          </a:prstGeom>
          <a:noFill/>
        </p:spPr>
        <p:txBody>
          <a:bodyPr wrap="none" lIns="91440" tIns="45720" rIns="91440" bIns="45720">
            <a:spAutoFit/>
          </a:bodyPr>
          <a:lstStyle/>
          <a:p>
            <a:pPr algn="ctr"/>
            <a:r>
              <a:rPr lang="en-US" sz="4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1</a:t>
            </a:r>
          </a:p>
        </p:txBody>
      </p:sp>
      <p:sp>
        <p:nvSpPr>
          <p:cNvPr id="13" name="Rectangle 12">
            <a:extLst>
              <a:ext uri="{FF2B5EF4-FFF2-40B4-BE49-F238E27FC236}">
                <a16:creationId xmlns:a16="http://schemas.microsoft.com/office/drawing/2014/main" id="{D4343C6D-7D8C-6F91-093B-162D48875DDF}"/>
              </a:ext>
            </a:extLst>
          </p:cNvPr>
          <p:cNvSpPr/>
          <p:nvPr/>
        </p:nvSpPr>
        <p:spPr>
          <a:xfrm>
            <a:off x="6822656" y="1427442"/>
            <a:ext cx="2222083" cy="707886"/>
          </a:xfrm>
          <a:prstGeom prst="rect">
            <a:avLst/>
          </a:prstGeom>
          <a:noFill/>
        </p:spPr>
        <p:txBody>
          <a:bodyPr wrap="none" lIns="91440" tIns="45720" rIns="91440" bIns="45720">
            <a:spAutoFit/>
          </a:bodyPr>
          <a:lstStyle/>
          <a:p>
            <a:pPr algn="ctr"/>
            <a:r>
              <a:rPr lang="en-US" sz="40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2</a:t>
            </a:r>
          </a:p>
        </p:txBody>
      </p:sp>
      <p:sp>
        <p:nvSpPr>
          <p:cNvPr id="14" name="Rectangle 13">
            <a:extLst>
              <a:ext uri="{FF2B5EF4-FFF2-40B4-BE49-F238E27FC236}">
                <a16:creationId xmlns:a16="http://schemas.microsoft.com/office/drawing/2014/main" id="{7E0EC329-2FAB-4115-7126-CE8330DC1903}"/>
              </a:ext>
            </a:extLst>
          </p:cNvPr>
          <p:cNvSpPr/>
          <p:nvPr/>
        </p:nvSpPr>
        <p:spPr>
          <a:xfrm>
            <a:off x="6822656" y="2176450"/>
            <a:ext cx="2222083" cy="707886"/>
          </a:xfrm>
          <a:prstGeom prst="rect">
            <a:avLst/>
          </a:prstGeom>
          <a:noFill/>
        </p:spPr>
        <p:txBody>
          <a:bodyPr wrap="none" lIns="91440" tIns="45720" rIns="91440" bIns="45720">
            <a:spAutoFit/>
          </a:bodyPr>
          <a:lstStyle/>
          <a:p>
            <a:pPr algn="ctr"/>
            <a:r>
              <a:rPr lang="en-US" sz="40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3</a:t>
            </a:r>
          </a:p>
        </p:txBody>
      </p:sp>
      <p:sp>
        <p:nvSpPr>
          <p:cNvPr id="12" name="Rectangle 11">
            <a:extLst>
              <a:ext uri="{FF2B5EF4-FFF2-40B4-BE49-F238E27FC236}">
                <a16:creationId xmlns:a16="http://schemas.microsoft.com/office/drawing/2014/main" id="{F6998671-DDB1-5D75-E764-218CC414A72A}"/>
              </a:ext>
            </a:extLst>
          </p:cNvPr>
          <p:cNvSpPr/>
          <p:nvPr/>
        </p:nvSpPr>
        <p:spPr>
          <a:xfrm>
            <a:off x="6862669" y="3067124"/>
            <a:ext cx="2222083" cy="707886"/>
          </a:xfrm>
          <a:prstGeom prst="rect">
            <a:avLst/>
          </a:prstGeom>
          <a:noFill/>
        </p:spPr>
        <p:txBody>
          <a:bodyPr wrap="none" lIns="91440" tIns="45720" rIns="91440" bIns="45720">
            <a:spAutoFit/>
          </a:bodyPr>
          <a:lstStyle/>
          <a:p>
            <a:pPr algn="ctr"/>
            <a:r>
              <a:rPr lang="en-US" sz="4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cap="none" spc="0" dirty="0" smtClean="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4</a:t>
            </a:r>
            <a:endParaRPr lang="en-US" sz="4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38000" fill="hold" grpId="0" nodeType="clickEffect" p14:presetBounceEnd="44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4000">
                                          <p:cBhvr additive="base">
                                            <p:cTn id="12" dur="500" fill="hold"/>
                                            <p:tgtEl>
                                              <p:spTgt spid="3"/>
                                            </p:tgtEl>
                                            <p:attrNameLst>
                                              <p:attrName>ppt_x</p:attrName>
                                            </p:attrNameLst>
                                          </p:cBhvr>
                                          <p:tavLst>
                                            <p:tav tm="0">
                                              <p:val>
                                                <p:strVal val="#ppt_x"/>
                                              </p:val>
                                            </p:tav>
                                            <p:tav tm="100000">
                                              <p:val>
                                                <p:strVal val="#ppt_x"/>
                                              </p:val>
                                            </p:tav>
                                          </p:tavLst>
                                        </p:anim>
                                        <p:anim calcmode="lin" valueType="num" p14:bounceEnd="44000">
                                          <p:cBhvr additive="base">
                                            <p:cTn id="13" dur="500" fill="hold"/>
                                            <p:tgtEl>
                                              <p:spTgt spid="3"/>
                                            </p:tgtEl>
                                            <p:attrNameLst>
                                              <p:attrName>ppt_y</p:attrName>
                                            </p:attrNameLst>
                                          </p:cBhvr>
                                          <p:tavLst>
                                            <p:tav tm="0">
                                              <p:val>
                                                <p:strVal val="0-#ppt_h/2"/>
                                              </p:val>
                                            </p:tav>
                                            <p:tav tm="100000">
                                              <p:val>
                                                <p:strVal val="#ppt_y"/>
                                              </p:val>
                                            </p:tav>
                                          </p:tavLst>
                                        </p:anim>
                                      </p:childTnLst>
                                    </p:cTn>
                                  </p:par>
                                  <p:par>
                                    <p:cTn id="14" presetID="2" presetClass="entr" presetSubtype="1" accel="38000" fill="hold" grpId="0" nodeType="withEffect" p14:presetBounceEnd="44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44000">
                                          <p:cBhvr additive="base">
                                            <p:cTn id="16" dur="500" fill="hold"/>
                                            <p:tgtEl>
                                              <p:spTgt spid="13"/>
                                            </p:tgtEl>
                                            <p:attrNameLst>
                                              <p:attrName>ppt_x</p:attrName>
                                            </p:attrNameLst>
                                          </p:cBhvr>
                                          <p:tavLst>
                                            <p:tav tm="0">
                                              <p:val>
                                                <p:strVal val="#ppt_x"/>
                                              </p:val>
                                            </p:tav>
                                            <p:tav tm="100000">
                                              <p:val>
                                                <p:strVal val="#ppt_x"/>
                                              </p:val>
                                            </p:tav>
                                          </p:tavLst>
                                        </p:anim>
                                        <p:anim calcmode="lin" valueType="num" p14:bounceEnd="44000">
                                          <p:cBhvr additive="base">
                                            <p:cTn id="17" dur="500" fill="hold"/>
                                            <p:tgtEl>
                                              <p:spTgt spid="13"/>
                                            </p:tgtEl>
                                            <p:attrNameLst>
                                              <p:attrName>ppt_y</p:attrName>
                                            </p:attrNameLst>
                                          </p:cBhvr>
                                          <p:tavLst>
                                            <p:tav tm="0">
                                              <p:val>
                                                <p:strVal val="0-#ppt_h/2"/>
                                              </p:val>
                                            </p:tav>
                                            <p:tav tm="100000">
                                              <p:val>
                                                <p:strVal val="#ppt_y"/>
                                              </p:val>
                                            </p:tav>
                                          </p:tavLst>
                                        </p:anim>
                                      </p:childTnLst>
                                    </p:cTn>
                                  </p:par>
                                  <p:par>
                                    <p:cTn id="18" presetID="2" presetClass="entr" presetSubtype="1" accel="38000" fill="hold" grpId="0" nodeType="withEffect" p14:presetBounceEnd="44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44000">
                                          <p:cBhvr additive="base">
                                            <p:cTn id="20" dur="500" fill="hold"/>
                                            <p:tgtEl>
                                              <p:spTgt spid="14"/>
                                            </p:tgtEl>
                                            <p:attrNameLst>
                                              <p:attrName>ppt_x</p:attrName>
                                            </p:attrNameLst>
                                          </p:cBhvr>
                                          <p:tavLst>
                                            <p:tav tm="0">
                                              <p:val>
                                                <p:strVal val="#ppt_x"/>
                                              </p:val>
                                            </p:tav>
                                            <p:tav tm="100000">
                                              <p:val>
                                                <p:strVal val="#ppt_x"/>
                                              </p:val>
                                            </p:tav>
                                          </p:tavLst>
                                        </p:anim>
                                        <p:anim calcmode="lin" valueType="num" p14:bounceEnd="44000">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accel="38000" fill="hold" grpId="0" nodeType="clickEffect" p14:presetBounceEnd="44000">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14:bounceEnd="44000">
                                          <p:cBhvr additive="base">
                                            <p:cTn id="26"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2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13" grpId="0"/>
          <p:bldP spid="14"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38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par>
                                    <p:cTn id="14" presetID="2" presetClass="entr" presetSubtype="1" accel="3800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0-#ppt_h/2"/>
                                              </p:val>
                                            </p:tav>
                                            <p:tav tm="100000">
                                              <p:val>
                                                <p:strVal val="#ppt_y"/>
                                              </p:val>
                                            </p:tav>
                                          </p:tavLst>
                                        </p:anim>
                                      </p:childTnLst>
                                    </p:cTn>
                                  </p:par>
                                  <p:par>
                                    <p:cTn id="18" presetID="2" presetClass="entr" presetSubtype="1" accel="3800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accel="3800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13" grpId="0"/>
          <p:bldP spid="14" grpId="0"/>
          <p:bldP spid="1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r="-2000"/>
          </a:stretch>
        </a:blipFill>
        <a:effectLst/>
      </p:bgPr>
    </p:bg>
    <p:spTree>
      <p:nvGrpSpPr>
        <p:cNvPr id="1" name="Shape 284"/>
        <p:cNvGrpSpPr/>
        <p:nvPr/>
      </p:nvGrpSpPr>
      <p:grpSpPr>
        <a:xfrm>
          <a:off x="0" y="0"/>
          <a:ext cx="0" cy="0"/>
          <a:chOff x="0" y="0"/>
          <a:chExt cx="0" cy="0"/>
        </a:xfrm>
      </p:grpSpPr>
      <p:sp>
        <p:nvSpPr>
          <p:cNvPr id="5" name="Terminator 4">
            <a:extLst>
              <a:ext uri="{FF2B5EF4-FFF2-40B4-BE49-F238E27FC236}">
                <a16:creationId xmlns:a16="http://schemas.microsoft.com/office/drawing/2014/main" id="{07FE15FF-9F2F-F34A-B59B-B88FAB676F6F}"/>
              </a:ext>
            </a:extLst>
          </p:cNvPr>
          <p:cNvSpPr/>
          <p:nvPr/>
        </p:nvSpPr>
        <p:spPr>
          <a:xfrm>
            <a:off x="3771899" y="242889"/>
            <a:ext cx="5400675" cy="4657724"/>
          </a:xfrm>
          <a:prstGeom prst="flowChartTerminator">
            <a:avLst/>
          </a:prstGeom>
          <a:solidFill>
            <a:schemeClr val="accent3">
              <a:lumMod val="20000"/>
              <a:lumOff val="80000"/>
              <a:alpha val="73356"/>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 name="Rectangle 3">
            <a:extLst>
              <a:ext uri="{FF2B5EF4-FFF2-40B4-BE49-F238E27FC236}">
                <a16:creationId xmlns:a16="http://schemas.microsoft.com/office/drawing/2014/main" id="{738E3A18-3B74-8743-8BA1-A6931C605633}"/>
              </a:ext>
            </a:extLst>
          </p:cNvPr>
          <p:cNvSpPr/>
          <p:nvPr/>
        </p:nvSpPr>
        <p:spPr>
          <a:xfrm>
            <a:off x="4169200" y="743852"/>
            <a:ext cx="4606072" cy="3655796"/>
          </a:xfrm>
          <a:prstGeom prst="rect">
            <a:avLst/>
          </a:prstGeom>
        </p:spPr>
        <p:txBody>
          <a:bodyPr wrap="square">
            <a:spAutoFit/>
          </a:bodyPr>
          <a:lstStyle/>
          <a:p>
            <a:pPr algn="just"/>
            <a:r>
              <a:rPr lang="en-US" altLang="en-VN" sz="2800" dirty="0" err="1" smtClean="0">
                <a:latin typeface="Times New Roman" panose="02020603050405020304" pitchFamily="18" charset="0"/>
                <a:cs typeface="Times New Roman" panose="02020603050405020304" pitchFamily="18" charset="0"/>
              </a:rPr>
              <a:t>Lý</a:t>
            </a:r>
            <a:r>
              <a:rPr lang="en-US" altLang="en-VN" sz="2800" dirty="0" smtClean="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Công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Uẩn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mới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lên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ngôi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đã</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phát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hai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vạn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quan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tiền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để</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thuê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thợ</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xây</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dựng</a:t>
            </a:r>
            <a:r>
              <a:rPr lang="en-US" altLang="en-VN" sz="2800" dirty="0">
                <a:latin typeface="Times New Roman" panose="02020603050405020304" pitchFamily="18" charset="0"/>
                <a:cs typeface="Times New Roman" panose="02020603050405020304" pitchFamily="18" charset="0"/>
              </a:rPr>
              <a:t> 8 </a:t>
            </a:r>
            <a:r>
              <a:rPr lang="en-US" altLang="en-VN" sz="2800" dirty="0" err="1">
                <a:latin typeface="Times New Roman" panose="02020603050405020304" pitchFamily="18" charset="0"/>
                <a:cs typeface="Times New Roman" panose="02020603050405020304" pitchFamily="18" charset="0"/>
              </a:rPr>
              <a:t>ngôi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chùa</a:t>
            </a:r>
            <a:r>
              <a:rPr lang="en-US" altLang="en-VN" sz="2800" dirty="0">
                <a:latin typeface="Times New Roman" panose="02020603050405020304" pitchFamily="18" charset="0"/>
                <a:cs typeface="Times New Roman" panose="02020603050405020304" pitchFamily="18" charset="0"/>
              </a:rPr>
              <a:t> ở </a:t>
            </a:r>
            <a:r>
              <a:rPr lang="en-US" altLang="en-VN" sz="2800" dirty="0" err="1">
                <a:latin typeface="Times New Roman" panose="02020603050405020304" pitchFamily="18" charset="0"/>
                <a:cs typeface="Times New Roman" panose="02020603050405020304" pitchFamily="18" charset="0"/>
              </a:rPr>
              <a:t>quê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mình</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lại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phát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hàng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vạn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quan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dựng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nhiều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chùa</a:t>
            </a:r>
            <a:r>
              <a:rPr lang="en-US" altLang="en-VN" sz="2800" dirty="0">
                <a:latin typeface="Times New Roman" panose="02020603050405020304" pitchFamily="18" charset="0"/>
                <a:cs typeface="Times New Roman" panose="02020603050405020304" pitchFamily="18" charset="0"/>
              </a:rPr>
              <a:t> ở </a:t>
            </a:r>
            <a:r>
              <a:rPr lang="en-US" altLang="en-VN" sz="2800" dirty="0" err="1">
                <a:latin typeface="Times New Roman" panose="02020603050405020304" pitchFamily="18" charset="0"/>
                <a:cs typeface="Times New Roman" panose="02020603050405020304" pitchFamily="18" charset="0"/>
              </a:rPr>
              <a:t>kinh</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đô</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sửa</a:t>
            </a:r>
            <a:r>
              <a:rPr lang="en-US" altLang="en-VN" sz="2800" dirty="0">
                <a:latin typeface="Times New Roman" panose="02020603050405020304" pitchFamily="18" charset="0"/>
                <a:cs typeface="Times New Roman" panose="02020603050405020304" pitchFamily="18" charset="0"/>
              </a:rPr>
              <a:t> sang </a:t>
            </a:r>
            <a:r>
              <a:rPr lang="en-US" altLang="en-VN" sz="2800" dirty="0" err="1">
                <a:latin typeface="Times New Roman" panose="02020603050405020304" pitchFamily="18" charset="0"/>
                <a:cs typeface="Times New Roman" panose="02020603050405020304" pitchFamily="18" charset="0"/>
              </a:rPr>
              <a:t>chùa</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quán</a:t>
            </a:r>
            <a:r>
              <a:rPr lang="en-US" altLang="en-VN" sz="2800" dirty="0">
                <a:latin typeface="Times New Roman" panose="02020603050405020304" pitchFamily="18" charset="0"/>
                <a:cs typeface="Times New Roman" panose="02020603050405020304" pitchFamily="18" charset="0"/>
              </a:rPr>
              <a:t> ở </a:t>
            </a:r>
            <a:r>
              <a:rPr lang="en-US" altLang="en-VN" sz="2800" dirty="0" err="1">
                <a:latin typeface="Times New Roman" panose="02020603050405020304" pitchFamily="18" charset="0"/>
                <a:cs typeface="Times New Roman" panose="02020603050405020304" pitchFamily="18" charset="0"/>
              </a:rPr>
              <a:t>các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lộ</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cho</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phép</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hơn</a:t>
            </a:r>
            <a:r>
              <a:rPr lang="en-US" altLang="en-VN" sz="2800" dirty="0">
                <a:latin typeface="Times New Roman" panose="02020603050405020304" pitchFamily="18" charset="0"/>
                <a:cs typeface="Times New Roman" panose="02020603050405020304" pitchFamily="18" charset="0"/>
              </a:rPr>
              <a:t> 1000 </a:t>
            </a:r>
            <a:r>
              <a:rPr lang="en-US" altLang="en-VN" sz="2800" dirty="0" err="1">
                <a:latin typeface="Times New Roman" panose="02020603050405020304" pitchFamily="18" charset="0"/>
                <a:cs typeface="Times New Roman" panose="02020603050405020304" pitchFamily="18" charset="0"/>
              </a:rPr>
              <a:t>người</a:t>
            </a:r>
            <a:r>
              <a:rPr lang="en-US" altLang="en-VN" sz="2800" dirty="0">
                <a:latin typeface="Times New Roman" panose="02020603050405020304" pitchFamily="18" charset="0"/>
                <a:cs typeface="Times New Roman" panose="02020603050405020304" pitchFamily="18" charset="0"/>
              </a:rPr>
              <a:t> ở </a:t>
            </a:r>
            <a:r>
              <a:rPr lang="en-US" altLang="en-VN" sz="2800" dirty="0" err="1">
                <a:latin typeface="Times New Roman" panose="02020603050405020304" pitchFamily="18" charset="0"/>
                <a:cs typeface="Times New Roman" panose="02020603050405020304" pitchFamily="18" charset="0"/>
              </a:rPr>
              <a:t>Thăng</a:t>
            </a:r>
            <a:r>
              <a:rPr lang="en-US" altLang="en-VN" sz="2800" dirty="0">
                <a:latin typeface="Times New Roman" panose="02020603050405020304" pitchFamily="18" charset="0"/>
                <a:cs typeface="Times New Roman" panose="02020603050405020304" pitchFamily="18" charset="0"/>
              </a:rPr>
              <a:t> Long </a:t>
            </a:r>
            <a:r>
              <a:rPr lang="en-US" altLang="en-VN" sz="2800" dirty="0" err="1">
                <a:latin typeface="Times New Roman" panose="02020603050405020304" pitchFamily="18" charset="0"/>
                <a:cs typeface="Times New Roman" panose="02020603050405020304" pitchFamily="18" charset="0"/>
              </a:rPr>
              <a:t>làm</a:t>
            </a:r>
            <a:r>
              <a:rPr lang="en-US" altLang="en-VN" sz="2800" dirty="0">
                <a:latin typeface="Times New Roman" panose="02020603050405020304" pitchFamily="18" charset="0"/>
                <a:cs typeface="Times New Roman" panose="02020603050405020304" pitchFamily="18" charset="0"/>
              </a:rPr>
              <a:t> </a:t>
            </a:r>
            <a:r>
              <a:rPr lang="en-US" altLang="en-VN" sz="2800" dirty="0" err="1" smtClean="0">
                <a:latin typeface="Times New Roman" panose="02020603050405020304" pitchFamily="18" charset="0"/>
                <a:cs typeface="Times New Roman" panose="02020603050405020304" pitchFamily="18" charset="0"/>
              </a:rPr>
              <a:t>sư</a:t>
            </a:r>
            <a:r>
              <a:rPr lang="en-US" altLang="en-VN" sz="2800" dirty="0" smtClean="0">
                <a:latin typeface="Times New Roman" panose="02020603050405020304" pitchFamily="18" charset="0"/>
                <a:cs typeface="Times New Roman" panose="02020603050405020304" pitchFamily="18" charset="0"/>
              </a:rPr>
              <a:t>.</a:t>
            </a:r>
            <a:endParaRPr lang="en-US" altLang="en-VN"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4"/>
                                            </p:tgtEl>
                                            <p:attrNameLst>
                                              <p:attrName>ppt_y</p:attrName>
                                            </p:attrNameLst>
                                          </p:cBhvr>
                                          <p:tavLst>
                                            <p:tav tm="0">
                                              <p:val>
                                                <p:strVal val="#ppt_y"/>
                                              </p:val>
                                            </p:tav>
                                            <p:tav tm="100000">
                                              <p:val>
                                                <p:strVal val="#ppt_y"/>
                                              </p:val>
                                            </p:tav>
                                          </p:tavLst>
                                        </p:anim>
                                        <p:anim calcmode="lin" valueType="num">
                                          <p:cBhvr>
                                            <p:cTn id="14"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4"/>
                                            </p:tgtEl>
                                            <p:attrNameLst>
                                              <p:attrName>ppt_y</p:attrName>
                                            </p:attrNameLst>
                                          </p:cBhvr>
                                          <p:tavLst>
                                            <p:tav tm="0">
                                              <p:val>
                                                <p:strVal val="#ppt_y"/>
                                              </p:val>
                                            </p:tav>
                                            <p:tav tm="100000">
                                              <p:val>
                                                <p:strVal val="#ppt_y"/>
                                              </p:val>
                                            </p:tav>
                                          </p:tavLst>
                                        </p:anim>
                                        <p:anim calcmode="lin" valueType="num">
                                          <p:cBhvr>
                                            <p:cTn id="14"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pSp>
        <p:nvGrpSpPr>
          <p:cNvPr id="16" name="Group 15">
            <a:extLst>
              <a:ext uri="{FF2B5EF4-FFF2-40B4-BE49-F238E27FC236}">
                <a16:creationId xmlns:a16="http://schemas.microsoft.com/office/drawing/2014/main" id="{D2448414-EC4A-0848-A166-DEC9FC2EAA84}"/>
              </a:ext>
            </a:extLst>
          </p:cNvPr>
          <p:cNvGrpSpPr/>
          <p:nvPr/>
        </p:nvGrpSpPr>
        <p:grpSpPr>
          <a:xfrm>
            <a:off x="0" y="0"/>
            <a:ext cx="9144001" cy="5016179"/>
            <a:chOff x="-1" y="127321"/>
            <a:chExt cx="9144001" cy="5016179"/>
          </a:xfrm>
        </p:grpSpPr>
        <p:grpSp>
          <p:nvGrpSpPr>
            <p:cNvPr id="17" name="Group 16">
              <a:extLst>
                <a:ext uri="{FF2B5EF4-FFF2-40B4-BE49-F238E27FC236}">
                  <a16:creationId xmlns:a16="http://schemas.microsoft.com/office/drawing/2014/main" id="{4B7DC7E0-1781-A847-A406-8F6A7C0FECAD}"/>
                </a:ext>
              </a:extLst>
            </p:cNvPr>
            <p:cNvGrpSpPr/>
            <p:nvPr/>
          </p:nvGrpSpPr>
          <p:grpSpPr>
            <a:xfrm>
              <a:off x="3923818" y="127322"/>
              <a:ext cx="5220182" cy="5016178"/>
              <a:chOff x="3923818" y="127322"/>
              <a:chExt cx="5220182" cy="5016178"/>
            </a:xfrm>
          </p:grpSpPr>
          <p:sp>
            <p:nvSpPr>
              <p:cNvPr id="19" name="Rounded Rectangle 18">
                <a:extLst>
                  <a:ext uri="{FF2B5EF4-FFF2-40B4-BE49-F238E27FC236}">
                    <a16:creationId xmlns:a16="http://schemas.microsoft.com/office/drawing/2014/main" id="{BDB2C35F-756D-3C49-ACB4-32C6EAFD96F1}"/>
                  </a:ext>
                </a:extLst>
              </p:cNvPr>
              <p:cNvSpPr/>
              <p:nvPr/>
            </p:nvSpPr>
            <p:spPr>
              <a:xfrm>
                <a:off x="3923818" y="127322"/>
                <a:ext cx="5220182" cy="5016178"/>
              </a:xfrm>
              <a:prstGeom prst="roundRect">
                <a:avLst>
                  <a:gd name="adj" fmla="val 11129"/>
                </a:avLst>
              </a:prstGeom>
              <a:solidFill>
                <a:srgbClr val="0DF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Rectangle 19">
                <a:extLst>
                  <a:ext uri="{FF2B5EF4-FFF2-40B4-BE49-F238E27FC236}">
                    <a16:creationId xmlns:a16="http://schemas.microsoft.com/office/drawing/2014/main" id="{841960E1-18A1-404E-920A-DEA60EE99F82}"/>
                  </a:ext>
                </a:extLst>
              </p:cNvPr>
              <p:cNvSpPr/>
              <p:nvPr/>
            </p:nvSpPr>
            <p:spPr>
              <a:xfrm>
                <a:off x="4080076" y="217259"/>
                <a:ext cx="4907665" cy="4708981"/>
              </a:xfrm>
              <a:prstGeom prst="rect">
                <a:avLst/>
              </a:prstGeom>
            </p:spPr>
            <p:txBody>
              <a:bodyPr wrap="square">
                <a:spAutoFit/>
              </a:bodyPr>
              <a:lstStyle/>
              <a:p>
                <a:pPr algn="just"/>
                <a:r>
                  <a:rPr lang="vi-VN" sz="2000" dirty="0">
                    <a:solidFill>
                      <a:srgbClr val="050505"/>
                    </a:solidFill>
                    <a:latin typeface="Times New Roman" panose="02020603050405020304" pitchFamily="18" charset="0"/>
                    <a:cs typeface="Times New Roman" panose="02020603050405020304" pitchFamily="18" charset="0"/>
                  </a:rPr>
                  <a:t>Khổng Tử tên thật là Khổng Khâu (27 tháng 8 âm 551 - 11 tháng 4 . 479 TCN ) . Là một nhà tư tưởng , nhà triết học , giáo dục, nhà chính trị nổi tiếng người Trung Hoa, các bài giảng và triết lý của ông có ảnh hưởng rộng lớn đối với đời sống và tư tưởng cùa các nền văn hóa Đông Á . Người Trung Hoa đời sau đả tôn ông là Vạn thế sư Biểu ( Bậc thầy của muôn đời). .</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a:solidFill>
                      <a:srgbClr val="050505"/>
                    </a:solidFill>
                    <a:latin typeface="Times New Roman" panose="02020603050405020304" pitchFamily="18" charset="0"/>
                    <a:cs typeface="Times New Roman" panose="02020603050405020304" pitchFamily="18" charset="0"/>
                  </a:rPr>
                  <a:t>Triết học của ông nhấn mạnh trên sự tu dưỡng đức hạnh cá nhân và cai trị bằng đạo đức. " Tu thân , Tề gia , Trị quốc , Bình thiên hạ. " , sự chính sát của các quan hệ xã hội, đạo đức và quy luật làm người. " Đạo trung Dung " và các đức tính " Nhân , Lễ , Nghĩa , Trí , Tín " .!</a:t>
                </a:r>
                <a:endParaRPr lang="en-VN" sz="2000" dirty="0">
                  <a:latin typeface="Times New Roman" panose="02020603050405020304" pitchFamily="18" charset="0"/>
                  <a:cs typeface="Times New Roman" panose="02020603050405020304" pitchFamily="18" charset="0"/>
                </a:endParaRPr>
              </a:p>
            </p:txBody>
          </p:sp>
        </p:grpSp>
        <p:pic>
          <p:nvPicPr>
            <p:cNvPr id="18" name="Picture 2" descr="Luận giải lá Số tử vi của Khổng Tử">
              <a:extLst>
                <a:ext uri="{FF2B5EF4-FFF2-40B4-BE49-F238E27FC236}">
                  <a16:creationId xmlns:a16="http://schemas.microsoft.com/office/drawing/2014/main" id="{8783CBB7-6B06-7A4A-9430-E430CA280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 y="127321"/>
              <a:ext cx="3915631" cy="501617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Khổng Tử - 176 lời dạy, câu nói hay &amp;amp; triết lý sống về đạo đức tình yêu  bằng thơ">
            <a:extLst>
              <a:ext uri="{FF2B5EF4-FFF2-40B4-BE49-F238E27FC236}">
                <a16:creationId xmlns:a16="http://schemas.microsoft.com/office/drawing/2014/main" id="{ACEC7262-2A6C-6C4F-A6DC-C80424677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
            <a:ext cx="9143999" cy="51491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1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6" presetClass="entr" presetSubtype="37"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outVertical)">
                                      <p:cBhvr>
                                        <p:cTn id="15"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903B7-46E5-1652-ECEE-62805BCCC045}"/>
              </a:ext>
            </a:extLst>
          </p:cNvPr>
          <p:cNvPicPr>
            <a:picLocks noChangeAspect="1"/>
          </p:cNvPicPr>
          <p:nvPr/>
        </p:nvPicPr>
        <p:blipFill>
          <a:blip r:embed="rId2"/>
          <a:stretch>
            <a:fillRect/>
          </a:stretch>
        </p:blipFill>
        <p:spPr>
          <a:xfrm>
            <a:off x="4572000" y="-1"/>
            <a:ext cx="4571999" cy="5180014"/>
          </a:xfrm>
          <a:prstGeom prst="rect">
            <a:avLst/>
          </a:prstGeom>
        </p:spPr>
      </p:pic>
      <p:pic>
        <p:nvPicPr>
          <p:cNvPr id="5" name="Picture 4">
            <a:extLst>
              <a:ext uri="{FF2B5EF4-FFF2-40B4-BE49-F238E27FC236}">
                <a16:creationId xmlns:a16="http://schemas.microsoft.com/office/drawing/2014/main" id="{2853C2B8-0ECE-FE4D-3639-25FD35DA580B}"/>
              </a:ext>
            </a:extLst>
          </p:cNvPr>
          <p:cNvPicPr>
            <a:picLocks noChangeAspect="1"/>
          </p:cNvPicPr>
          <p:nvPr/>
        </p:nvPicPr>
        <p:blipFill rotWithShape="1">
          <a:blip r:embed="rId3"/>
          <a:srcRect r="31429"/>
          <a:stretch/>
        </p:blipFill>
        <p:spPr>
          <a:xfrm>
            <a:off x="0" y="-1"/>
            <a:ext cx="4572000" cy="4645323"/>
          </a:xfrm>
          <a:prstGeom prst="rect">
            <a:avLst/>
          </a:prstGeom>
        </p:spPr>
      </p:pic>
      <p:sp>
        <p:nvSpPr>
          <p:cNvPr id="6" name="TextBox 5">
            <a:extLst>
              <a:ext uri="{FF2B5EF4-FFF2-40B4-BE49-F238E27FC236}">
                <a16:creationId xmlns:a16="http://schemas.microsoft.com/office/drawing/2014/main" id="{4E60C1F2-0D4D-4D6B-DA51-97FF4B26E36C}"/>
              </a:ext>
            </a:extLst>
          </p:cNvPr>
          <p:cNvSpPr txBox="1"/>
          <p:nvPr/>
        </p:nvSpPr>
        <p:spPr>
          <a:xfrm>
            <a:off x="0" y="4645322"/>
            <a:ext cx="45720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00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120782" y="298260"/>
            <a:ext cx="6902436" cy="4546980"/>
          </a:xfrm>
          <a:custGeom>
            <a:avLst/>
            <a:gdLst/>
            <a:ahLst/>
            <a:cxnLst/>
            <a:rect l="l" t="t" r="r" b="b"/>
            <a:pathLst>
              <a:path w="13804872" h="9093960">
                <a:moveTo>
                  <a:pt x="0" y="0"/>
                </a:moveTo>
                <a:lnTo>
                  <a:pt x="13804872" y="0"/>
                </a:lnTo>
                <a:lnTo>
                  <a:pt x="13804872" y="9093960"/>
                </a:lnTo>
                <a:lnTo>
                  <a:pt x="0" y="9093960"/>
                </a:lnTo>
                <a:lnTo>
                  <a:pt x="0" y="0"/>
                </a:lnTo>
                <a:close/>
              </a:path>
            </a:pathLst>
          </a:custGeom>
          <a:blipFill>
            <a:blip r:embed="rId3"/>
            <a:stretch>
              <a:fillRect/>
            </a:stretch>
          </a:blipFill>
        </p:spPr>
      </p:sp>
      <p:sp>
        <p:nvSpPr>
          <p:cNvPr id="4" name="TextBox 4"/>
          <p:cNvSpPr txBox="1"/>
          <p:nvPr/>
        </p:nvSpPr>
        <p:spPr>
          <a:xfrm>
            <a:off x="2166319" y="1301048"/>
            <a:ext cx="5126597" cy="1282402"/>
          </a:xfrm>
          <a:prstGeom prst="rect">
            <a:avLst/>
          </a:prstGeom>
        </p:spPr>
        <p:txBody>
          <a:bodyPr lIns="0" tIns="0" rIns="0" bIns="0" rtlCol="0" anchor="t">
            <a:spAutoFit/>
          </a:bodyPr>
          <a:lstStyle/>
          <a:p>
            <a:pPr algn="ctr" defTabSz="457200">
              <a:lnSpc>
                <a:spcPts val="10000"/>
              </a:lnSpc>
              <a:buClrTx/>
            </a:pPr>
            <a:r>
              <a:rPr lang="en-US" sz="10000" kern="1200" dirty="0" err="1" smtClean="0">
                <a:solidFill>
                  <a:srgbClr val="754820"/>
                </a:solidFill>
                <a:latin typeface="Bungee Shade"/>
                <a:ea typeface="+mn-ea"/>
                <a:cs typeface="+mn-cs"/>
              </a:rPr>
              <a:t>NHÓM</a:t>
            </a:r>
            <a:r>
              <a:rPr lang="en-US" sz="10000" kern="1200" dirty="0" smtClean="0">
                <a:solidFill>
                  <a:srgbClr val="754820"/>
                </a:solidFill>
                <a:latin typeface="Bungee Shade"/>
                <a:ea typeface="+mn-ea"/>
                <a:cs typeface="+mn-cs"/>
              </a:rPr>
              <a:t> 2</a:t>
            </a:r>
            <a:endParaRPr lang="en-US" sz="10000" kern="1200" dirty="0">
              <a:solidFill>
                <a:srgbClr val="754820"/>
              </a:solidFill>
              <a:latin typeface="Bungee Shade"/>
              <a:ea typeface="+mn-ea"/>
              <a:cs typeface="+mn-cs"/>
            </a:endParaRPr>
          </a:p>
        </p:txBody>
      </p:sp>
      <p:sp>
        <p:nvSpPr>
          <p:cNvPr id="5" name="Freeform 5"/>
          <p:cNvSpPr/>
          <p:nvPr/>
        </p:nvSpPr>
        <p:spPr>
          <a:xfrm>
            <a:off x="-254786" y="250635"/>
            <a:ext cx="2751136" cy="1272401"/>
          </a:xfrm>
          <a:custGeom>
            <a:avLst/>
            <a:gdLst/>
            <a:ahLst/>
            <a:cxnLst/>
            <a:rect l="l" t="t" r="r" b="b"/>
            <a:pathLst>
              <a:path w="5502272" h="2544801">
                <a:moveTo>
                  <a:pt x="0" y="0"/>
                </a:moveTo>
                <a:lnTo>
                  <a:pt x="5502272" y="0"/>
                </a:lnTo>
                <a:lnTo>
                  <a:pt x="5502272" y="2544801"/>
                </a:lnTo>
                <a:lnTo>
                  <a:pt x="0" y="25448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538624">
            <a:off x="7055417" y="3775380"/>
            <a:ext cx="2751136" cy="1272401"/>
          </a:xfrm>
          <a:custGeom>
            <a:avLst/>
            <a:gdLst/>
            <a:ahLst/>
            <a:cxnLst/>
            <a:rect l="l" t="t" r="r" b="b"/>
            <a:pathLst>
              <a:path w="5502272" h="2544801">
                <a:moveTo>
                  <a:pt x="0" y="0"/>
                </a:moveTo>
                <a:lnTo>
                  <a:pt x="5502272" y="0"/>
                </a:lnTo>
                <a:lnTo>
                  <a:pt x="5502272" y="2544801"/>
                </a:lnTo>
                <a:lnTo>
                  <a:pt x="0" y="25448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470939" y="2787840"/>
            <a:ext cx="2330080" cy="2578560"/>
          </a:xfrm>
          <a:custGeom>
            <a:avLst/>
            <a:gdLst/>
            <a:ahLst/>
            <a:cxnLst/>
            <a:rect l="l" t="t" r="r" b="b"/>
            <a:pathLst>
              <a:path w="4660160" h="5157119">
                <a:moveTo>
                  <a:pt x="0" y="0"/>
                </a:moveTo>
                <a:lnTo>
                  <a:pt x="4660160" y="0"/>
                </a:lnTo>
                <a:lnTo>
                  <a:pt x="4660160" y="5157119"/>
                </a:lnTo>
                <a:lnTo>
                  <a:pt x="0" y="51571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537855" y="2890790"/>
            <a:ext cx="5974772" cy="1102866"/>
          </a:xfrm>
          <a:prstGeom prst="rect">
            <a:avLst/>
          </a:prstGeom>
        </p:spPr>
        <p:txBody>
          <a:bodyPr wrap="square" lIns="0" tIns="0" rIns="0" bIns="0" rtlCol="0" anchor="t">
            <a:spAutoFit/>
          </a:bodyPr>
          <a:lstStyle/>
          <a:p>
            <a:pPr algn="ctr" defTabSz="457200">
              <a:lnSpc>
                <a:spcPts val="4300"/>
              </a:lnSpc>
              <a:buClrTx/>
            </a:pPr>
            <a:r>
              <a:rPr lang="en-US" sz="4300" kern="1200" dirty="0" smtClean="0">
                <a:solidFill>
                  <a:srgbClr val="754820"/>
                </a:solidFill>
                <a:latin typeface="Sigmar One"/>
                <a:ea typeface="+mn-ea"/>
                <a:cs typeface="+mn-cs"/>
              </a:rPr>
              <a:t>XIN </a:t>
            </a:r>
            <a:r>
              <a:rPr lang="en-US" sz="4300" kern="1200" dirty="0" err="1" smtClean="0">
                <a:solidFill>
                  <a:srgbClr val="754820"/>
                </a:solidFill>
                <a:latin typeface="Sigmar One"/>
                <a:ea typeface="+mn-ea"/>
                <a:cs typeface="+mn-cs"/>
              </a:rPr>
              <a:t>KÍNH</a:t>
            </a:r>
            <a:r>
              <a:rPr lang="en-US" sz="4300" kern="1200" dirty="0" smtClean="0">
                <a:solidFill>
                  <a:srgbClr val="754820"/>
                </a:solidFill>
                <a:latin typeface="Sigmar One"/>
                <a:ea typeface="+mn-ea"/>
                <a:cs typeface="+mn-cs"/>
              </a:rPr>
              <a:t> </a:t>
            </a:r>
            <a:r>
              <a:rPr lang="en-US" sz="4300" kern="1200" dirty="0" err="1" smtClean="0">
                <a:solidFill>
                  <a:srgbClr val="754820"/>
                </a:solidFill>
                <a:latin typeface="Sigmar One"/>
                <a:ea typeface="+mn-ea"/>
                <a:cs typeface="+mn-cs"/>
              </a:rPr>
              <a:t>CHÀO</a:t>
            </a:r>
            <a:r>
              <a:rPr lang="en-US" sz="4300" kern="1200" dirty="0" smtClean="0">
                <a:solidFill>
                  <a:srgbClr val="754820"/>
                </a:solidFill>
                <a:latin typeface="Sigmar One"/>
                <a:ea typeface="+mn-ea"/>
                <a:cs typeface="+mn-cs"/>
              </a:rPr>
              <a:t> </a:t>
            </a:r>
            <a:r>
              <a:rPr lang="en-US" sz="4300" kern="1200" dirty="0" err="1" smtClean="0">
                <a:solidFill>
                  <a:srgbClr val="754820"/>
                </a:solidFill>
                <a:latin typeface="Sigmar One"/>
                <a:ea typeface="+mn-ea"/>
                <a:cs typeface="+mn-cs"/>
              </a:rPr>
              <a:t>THẦY</a:t>
            </a:r>
            <a:r>
              <a:rPr lang="en-US" sz="4300" kern="1200" dirty="0" smtClean="0">
                <a:solidFill>
                  <a:srgbClr val="754820"/>
                </a:solidFill>
                <a:latin typeface="Sigmar One"/>
                <a:ea typeface="+mn-ea"/>
                <a:cs typeface="+mn-cs"/>
              </a:rPr>
              <a:t> </a:t>
            </a:r>
            <a:r>
              <a:rPr lang="en-US" sz="4300" kern="1200" dirty="0" err="1" smtClean="0">
                <a:solidFill>
                  <a:srgbClr val="754820"/>
                </a:solidFill>
                <a:latin typeface="Sigmar One"/>
                <a:ea typeface="+mn-ea"/>
                <a:cs typeface="+mn-cs"/>
              </a:rPr>
              <a:t>CÔ</a:t>
            </a:r>
            <a:r>
              <a:rPr lang="en-US" sz="4300" kern="1200" dirty="0" smtClean="0">
                <a:solidFill>
                  <a:srgbClr val="754820"/>
                </a:solidFill>
                <a:latin typeface="Sigmar One"/>
                <a:ea typeface="+mn-ea"/>
                <a:cs typeface="+mn-cs"/>
              </a:rPr>
              <a:t> </a:t>
            </a:r>
            <a:r>
              <a:rPr lang="en-US" sz="4300" kern="1200" dirty="0" err="1" smtClean="0">
                <a:solidFill>
                  <a:srgbClr val="754820"/>
                </a:solidFill>
                <a:latin typeface="Sigmar One"/>
                <a:ea typeface="+mn-ea"/>
                <a:cs typeface="+mn-cs"/>
              </a:rPr>
              <a:t>VÀ</a:t>
            </a:r>
            <a:r>
              <a:rPr lang="en-US" sz="4300" kern="1200" dirty="0" smtClean="0">
                <a:solidFill>
                  <a:srgbClr val="754820"/>
                </a:solidFill>
                <a:latin typeface="Sigmar One"/>
                <a:ea typeface="+mn-ea"/>
                <a:cs typeface="+mn-cs"/>
              </a:rPr>
              <a:t> </a:t>
            </a:r>
            <a:r>
              <a:rPr lang="en-US" sz="4300" kern="1200" dirty="0" err="1" smtClean="0">
                <a:solidFill>
                  <a:srgbClr val="754820"/>
                </a:solidFill>
                <a:latin typeface="Sigmar One"/>
                <a:ea typeface="+mn-ea"/>
                <a:cs typeface="+mn-cs"/>
              </a:rPr>
              <a:t>CÁC</a:t>
            </a:r>
            <a:r>
              <a:rPr lang="en-US" sz="4300" kern="1200" dirty="0" smtClean="0">
                <a:solidFill>
                  <a:srgbClr val="754820"/>
                </a:solidFill>
                <a:latin typeface="Sigmar One"/>
                <a:ea typeface="+mn-ea"/>
                <a:cs typeface="+mn-cs"/>
              </a:rPr>
              <a:t> </a:t>
            </a:r>
            <a:r>
              <a:rPr lang="en-US" sz="4300" kern="1200" dirty="0" err="1" smtClean="0">
                <a:solidFill>
                  <a:srgbClr val="754820"/>
                </a:solidFill>
                <a:latin typeface="Sigmar One"/>
                <a:ea typeface="+mn-ea"/>
                <a:cs typeface="+mn-cs"/>
              </a:rPr>
              <a:t>BẠN</a:t>
            </a:r>
            <a:endParaRPr lang="en-US" sz="4300" kern="1200" dirty="0">
              <a:solidFill>
                <a:srgbClr val="754820"/>
              </a:solidFill>
              <a:latin typeface="Sigmar One"/>
              <a:ea typeface="+mn-ea"/>
              <a:cs typeface="+mn-cs"/>
            </a:endParaRPr>
          </a:p>
        </p:txBody>
      </p:sp>
      <p:sp>
        <p:nvSpPr>
          <p:cNvPr id="9" name="Freeform 9"/>
          <p:cNvSpPr/>
          <p:nvPr/>
        </p:nvSpPr>
        <p:spPr>
          <a:xfrm flipV="1">
            <a:off x="7122106" y="-498824"/>
            <a:ext cx="2330080" cy="2578560"/>
          </a:xfrm>
          <a:custGeom>
            <a:avLst/>
            <a:gdLst/>
            <a:ahLst/>
            <a:cxnLst/>
            <a:rect l="l" t="t" r="r" b="b"/>
            <a:pathLst>
              <a:path w="4660160" h="5157119">
                <a:moveTo>
                  <a:pt x="0" y="5157119"/>
                </a:moveTo>
                <a:lnTo>
                  <a:pt x="4660161" y="5157119"/>
                </a:lnTo>
                <a:lnTo>
                  <a:pt x="4660161" y="0"/>
                </a:lnTo>
                <a:lnTo>
                  <a:pt x="0" y="0"/>
                </a:lnTo>
                <a:lnTo>
                  <a:pt x="0" y="5157119"/>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072201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544EEF-E433-7AD6-CAF1-A559A773DC25}"/>
              </a:ext>
            </a:extLst>
          </p:cNvPr>
          <p:cNvPicPr>
            <a:picLocks noChangeAspect="1"/>
          </p:cNvPicPr>
          <p:nvPr/>
        </p:nvPicPr>
        <p:blipFill>
          <a:blip r:embed="rId3"/>
          <a:stretch>
            <a:fillRect/>
          </a:stretch>
        </p:blipFill>
        <p:spPr>
          <a:xfrm>
            <a:off x="0" y="1"/>
            <a:ext cx="4572000" cy="2763982"/>
          </a:xfrm>
          <a:prstGeom prst="rect">
            <a:avLst/>
          </a:prstGeom>
        </p:spPr>
      </p:pic>
      <p:pic>
        <p:nvPicPr>
          <p:cNvPr id="3" name="Picture 2">
            <a:extLst>
              <a:ext uri="{FF2B5EF4-FFF2-40B4-BE49-F238E27FC236}">
                <a16:creationId xmlns:a16="http://schemas.microsoft.com/office/drawing/2014/main" id="{012CA136-2AB7-1200-CBA7-189C2BC93168}"/>
              </a:ext>
            </a:extLst>
          </p:cNvPr>
          <p:cNvPicPr>
            <a:picLocks noChangeAspect="1"/>
          </p:cNvPicPr>
          <p:nvPr/>
        </p:nvPicPr>
        <p:blipFill>
          <a:blip r:embed="rId4"/>
          <a:stretch>
            <a:fillRect/>
          </a:stretch>
        </p:blipFill>
        <p:spPr>
          <a:xfrm>
            <a:off x="4572000" y="0"/>
            <a:ext cx="4572000" cy="2763982"/>
          </a:xfrm>
          <a:prstGeom prst="rect">
            <a:avLst/>
          </a:prstGeom>
        </p:spPr>
      </p:pic>
      <p:pic>
        <p:nvPicPr>
          <p:cNvPr id="4" name="Picture 9" descr="44aa6b9a020c7d9480adb69659336e5a">
            <a:extLst>
              <a:ext uri="{FF2B5EF4-FFF2-40B4-BE49-F238E27FC236}">
                <a16:creationId xmlns:a16="http://schemas.microsoft.com/office/drawing/2014/main" id="{ABA4FD3F-B026-1844-93D5-DED5E9209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864" y="2763982"/>
            <a:ext cx="4333009" cy="225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a:extLst>
              <a:ext uri="{FF2B5EF4-FFF2-40B4-BE49-F238E27FC236}">
                <a16:creationId xmlns:a16="http://schemas.microsoft.com/office/drawing/2014/main" id="{2540E8A6-40D3-5245-98CB-F7493403C537}"/>
              </a:ext>
            </a:extLst>
          </p:cNvPr>
          <p:cNvSpPr txBox="1">
            <a:spLocks noChangeArrowheads="1"/>
          </p:cNvSpPr>
          <p:nvPr/>
        </p:nvSpPr>
        <p:spPr bwMode="auto">
          <a:xfrm>
            <a:off x="-11348" y="2821134"/>
            <a:ext cx="465608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defRPr/>
            </a:pPr>
            <a:r>
              <a:rPr lang="vi-VN" sz="1800" b="1" i="1" dirty="0">
                <a:solidFill>
                  <a:schemeClr val="accent6"/>
                </a:solidFill>
              </a:rPr>
              <a:t>Thiên đô chiếu</a:t>
            </a:r>
            <a:r>
              <a:rPr lang="vi-VN" sz="1800" dirty="0">
                <a:solidFill>
                  <a:schemeClr val="accent6"/>
                </a:solidFill>
              </a:rPr>
              <a:t> (chữ Hán: </a:t>
            </a:r>
            <a:r>
              <a:rPr lang="ja-JP" altLang="en-US" sz="1800" dirty="0">
                <a:solidFill>
                  <a:schemeClr val="accent6"/>
                </a:solidFill>
              </a:rPr>
              <a:t>遷都詔</a:t>
            </a:r>
            <a:r>
              <a:rPr lang="en-US" altLang="ja-JP" sz="1800" dirty="0">
                <a:solidFill>
                  <a:schemeClr val="accent6"/>
                </a:solidFill>
              </a:rPr>
              <a:t>) </a:t>
            </a:r>
            <a:r>
              <a:rPr lang="vi-VN" sz="1800" dirty="0">
                <a:solidFill>
                  <a:schemeClr val="accent6"/>
                </a:solidFill>
              </a:rPr>
              <a:t>tức </a:t>
            </a:r>
            <a:r>
              <a:rPr lang="vi-VN" sz="1800" b="1" i="1" dirty="0">
                <a:solidFill>
                  <a:schemeClr val="accent6"/>
                </a:solidFill>
              </a:rPr>
              <a:t>Chiếu dời đô</a:t>
            </a:r>
            <a:r>
              <a:rPr lang="vi-VN" sz="1800" dirty="0">
                <a:solidFill>
                  <a:schemeClr val="accent6"/>
                </a:solidFill>
              </a:rPr>
              <a:t> là một đoạn văn được </a:t>
            </a:r>
            <a:r>
              <a:rPr lang="en-US" sz="1800" dirty="0" err="1" smtClean="0">
                <a:solidFill>
                  <a:schemeClr val="accent6"/>
                </a:solidFill>
              </a:rPr>
              <a:t>Ngô</a:t>
            </a:r>
            <a:r>
              <a:rPr lang="en-US" sz="1800" dirty="0" smtClean="0">
                <a:solidFill>
                  <a:schemeClr val="accent6"/>
                </a:solidFill>
              </a:rPr>
              <a:t> </a:t>
            </a:r>
            <a:r>
              <a:rPr lang="en-US" sz="1800" dirty="0" err="1" smtClean="0">
                <a:solidFill>
                  <a:schemeClr val="accent6"/>
                </a:solidFill>
              </a:rPr>
              <a:t>Sĩ</a:t>
            </a:r>
            <a:r>
              <a:rPr lang="en-US" sz="1800" dirty="0" smtClean="0">
                <a:solidFill>
                  <a:schemeClr val="accent6"/>
                </a:solidFill>
              </a:rPr>
              <a:t> </a:t>
            </a:r>
            <a:r>
              <a:rPr lang="en-US" sz="1800" dirty="0" err="1" smtClean="0">
                <a:solidFill>
                  <a:schemeClr val="accent6"/>
                </a:solidFill>
              </a:rPr>
              <a:t>Liên</a:t>
            </a:r>
            <a:r>
              <a:rPr lang="vi-VN" sz="1800" dirty="0">
                <a:solidFill>
                  <a:schemeClr val="accent6"/>
                </a:solidFill>
              </a:rPr>
              <a:t> ghi lại sớm nhất ở </a:t>
            </a:r>
            <a:r>
              <a:rPr lang="en-US" sz="1800" dirty="0" err="1" smtClean="0">
                <a:solidFill>
                  <a:schemeClr val="accent6"/>
                </a:solidFill>
              </a:rPr>
              <a:t>thế</a:t>
            </a:r>
            <a:r>
              <a:rPr lang="en-US" sz="1800" dirty="0" smtClean="0">
                <a:solidFill>
                  <a:schemeClr val="accent6"/>
                </a:solidFill>
              </a:rPr>
              <a:t> </a:t>
            </a:r>
            <a:r>
              <a:rPr lang="en-US" sz="1800" dirty="0" err="1" smtClean="0">
                <a:solidFill>
                  <a:schemeClr val="accent6"/>
                </a:solidFill>
              </a:rPr>
              <a:t>kỉ</a:t>
            </a:r>
            <a:r>
              <a:rPr lang="en-US" sz="1800" dirty="0" smtClean="0">
                <a:solidFill>
                  <a:schemeClr val="accent6"/>
                </a:solidFill>
              </a:rPr>
              <a:t> XV</a:t>
            </a:r>
            <a:r>
              <a:rPr lang="vi-VN" sz="1800" dirty="0">
                <a:solidFill>
                  <a:schemeClr val="accent6"/>
                </a:solidFill>
              </a:rPr>
              <a:t> trong sách </a:t>
            </a:r>
            <a:r>
              <a:rPr lang="en-US" sz="1800" i="1" dirty="0" err="1" smtClean="0">
                <a:solidFill>
                  <a:schemeClr val="accent6"/>
                </a:solidFill>
              </a:rPr>
              <a:t>Đại</a:t>
            </a:r>
            <a:r>
              <a:rPr lang="en-US" sz="1800" i="1" dirty="0" smtClean="0">
                <a:solidFill>
                  <a:schemeClr val="accent6"/>
                </a:solidFill>
              </a:rPr>
              <a:t> </a:t>
            </a:r>
            <a:r>
              <a:rPr lang="en-US" sz="1800" i="1" dirty="0" err="1" smtClean="0">
                <a:solidFill>
                  <a:schemeClr val="accent6"/>
                </a:solidFill>
              </a:rPr>
              <a:t>Việt</a:t>
            </a:r>
            <a:r>
              <a:rPr lang="en-US" sz="1800" i="1" dirty="0" smtClean="0">
                <a:solidFill>
                  <a:schemeClr val="accent6"/>
                </a:solidFill>
              </a:rPr>
              <a:t> </a:t>
            </a:r>
            <a:r>
              <a:rPr lang="en-US" sz="1800" i="1" dirty="0" err="1" smtClean="0">
                <a:solidFill>
                  <a:schemeClr val="accent6"/>
                </a:solidFill>
              </a:rPr>
              <a:t>sử</a:t>
            </a:r>
            <a:r>
              <a:rPr lang="en-US" sz="1800" i="1" dirty="0" smtClean="0">
                <a:solidFill>
                  <a:schemeClr val="accent6"/>
                </a:solidFill>
              </a:rPr>
              <a:t> </a:t>
            </a:r>
            <a:r>
              <a:rPr lang="en-US" sz="1800" i="1" dirty="0" err="1" smtClean="0">
                <a:solidFill>
                  <a:schemeClr val="accent6"/>
                </a:solidFill>
              </a:rPr>
              <a:t>kí</a:t>
            </a:r>
            <a:r>
              <a:rPr lang="en-US" sz="1800" i="1" dirty="0" smtClean="0">
                <a:solidFill>
                  <a:schemeClr val="accent6"/>
                </a:solidFill>
              </a:rPr>
              <a:t> </a:t>
            </a:r>
            <a:r>
              <a:rPr lang="en-US" sz="1800" i="1" dirty="0" err="1" smtClean="0">
                <a:solidFill>
                  <a:schemeClr val="accent6"/>
                </a:solidFill>
              </a:rPr>
              <a:t>toàn</a:t>
            </a:r>
            <a:r>
              <a:rPr lang="en-US" sz="1800" i="1" dirty="0" smtClean="0">
                <a:solidFill>
                  <a:schemeClr val="accent6"/>
                </a:solidFill>
              </a:rPr>
              <a:t> </a:t>
            </a:r>
            <a:r>
              <a:rPr lang="en-US" sz="1800" i="1" dirty="0" err="1" smtClean="0">
                <a:solidFill>
                  <a:schemeClr val="accent6"/>
                </a:solidFill>
              </a:rPr>
              <a:t>thư</a:t>
            </a:r>
            <a:r>
              <a:rPr lang="en-US" sz="1800" i="1" dirty="0" smtClean="0">
                <a:solidFill>
                  <a:schemeClr val="accent6"/>
                </a:solidFill>
              </a:rPr>
              <a:t>, </a:t>
            </a:r>
            <a:r>
              <a:rPr lang="en-US" sz="1800" b="1" dirty="0" err="1"/>
              <a:t>được</a:t>
            </a:r>
            <a:r>
              <a:rPr lang="en-US" sz="1800" b="1" dirty="0"/>
              <a:t> </a:t>
            </a:r>
            <a:r>
              <a:rPr lang="en-US" sz="1800" b="1" dirty="0" err="1" smtClean="0"/>
              <a:t>coi</a:t>
            </a:r>
            <a:r>
              <a:rPr lang="en-US" sz="1800" b="1" dirty="0" smtClean="0"/>
              <a:t> </a:t>
            </a:r>
            <a:r>
              <a:rPr lang="en-US" sz="1800" b="1" dirty="0" err="1" smtClean="0"/>
              <a:t>như</a:t>
            </a:r>
            <a:r>
              <a:rPr lang="en-US" sz="1800" b="1" dirty="0" smtClean="0"/>
              <a:t> </a:t>
            </a:r>
            <a:r>
              <a:rPr lang="en-US" sz="1800" b="1" dirty="0" err="1" smtClean="0"/>
              <a:t>là</a:t>
            </a:r>
            <a:r>
              <a:rPr lang="en-US" sz="1800" b="1" dirty="0" smtClean="0"/>
              <a:t> </a:t>
            </a:r>
            <a:r>
              <a:rPr lang="en-US" sz="1800" b="1" dirty="0" err="1"/>
              <a:t>áng</a:t>
            </a:r>
            <a:r>
              <a:rPr lang="en-US" sz="1800" b="1" dirty="0"/>
              <a:t> “</a:t>
            </a:r>
            <a:r>
              <a:rPr lang="en-US" sz="1800" b="1" dirty="0" err="1"/>
              <a:t>Thiên</a:t>
            </a:r>
            <a:r>
              <a:rPr lang="en-US" sz="1800" b="1" dirty="0"/>
              <a:t> </a:t>
            </a:r>
            <a:r>
              <a:rPr lang="en-US" sz="1800" b="1" dirty="0" err="1"/>
              <a:t>cổ</a:t>
            </a:r>
            <a:r>
              <a:rPr lang="en-US" sz="1800" b="1" dirty="0"/>
              <a:t> </a:t>
            </a:r>
            <a:r>
              <a:rPr lang="en-US" sz="1800" b="1" dirty="0" err="1"/>
              <a:t>hùng</a:t>
            </a:r>
            <a:r>
              <a:rPr lang="en-US" sz="1800" b="1" dirty="0"/>
              <a:t> </a:t>
            </a:r>
            <a:r>
              <a:rPr lang="en-US" sz="1800" b="1" dirty="0" err="1" smtClean="0"/>
              <a:t>văn</a:t>
            </a:r>
            <a:r>
              <a:rPr lang="en-US" sz="1800" b="1" dirty="0" smtClean="0"/>
              <a:t>”</a:t>
            </a:r>
            <a:r>
              <a:rPr lang="en-US" sz="1800" dirty="0"/>
              <a:t> </a:t>
            </a:r>
            <a:r>
              <a:rPr lang="en-US" sz="1800" dirty="0" err="1" smtClean="0">
                <a:solidFill>
                  <a:schemeClr val="accent6"/>
                </a:solidFill>
              </a:rPr>
              <a:t>được</a:t>
            </a:r>
            <a:r>
              <a:rPr lang="vi-VN" sz="1800" dirty="0" smtClean="0">
                <a:solidFill>
                  <a:schemeClr val="accent6"/>
                </a:solidFill>
              </a:rPr>
              <a:t> </a:t>
            </a:r>
            <a:r>
              <a:rPr lang="vi-VN" sz="1800" dirty="0">
                <a:solidFill>
                  <a:schemeClr val="accent6"/>
                </a:solidFill>
              </a:rPr>
              <a:t>vua </a:t>
            </a:r>
            <a:r>
              <a:rPr lang="en-US" sz="1800" dirty="0" err="1" smtClean="0">
                <a:solidFill>
                  <a:schemeClr val="accent6"/>
                </a:solidFill>
              </a:rPr>
              <a:t>Lý</a:t>
            </a:r>
            <a:r>
              <a:rPr lang="en-US" sz="1800" dirty="0" smtClean="0">
                <a:solidFill>
                  <a:schemeClr val="accent6"/>
                </a:solidFill>
              </a:rPr>
              <a:t> </a:t>
            </a:r>
            <a:r>
              <a:rPr lang="en-US" sz="1800" dirty="0" err="1" smtClean="0">
                <a:solidFill>
                  <a:schemeClr val="accent6"/>
                </a:solidFill>
              </a:rPr>
              <a:t>Thái</a:t>
            </a:r>
            <a:r>
              <a:rPr lang="en-US" sz="1800" dirty="0" smtClean="0">
                <a:solidFill>
                  <a:schemeClr val="accent6"/>
                </a:solidFill>
              </a:rPr>
              <a:t> </a:t>
            </a:r>
            <a:r>
              <a:rPr lang="en-US" sz="1800" dirty="0" err="1" smtClean="0">
                <a:solidFill>
                  <a:schemeClr val="accent6"/>
                </a:solidFill>
              </a:rPr>
              <a:t>Tổ</a:t>
            </a:r>
            <a:r>
              <a:rPr lang="vi-VN" sz="1800" dirty="0">
                <a:solidFill>
                  <a:schemeClr val="accent6"/>
                </a:solidFill>
              </a:rPr>
              <a:t> ban hành vào mùa xuân năm </a:t>
            </a:r>
            <a:r>
              <a:rPr lang="en-US" sz="1800" dirty="0" smtClean="0">
                <a:solidFill>
                  <a:schemeClr val="accent6"/>
                </a:solidFill>
              </a:rPr>
              <a:t>1010</a:t>
            </a:r>
            <a:r>
              <a:rPr lang="vi-VN" sz="1800" dirty="0">
                <a:solidFill>
                  <a:schemeClr val="accent6"/>
                </a:solidFill>
              </a:rPr>
              <a:t> để chuyển </a:t>
            </a:r>
            <a:r>
              <a:rPr lang="en-US" sz="1800" dirty="0" err="1" smtClean="0">
                <a:solidFill>
                  <a:schemeClr val="accent6"/>
                </a:solidFill>
              </a:rPr>
              <a:t>kinh</a:t>
            </a:r>
            <a:r>
              <a:rPr lang="en-US" sz="1800" dirty="0" smtClean="0">
                <a:solidFill>
                  <a:schemeClr val="accent6"/>
                </a:solidFill>
              </a:rPr>
              <a:t> </a:t>
            </a:r>
            <a:r>
              <a:rPr lang="en-US" sz="1800" dirty="0" err="1" smtClean="0">
                <a:solidFill>
                  <a:schemeClr val="accent6"/>
                </a:solidFill>
              </a:rPr>
              <a:t>đô</a:t>
            </a:r>
            <a:r>
              <a:rPr lang="vi-VN" sz="1800" dirty="0">
                <a:solidFill>
                  <a:schemeClr val="accent6"/>
                </a:solidFill>
              </a:rPr>
              <a:t> của nước </a:t>
            </a:r>
            <a:r>
              <a:rPr lang="en-US" sz="1800" dirty="0" err="1" smtClean="0">
                <a:solidFill>
                  <a:schemeClr val="accent6"/>
                </a:solidFill>
              </a:rPr>
              <a:t>Đại</a:t>
            </a:r>
            <a:r>
              <a:rPr lang="en-US" sz="1800" dirty="0" smtClean="0">
                <a:solidFill>
                  <a:schemeClr val="accent6"/>
                </a:solidFill>
              </a:rPr>
              <a:t> </a:t>
            </a:r>
            <a:r>
              <a:rPr lang="en-US" sz="1800" dirty="0" err="1" smtClean="0">
                <a:solidFill>
                  <a:schemeClr val="accent6"/>
                </a:solidFill>
              </a:rPr>
              <a:t>Cồ</a:t>
            </a:r>
            <a:r>
              <a:rPr lang="en-US" sz="1800" dirty="0" smtClean="0">
                <a:solidFill>
                  <a:schemeClr val="accent6"/>
                </a:solidFill>
              </a:rPr>
              <a:t> </a:t>
            </a:r>
            <a:r>
              <a:rPr lang="en-US" sz="1800" dirty="0" err="1" smtClean="0">
                <a:solidFill>
                  <a:schemeClr val="accent6"/>
                </a:solidFill>
              </a:rPr>
              <a:t>Việt</a:t>
            </a:r>
            <a:r>
              <a:rPr lang="en-US" sz="1800" dirty="0" smtClean="0">
                <a:solidFill>
                  <a:schemeClr val="accent6"/>
                </a:solidFill>
              </a:rPr>
              <a:t> </a:t>
            </a:r>
            <a:r>
              <a:rPr lang="vi-VN" sz="1800" dirty="0" smtClean="0">
                <a:solidFill>
                  <a:schemeClr val="accent6"/>
                </a:solidFill>
              </a:rPr>
              <a:t>từ</a:t>
            </a:r>
            <a:r>
              <a:rPr lang="vi-VN" sz="1800" dirty="0">
                <a:solidFill>
                  <a:schemeClr val="accent6"/>
                </a:solidFill>
              </a:rPr>
              <a:t> </a:t>
            </a:r>
            <a:r>
              <a:rPr lang="en-US" sz="1800" dirty="0" err="1" smtClean="0">
                <a:solidFill>
                  <a:schemeClr val="accent6"/>
                </a:solidFill>
              </a:rPr>
              <a:t>Hoa</a:t>
            </a:r>
            <a:r>
              <a:rPr lang="en-US" sz="1800" dirty="0" smtClean="0">
                <a:solidFill>
                  <a:schemeClr val="accent6"/>
                </a:solidFill>
              </a:rPr>
              <a:t> </a:t>
            </a:r>
            <a:r>
              <a:rPr lang="en-US" sz="1800" dirty="0" err="1" smtClean="0">
                <a:solidFill>
                  <a:schemeClr val="accent6"/>
                </a:solidFill>
              </a:rPr>
              <a:t>Lư</a:t>
            </a:r>
            <a:r>
              <a:rPr lang="vi-VN" sz="1800" dirty="0">
                <a:solidFill>
                  <a:schemeClr val="accent6"/>
                </a:solidFill>
              </a:rPr>
              <a:t> ra </a:t>
            </a:r>
            <a:r>
              <a:rPr lang="en-US" sz="1800" dirty="0" err="1" smtClean="0">
                <a:solidFill>
                  <a:schemeClr val="accent6"/>
                </a:solidFill>
              </a:rPr>
              <a:t>Đại</a:t>
            </a:r>
            <a:r>
              <a:rPr lang="en-US" sz="1800" dirty="0" smtClean="0">
                <a:solidFill>
                  <a:schemeClr val="accent6"/>
                </a:solidFill>
              </a:rPr>
              <a:t> La (</a:t>
            </a:r>
            <a:r>
              <a:rPr lang="en-US" sz="1800" dirty="0" err="1" smtClean="0">
                <a:solidFill>
                  <a:schemeClr val="accent6"/>
                </a:solidFill>
              </a:rPr>
              <a:t>HN</a:t>
            </a:r>
            <a:r>
              <a:rPr lang="en-US" sz="1800" dirty="0" smtClean="0">
                <a:solidFill>
                  <a:schemeClr val="accent6"/>
                </a:solidFill>
              </a:rPr>
              <a:t>).</a:t>
            </a:r>
            <a:endParaRPr kumimoji="0" lang="en-US" altLang="en-VN" sz="1800" b="0" i="0" strike="noStrike" kern="0" cap="none" spc="0" normalizeH="0" baseline="0" noProof="0" dirty="0">
              <a:ln>
                <a:noFill/>
              </a:ln>
              <a:solidFill>
                <a:schemeClr val="accent6"/>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503509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14:presetBounceEnd="5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50000">
                                          <p:cBhvr additive="base">
                                            <p:cTn id="18"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r>
              <a:rPr lang="en-US" dirty="0" smtClean="0"/>
              <a:t>z</a:t>
            </a:r>
            <a:endParaRPr lang="en-US" dirty="0"/>
          </a:p>
        </p:txBody>
      </p:sp>
      <p:sp>
        <p:nvSpPr>
          <p:cNvPr id="3" name="Freeform 3"/>
          <p:cNvSpPr/>
          <p:nvPr/>
        </p:nvSpPr>
        <p:spPr>
          <a:xfrm>
            <a:off x="987093" y="103559"/>
            <a:ext cx="7141240" cy="4936382"/>
          </a:xfrm>
          <a:custGeom>
            <a:avLst/>
            <a:gdLst/>
            <a:ahLst/>
            <a:cxnLst/>
            <a:rect l="l" t="t" r="r" b="b"/>
            <a:pathLst>
              <a:path w="14282479" h="9872764">
                <a:moveTo>
                  <a:pt x="0" y="0"/>
                </a:moveTo>
                <a:lnTo>
                  <a:pt x="14282480" y="0"/>
                </a:lnTo>
                <a:lnTo>
                  <a:pt x="14282480" y="9872764"/>
                </a:lnTo>
                <a:lnTo>
                  <a:pt x="0" y="9872764"/>
                </a:lnTo>
                <a:lnTo>
                  <a:pt x="0" y="0"/>
                </a:lnTo>
                <a:close/>
              </a:path>
            </a:pathLst>
          </a:custGeom>
          <a:blipFill>
            <a:blip r:embed="rId3"/>
            <a:stretch>
              <a:fillRect/>
            </a:stretch>
          </a:blipFill>
        </p:spPr>
      </p:sp>
      <p:sp>
        <p:nvSpPr>
          <p:cNvPr id="4" name="Freeform 4"/>
          <p:cNvSpPr/>
          <p:nvPr/>
        </p:nvSpPr>
        <p:spPr>
          <a:xfrm flipH="1">
            <a:off x="1350510" y="1050005"/>
            <a:ext cx="1150397" cy="1617430"/>
          </a:xfrm>
          <a:custGeom>
            <a:avLst/>
            <a:gdLst/>
            <a:ahLst/>
            <a:cxnLst/>
            <a:rect l="l" t="t" r="r" b="b"/>
            <a:pathLst>
              <a:path w="2300793" h="3234859">
                <a:moveTo>
                  <a:pt x="2300794" y="0"/>
                </a:moveTo>
                <a:lnTo>
                  <a:pt x="0" y="0"/>
                </a:lnTo>
                <a:lnTo>
                  <a:pt x="0" y="3234859"/>
                </a:lnTo>
                <a:lnTo>
                  <a:pt x="2300794" y="3234859"/>
                </a:lnTo>
                <a:lnTo>
                  <a:pt x="2300794" y="0"/>
                </a:lnTo>
                <a:close/>
              </a:path>
            </a:pathLst>
          </a:custGeom>
          <a:blipFill>
            <a:blip r:embed="rId4"/>
            <a:stretch>
              <a:fillRect/>
            </a:stretch>
          </a:blipFill>
        </p:spPr>
      </p:sp>
      <p:sp>
        <p:nvSpPr>
          <p:cNvPr id="5" name="TextBox 5"/>
          <p:cNvSpPr txBox="1"/>
          <p:nvPr/>
        </p:nvSpPr>
        <p:spPr>
          <a:xfrm>
            <a:off x="1652156" y="1523135"/>
            <a:ext cx="6115064" cy="2051844"/>
          </a:xfrm>
          <a:prstGeom prst="rect">
            <a:avLst/>
          </a:prstGeom>
        </p:spPr>
        <p:txBody>
          <a:bodyPr wrap="square" lIns="0" tIns="0" rIns="0" bIns="0" rtlCol="0" anchor="t">
            <a:spAutoFit/>
          </a:bodyPr>
          <a:lstStyle/>
          <a:p>
            <a:pPr algn="ctr" defTabSz="457200">
              <a:lnSpc>
                <a:spcPts val="8000"/>
              </a:lnSpc>
              <a:buClrTx/>
            </a:pPr>
            <a:r>
              <a:rPr lang="en-US" sz="7200" kern="1200" dirty="0" err="1">
                <a:solidFill>
                  <a:srgbClr val="4D3527"/>
                </a:solidFill>
                <a:latin typeface="Dancing Script Bold"/>
                <a:ea typeface="+mn-ea"/>
                <a:cs typeface="+mn-cs"/>
              </a:rPr>
              <a:t>Nghệ</a:t>
            </a:r>
            <a:r>
              <a:rPr lang="en-US" sz="7200" kern="1200" dirty="0">
                <a:solidFill>
                  <a:srgbClr val="4D3527"/>
                </a:solidFill>
                <a:latin typeface="Dancing Script Bold"/>
                <a:ea typeface="+mn-ea"/>
                <a:cs typeface="+mn-cs"/>
              </a:rPr>
              <a:t> </a:t>
            </a:r>
            <a:r>
              <a:rPr lang="en-US" sz="7200" kern="1200" dirty="0" err="1" smtClean="0">
                <a:solidFill>
                  <a:srgbClr val="4D3527"/>
                </a:solidFill>
                <a:latin typeface="Dancing Script Bold"/>
                <a:ea typeface="+mn-ea"/>
                <a:cs typeface="+mn-cs"/>
              </a:rPr>
              <a:t>thuật</a:t>
            </a:r>
            <a:r>
              <a:rPr lang="en-US" sz="7200" kern="1200" dirty="0" smtClean="0">
                <a:solidFill>
                  <a:srgbClr val="4D3527"/>
                </a:solidFill>
                <a:latin typeface="Dancing Script Bold"/>
                <a:ea typeface="+mn-ea"/>
                <a:cs typeface="+mn-cs"/>
              </a:rPr>
              <a:t> </a:t>
            </a:r>
            <a:r>
              <a:rPr lang="en-US" sz="7200" kern="1200" dirty="0" err="1" smtClean="0">
                <a:solidFill>
                  <a:srgbClr val="4D3527"/>
                </a:solidFill>
                <a:latin typeface="Dancing Script Bold"/>
                <a:ea typeface="+mn-ea"/>
                <a:cs typeface="+mn-cs"/>
              </a:rPr>
              <a:t>thời</a:t>
            </a:r>
            <a:r>
              <a:rPr lang="en-US" sz="7200" kern="1200" dirty="0" smtClean="0">
                <a:solidFill>
                  <a:srgbClr val="4D3527"/>
                </a:solidFill>
                <a:latin typeface="Dancing Script Bold"/>
                <a:ea typeface="+mn-ea"/>
                <a:cs typeface="+mn-cs"/>
              </a:rPr>
              <a:t> </a:t>
            </a:r>
            <a:r>
              <a:rPr lang="en-US" sz="7200" kern="1200" dirty="0" err="1" smtClean="0">
                <a:solidFill>
                  <a:srgbClr val="4D3527"/>
                </a:solidFill>
                <a:latin typeface="Dancing Script Bold"/>
                <a:ea typeface="+mn-ea"/>
                <a:cs typeface="+mn-cs"/>
              </a:rPr>
              <a:t>Lý</a:t>
            </a:r>
            <a:endParaRPr lang="en-US" sz="7200" kern="1200" dirty="0">
              <a:solidFill>
                <a:srgbClr val="4D3527"/>
              </a:solidFill>
              <a:latin typeface="Dancing Script Bold"/>
              <a:ea typeface="+mn-ea"/>
              <a:cs typeface="+mn-cs"/>
            </a:endParaRPr>
          </a:p>
        </p:txBody>
      </p:sp>
      <p:sp>
        <p:nvSpPr>
          <p:cNvPr id="6" name="TextBox 6"/>
          <p:cNvSpPr txBox="1"/>
          <p:nvPr/>
        </p:nvSpPr>
        <p:spPr>
          <a:xfrm>
            <a:off x="2072835" y="3874657"/>
            <a:ext cx="4998332" cy="359073"/>
          </a:xfrm>
          <a:prstGeom prst="rect">
            <a:avLst/>
          </a:prstGeom>
        </p:spPr>
        <p:txBody>
          <a:bodyPr lIns="0" tIns="0" rIns="0" bIns="0" rtlCol="0" anchor="t">
            <a:spAutoFit/>
          </a:bodyPr>
          <a:lstStyle/>
          <a:p>
            <a:pPr algn="ctr" defTabSz="457200">
              <a:lnSpc>
                <a:spcPts val="2800"/>
              </a:lnSpc>
              <a:buClrTx/>
            </a:pPr>
            <a:r>
              <a:rPr lang="en-US" sz="3499" kern="1200" dirty="0" err="1">
                <a:solidFill>
                  <a:srgbClr val="4D3527"/>
                </a:solidFill>
                <a:latin typeface="Sedgwick Ave"/>
                <a:ea typeface="+mn-ea"/>
                <a:cs typeface="+mn-cs"/>
              </a:rPr>
              <a:t>Tổ</a:t>
            </a:r>
            <a:r>
              <a:rPr lang="en-US" sz="3499" kern="1200" dirty="0">
                <a:solidFill>
                  <a:srgbClr val="4D3527"/>
                </a:solidFill>
                <a:latin typeface="Sedgwick Ave"/>
                <a:ea typeface="+mn-ea"/>
                <a:cs typeface="+mn-cs"/>
              </a:rPr>
              <a:t> 3</a:t>
            </a:r>
          </a:p>
        </p:txBody>
      </p:sp>
      <p:sp>
        <p:nvSpPr>
          <p:cNvPr id="7" name="Freeform 7"/>
          <p:cNvSpPr/>
          <p:nvPr/>
        </p:nvSpPr>
        <p:spPr>
          <a:xfrm>
            <a:off x="6616823" y="763821"/>
            <a:ext cx="1150397" cy="1617430"/>
          </a:xfrm>
          <a:custGeom>
            <a:avLst/>
            <a:gdLst/>
            <a:ahLst/>
            <a:cxnLst/>
            <a:rect l="l" t="t" r="r" b="b"/>
            <a:pathLst>
              <a:path w="2300793" h="3234859">
                <a:moveTo>
                  <a:pt x="0" y="0"/>
                </a:moveTo>
                <a:lnTo>
                  <a:pt x="2300793" y="0"/>
                </a:lnTo>
                <a:lnTo>
                  <a:pt x="2300793" y="3234859"/>
                </a:lnTo>
                <a:lnTo>
                  <a:pt x="0" y="3234859"/>
                </a:lnTo>
                <a:lnTo>
                  <a:pt x="0" y="0"/>
                </a:lnTo>
                <a:close/>
              </a:path>
            </a:pathLst>
          </a:custGeom>
          <a:blipFill>
            <a:blip r:embed="rId4"/>
            <a:stretch>
              <a:fillRect/>
            </a:stretch>
          </a:blipFill>
        </p:spPr>
      </p:sp>
    </p:spTree>
    <p:extLst>
      <p:ext uri="{BB962C8B-B14F-4D97-AF65-F5344CB8AC3E}">
        <p14:creationId xmlns:p14="http://schemas.microsoft.com/office/powerpoint/2010/main" val="276457162"/>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主题色">
      <a:dk1>
        <a:srgbClr val="000000"/>
      </a:dk1>
      <a:lt1>
        <a:srgbClr val="FFFFFF"/>
      </a:lt1>
      <a:dk2>
        <a:srgbClr val="778495"/>
      </a:dk2>
      <a:lt2>
        <a:srgbClr val="F0F0F0"/>
      </a:lt2>
      <a:accent1>
        <a:srgbClr val="EE9095"/>
      </a:accent1>
      <a:accent2>
        <a:srgbClr val="4F829D"/>
      </a:accent2>
      <a:accent3>
        <a:srgbClr val="FCDDB2"/>
      </a:accent3>
      <a:accent4>
        <a:srgbClr val="8DC2D2"/>
      </a:accent4>
      <a:accent5>
        <a:srgbClr val="8FA45D"/>
      </a:accent5>
      <a:accent6>
        <a:srgbClr val="828282"/>
      </a:accent6>
      <a:hlink>
        <a:srgbClr val="006382"/>
      </a:hlink>
      <a:folHlink>
        <a:srgbClr val="BFBFBF"/>
      </a:folHlink>
    </a:clrScheme>
    <a:fontScheme name="temp">
      <a:majorFont>
        <a:latin typeface="Arial"/>
        <a:ea typeface="方正静蕾简体"/>
        <a:cs typeface=""/>
      </a:majorFont>
      <a:minorFont>
        <a:latin typeface="Arial"/>
        <a:ea typeface="方正静蕾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1064</TotalTime>
  <Words>500</Words>
  <Application>Microsoft Office PowerPoint</Application>
  <PresentationFormat>On-screen Show (16:9)</PresentationFormat>
  <Paragraphs>49</Paragraphs>
  <Slides>17</Slides>
  <Notes>10</Notes>
  <HiddenSlides>0</HiddenSlides>
  <MMClips>0</MMClips>
  <ScaleCrop>false</ScaleCrop>
  <HeadingPairs>
    <vt:vector size="6" baseType="variant">
      <vt:variant>
        <vt:lpstr>Fonts Used</vt:lpstr>
      </vt:variant>
      <vt:variant>
        <vt:i4>24</vt:i4>
      </vt:variant>
      <vt:variant>
        <vt:lpstr>Theme</vt:lpstr>
      </vt:variant>
      <vt:variant>
        <vt:i4>9</vt:i4>
      </vt:variant>
      <vt:variant>
        <vt:lpstr>Slide Titles</vt:lpstr>
      </vt:variant>
      <vt:variant>
        <vt:i4>17</vt:i4>
      </vt:variant>
    </vt:vector>
  </HeadingPairs>
  <TitlesOfParts>
    <vt:vector size="50" baseType="lpstr">
      <vt:lpstr>#9Slide03 AmpleSoft Bold</vt:lpstr>
      <vt:lpstr>Sedgwick Ave</vt:lpstr>
      <vt:lpstr>Poiret One</vt:lpstr>
      <vt:lpstr>Dancing Script Bold</vt:lpstr>
      <vt:lpstr>Oxygen Light</vt:lpstr>
      <vt:lpstr>Open Sans</vt:lpstr>
      <vt:lpstr>Oxygen</vt:lpstr>
      <vt:lpstr>方正静蕾简体</vt:lpstr>
      <vt:lpstr>Livvic</vt:lpstr>
      <vt:lpstr>Times New Roman</vt:lpstr>
      <vt:lpstr>Domine</vt:lpstr>
      <vt:lpstr>Arial</vt:lpstr>
      <vt:lpstr>Bungee Shade</vt:lpstr>
      <vt:lpstr>Tinos</vt:lpstr>
      <vt:lpstr>SimSun</vt:lpstr>
      <vt:lpstr>Microsoft YaHei</vt:lpstr>
      <vt:lpstr>Calibri</vt:lpstr>
      <vt:lpstr>Oswald</vt:lpstr>
      <vt:lpstr>Maven Pro</vt:lpstr>
      <vt:lpstr>PT Serif</vt:lpstr>
      <vt:lpstr>Bebas Neue</vt:lpstr>
      <vt:lpstr>Roboto</vt:lpstr>
      <vt:lpstr>Roboto Condensed Light</vt:lpstr>
      <vt:lpstr>Sigmar One</vt:lpstr>
      <vt:lpstr>Minimalist Aesthetic Slideshow by Slidesgo</vt:lpstr>
      <vt:lpstr>Middle Earth Fantasy Day by Slidesgo</vt:lpstr>
      <vt:lpstr>1_Minimalist Aesthetic Slideshow by Slidesgo</vt:lpstr>
      <vt:lpstr>2_Office 主题​​</vt:lpstr>
      <vt:lpstr>Lección de Historia de España by Slidesgo</vt:lpstr>
      <vt:lpstr>1_Lección de Historia de España by Slidesgo</vt:lpstr>
      <vt:lpstr>1_Quintus template</vt:lpstr>
      <vt:lpstr>Office Theme</vt:lpstr>
      <vt:lpstr>2_Office Theme</vt:lpstr>
      <vt:lpstr>NHÀ LÝ XÂY DỰNG VÀ PHÁT TRIỂN ĐẤT NƯỚC (1009-1225) (T3)</vt:lpstr>
      <vt:lpstr>Nhà Lý thành lập và định đô ở Thăng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HƯỚNG DẪN TỰ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ĐỜI SỐNG KINH TẾ, VĂN HÓA</dc:title>
  <dc:creator>PC</dc:creator>
  <cp:lastModifiedBy>PC</cp:lastModifiedBy>
  <cp:revision>61</cp:revision>
  <dcterms:modified xsi:type="dcterms:W3CDTF">2024-06-16T00:41:45Z</dcterms:modified>
</cp:coreProperties>
</file>