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11" r:id="rId3"/>
    <p:sldMasterId id="2147483726" r:id="rId4"/>
    <p:sldMasterId id="2147483737" r:id="rId5"/>
    <p:sldMasterId id="2147483751" r:id="rId6"/>
    <p:sldMasterId id="2147483756" r:id="rId7"/>
    <p:sldMasterId id="2147483769" r:id="rId8"/>
    <p:sldMasterId id="2147483782" r:id="rId9"/>
  </p:sldMasterIdLst>
  <p:notesMasterIdLst>
    <p:notesMasterId r:id="rId36"/>
  </p:notesMasterIdLst>
  <p:sldIdLst>
    <p:sldId id="256" r:id="rId10"/>
    <p:sldId id="258" r:id="rId11"/>
    <p:sldId id="266" r:id="rId12"/>
    <p:sldId id="752" r:id="rId13"/>
    <p:sldId id="721" r:id="rId14"/>
    <p:sldId id="754" r:id="rId15"/>
    <p:sldId id="757" r:id="rId16"/>
    <p:sldId id="759" r:id="rId17"/>
    <p:sldId id="761" r:id="rId18"/>
    <p:sldId id="764" r:id="rId19"/>
    <p:sldId id="765" r:id="rId20"/>
    <p:sldId id="769" r:id="rId21"/>
    <p:sldId id="11088847" r:id="rId22"/>
    <p:sldId id="753" r:id="rId23"/>
    <p:sldId id="768" r:id="rId24"/>
    <p:sldId id="552" r:id="rId25"/>
    <p:sldId id="11088838" r:id="rId26"/>
    <p:sldId id="694" r:id="rId27"/>
    <p:sldId id="11088845" r:id="rId28"/>
    <p:sldId id="11088846" r:id="rId29"/>
    <p:sldId id="11088844" r:id="rId30"/>
    <p:sldId id="11088839" r:id="rId31"/>
    <p:sldId id="11088841" r:id="rId32"/>
    <p:sldId id="11088842" r:id="rId33"/>
    <p:sldId id="11088843" r:id="rId34"/>
    <p:sldId id="287" r:id="rId35"/>
  </p:sldIdLst>
  <p:sldSz cx="9144000" cy="5143500" type="screen16x9"/>
  <p:notesSz cx="6858000" cy="9144000"/>
  <p:embeddedFontLst>
    <p:embeddedFont>
      <p:font typeface="SNELL ROUNDHAND BLACK" panose="020B0604020202020204" charset="0"/>
      <p:bold r:id="rId37"/>
    </p:embeddedFont>
    <p:embeddedFont>
      <p:font typeface="微软雅黑" panose="020B0503020204020204" pitchFamily="34" charset="-122"/>
      <p:regular r:id="rId38"/>
      <p:bold r:id="rId39"/>
    </p:embeddedFont>
    <p:embeddedFont>
      <p:font typeface="Livvic" panose="020B0604020202020204" charset="0"/>
      <p:regular r:id="rId40"/>
      <p:bold r:id="rId41"/>
      <p:italic r:id="rId42"/>
      <p:boldItalic r:id="rId43"/>
    </p:embeddedFont>
    <p:embeddedFont>
      <p:font typeface="Tahoma" panose="020B0604030504040204" pitchFamily="34" charset="0"/>
      <p:regular r:id="rId44"/>
      <p:bold r:id="rId45"/>
    </p:embeddedFont>
    <p:embeddedFont>
      <p:font typeface="Roboto Condensed Light" panose="02000000000000000000" pitchFamily="2" charset="0"/>
      <p:regular r:id="rId46"/>
      <p:italic r:id="rId47"/>
    </p:embeddedFont>
    <p:embeddedFont>
      <p:font typeface="PT Sans" panose="020B0604020202020204"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Raleway" pitchFamily="2" charset="0"/>
      <p:regular r:id="rId58"/>
      <p:bold r:id="rId59"/>
      <p:italic r:id="rId60"/>
      <p:boldItalic r:id="rId61"/>
    </p:embeddedFont>
    <p:embeddedFont>
      <p:font typeface="宋体" panose="02010600030101010101" pitchFamily="2" charset="-122"/>
      <p:regular r:id="rId62"/>
    </p:embeddedFont>
    <p:embeddedFont>
      <p:font typeface="Oxygen Light" panose="020B0604020202020204" charset="0"/>
      <p:regular r:id="rId63"/>
      <p:bold r:id="rId64"/>
    </p:embeddedFont>
    <p:embeddedFont>
      <p:font typeface="PT Serif" panose="020B0604020202020204" charset="0"/>
      <p:regular r:id="rId65"/>
      <p:bold r:id="rId66"/>
      <p:italic r:id="rId67"/>
      <p:boldItalic r:id="rId68"/>
    </p:embeddedFont>
    <p:embeddedFont>
      <p:font typeface="Oxygen" panose="020B0604020202020204" charset="0"/>
      <p:regular r:id="rId69"/>
      <p:bold r:id="rId70"/>
    </p:embeddedFont>
    <p:embeddedFont>
      <p:font typeface="Roboto" panose="02000000000000000000" pitchFamily="2"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Bebas Neue" panose="020B0604020202020204" charset="0"/>
      <p:regular r:id="rId79"/>
    </p:embeddedFont>
    <p:embeddedFont>
      <p:font typeface="Poiret One" panose="020B0604020202020204" charset="0"/>
      <p:regular r:id="rId80"/>
    </p:embeddedFont>
    <p:embeddedFont>
      <p:font typeface="Josefin Sans" panose="020B0604020202020204" charset="0"/>
      <p:regular r:id="rId81"/>
      <p:bold r:id="rId82"/>
    </p:embeddedFont>
    <p:embeddedFont>
      <p:font typeface="Domine" panose="020B0604020202020204" charset="0"/>
      <p:regular r:id="rId83"/>
      <p:bold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7"/>
    <p:restoredTop sz="94580"/>
  </p:normalViewPr>
  <p:slideViewPr>
    <p:cSldViewPr snapToGrid="0" snapToObjects="1" showGuides="1">
      <p:cViewPr varScale="1">
        <p:scale>
          <a:sx n="92" d="100"/>
          <a:sy n="92" d="100"/>
        </p:scale>
        <p:origin x="606" y="72"/>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84" Type="http://schemas.openxmlformats.org/officeDocument/2006/relationships/font" Target="fonts/font48.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font" Target="fonts/font1.fntdata"/><Relationship Id="rId53" Type="http://schemas.openxmlformats.org/officeDocument/2006/relationships/font" Target="fonts/font17.fntdata"/><Relationship Id="rId58" Type="http://schemas.openxmlformats.org/officeDocument/2006/relationships/font" Target="fonts/font22.fntdata"/><Relationship Id="rId74" Type="http://schemas.openxmlformats.org/officeDocument/2006/relationships/font" Target="fonts/font38.fntdata"/><Relationship Id="rId79" Type="http://schemas.openxmlformats.org/officeDocument/2006/relationships/font" Target="fonts/font43.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font" Target="fonts/font41.fntdata"/><Relationship Id="rId8" Type="http://schemas.openxmlformats.org/officeDocument/2006/relationships/slideMaster" Target="slideMasters/slideMaster8.xml"/><Relationship Id="rId51" Type="http://schemas.openxmlformats.org/officeDocument/2006/relationships/font" Target="fonts/font15.fntdata"/><Relationship Id="rId72" Type="http://schemas.openxmlformats.org/officeDocument/2006/relationships/font" Target="fonts/font36.fntdata"/><Relationship Id="rId80" Type="http://schemas.openxmlformats.org/officeDocument/2006/relationships/font" Target="fonts/font44.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1.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font" Target="fonts/font39.fntdata"/><Relationship Id="rId83" Type="http://schemas.openxmlformats.org/officeDocument/2006/relationships/font" Target="fonts/font47.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font" Target="fonts/font42.fntdata"/><Relationship Id="rId81" Type="http://schemas.openxmlformats.org/officeDocument/2006/relationships/font" Target="fonts/font45.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3.fntdata"/><Relationship Id="rId34" Type="http://schemas.openxmlformats.org/officeDocument/2006/relationships/slide" Target="slides/slide25.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font" Target="fonts/font40.fntdata"/><Relationship Id="rId7" Type="http://schemas.openxmlformats.org/officeDocument/2006/relationships/slideMaster" Target="slideMasters/slideMaster7.xml"/><Relationship Id="rId71" Type="http://schemas.openxmlformats.org/officeDocument/2006/relationships/font" Target="fonts/font35.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font" Target="fonts/font4.fntdata"/><Relationship Id="rId45" Type="http://schemas.openxmlformats.org/officeDocument/2006/relationships/font" Target="fonts/font9.fntdata"/><Relationship Id="rId66" Type="http://schemas.openxmlformats.org/officeDocument/2006/relationships/font" Target="fonts/font30.fntdata"/><Relationship Id="rId87" Type="http://schemas.openxmlformats.org/officeDocument/2006/relationships/theme" Target="theme/theme1.xml"/><Relationship Id="rId61" Type="http://schemas.openxmlformats.org/officeDocument/2006/relationships/font" Target="fonts/font25.fntdata"/><Relationship Id="rId82" Type="http://schemas.openxmlformats.org/officeDocument/2006/relationships/font" Target="fonts/font46.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err="1">
              <a:solidFill>
                <a:srgbClr val="C00000"/>
              </a:solidFill>
              <a:latin typeface="Times New Roman" panose="02020603050405020304" pitchFamily="18" charset="0"/>
              <a:ea typeface="+mn-ea"/>
              <a:cs typeface="Times New Roman" panose="02020603050405020304" pitchFamily="18" charset="0"/>
            </a:rPr>
            <a:t>Thi</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hành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chính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sách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ngụ</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binh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ư</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nông</a:t>
          </a:r>
          <a:r>
            <a:rPr lang="en-US" sz="2400" b="1" dirty="0">
              <a:solidFill>
                <a:srgbClr val="C00000"/>
              </a:solidFill>
              <a:latin typeface="Times New Roman" panose="02020603050405020304" pitchFamily="18" charset="0"/>
              <a:ea typeface="+mn-ea"/>
              <a:cs typeface="Times New Roman" panose="02020603050405020304" pitchFamily="18" charset="0"/>
            </a:rPr>
            <a:t>”</a:t>
          </a:r>
          <a:endParaRPr lang="en-US" sz="2400" dirty="0">
            <a:solidFill>
              <a:srgbClr val="C00000"/>
            </a:solidFill>
            <a:latin typeface="Times New Roman" panose="02020603050405020304" pitchFamily="18" charset="0"/>
            <a:ea typeface="+mn-ea"/>
            <a:cs typeface="Times New Roman" panose="02020603050405020304" pitchFamily="18" charset="0"/>
          </a:endParaRP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err="1">
              <a:solidFill>
                <a:srgbClr val="0070C0"/>
              </a:solidFill>
              <a:latin typeface="Times New Roman" panose="02020603050405020304" pitchFamily="18" charset="0"/>
              <a:ea typeface="+mn-ea"/>
              <a:cs typeface="Times New Roman" panose="02020603050405020304" pitchFamily="18" charset="0"/>
            </a:rPr>
            <a:t>Cày</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ruộng</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tịch</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điền</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Bảo</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vệ</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trâu</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bò</a:t>
          </a:r>
          <a:endParaRPr lang="en-US" sz="2400" dirty="0">
            <a:solidFill>
              <a:srgbClr val="0070C0"/>
            </a:solidFill>
            <a:latin typeface="Times New Roman" panose="02020603050405020304" pitchFamily="18" charset="0"/>
            <a:ea typeface="+mn-ea"/>
            <a:cs typeface="Times New Roman" panose="02020603050405020304" pitchFamily="18" charset="0"/>
          </a:endParaRP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err="1">
              <a:solidFill>
                <a:srgbClr val="00B050"/>
              </a:solidFill>
              <a:latin typeface="Times New Roman" panose="02020603050405020304" pitchFamily="18" charset="0"/>
              <a:ea typeface="+mn-ea"/>
              <a:cs typeface="Times New Roman" panose="02020603050405020304" pitchFamily="18" charset="0"/>
            </a:rPr>
            <a:t>Khai</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khẩn</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đất</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hoang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đào</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kênh</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đắp</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đê</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phòng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lụt</a:t>
          </a:r>
          <a:endParaRPr lang="en-US" sz="2400" dirty="0">
            <a:solidFill>
              <a:srgbClr val="00B050"/>
            </a:solidFill>
            <a:latin typeface="Times New Roman" panose="02020603050405020304" pitchFamily="18" charset="0"/>
            <a:ea typeface="+mn-ea"/>
            <a:cs typeface="Times New Roman" panose="02020603050405020304" pitchFamily="18" charset="0"/>
          </a:endParaRP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ScaleX="130877" custScaleY="177673" custLinFactY="19745" custLinFactNeighborX="-3165" custLinFactNeighborY="100000">
        <dgm:presLayoutVars>
          <dgm:bulletEnabled val="1"/>
        </dgm:presLayoutVars>
      </dgm:prSet>
      <dgm:spPr/>
      <dgm:t>
        <a:bodyPr/>
        <a:lstStyle/>
        <a:p>
          <a:endParaRPr lang="en-US"/>
        </a:p>
      </dgm:t>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ScaleY="179198" custLinFactY="21984" custLinFactNeighborX="-3166" custLinFactNeighborY="100000">
        <dgm:presLayoutVars>
          <dgm:bulletEnabled val="1"/>
        </dgm:presLayoutVars>
      </dgm:prSet>
      <dgm:spPr/>
      <dgm:t>
        <a:bodyPr/>
        <a:lstStyle/>
        <a:p>
          <a:endParaRPr lang="en-US"/>
        </a:p>
      </dgm:t>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ScaleY="171954" custLinFactY="15179" custLinFactNeighborX="25" custLinFactNeighborY="100000">
        <dgm:presLayoutVars>
          <dgm:bulletEnabled val="1"/>
        </dgm:presLayoutVars>
      </dgm:prSet>
      <dgm:spPr/>
      <dgm:t>
        <a:bodyPr/>
        <a:lstStyle/>
        <a:p>
          <a:endParaRPr lang="en-US"/>
        </a:p>
      </dgm:t>
    </dgm:pt>
  </dgm:ptLst>
  <dgm:cxnLst>
    <dgm:cxn modelId="{D9860D18-1159-4518-AECD-13A1326383B2}" type="presOf" srcId="{D937A547-14F2-4AB8-8AA7-79A639AB3C25}" destId="{09BB6051-32B2-4DC2-B2E6-3FAEE91F2A7C}" srcOrd="0" destOrd="0" presId="urn:microsoft.com/office/officeart/2005/8/layout/chevronAccent+Icon"/>
    <dgm:cxn modelId="{08E4EDE9-CF25-406D-B3E1-C99A951B855E}" type="presOf" srcId="{203CACE6-F6DE-48AE-830D-1A008800C7B1}" destId="{4D1DEF0E-B0B9-450C-A47D-0EA8B0096437}" srcOrd="0" destOrd="0" presId="urn:microsoft.com/office/officeart/2005/8/layout/chevronAccent+Icon"/>
    <dgm:cxn modelId="{788DA402-49CE-45AD-BEFC-A30755FCE501}" type="presOf" srcId="{1862C4D3-772C-4190-9DEF-6C733EA09BD3}" destId="{CEED6912-A793-44F1-92A8-DD86243DA0E7}"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529EDFE0-E838-4609-AE6A-CD0A17F513DB}" srcId="{1640F353-F7E8-4941-BD64-EF8F0701127E}" destId="{D937A547-14F2-4AB8-8AA7-79A639AB3C25}" srcOrd="1" destOrd="0" parTransId="{93593941-14C1-41B6-BBBF-C868B64B2F10}" sibTransId="{A318038F-FEA4-4E33-93E6-DB465D9E4700}"/>
    <dgm:cxn modelId="{BA0D51ED-E49C-41B2-9E28-A877FDCEA1EA}" srcId="{1640F353-F7E8-4941-BD64-EF8F0701127E}" destId="{203CACE6-F6DE-48AE-830D-1A008800C7B1}" srcOrd="0" destOrd="0" parTransId="{FEE06237-BAC6-46AA-B1E6-65505E66ED03}" sibTransId="{9E6DD113-1D46-4908-994F-750351396F7D}"/>
    <dgm:cxn modelId="{F1E02836-0903-43EC-AE20-3A37879AD39A}" type="presOf" srcId="{1640F353-F7E8-4941-BD64-EF8F0701127E}" destId="{5317A9CE-4593-402C-A402-9716F5E4A405}" srcOrd="0" destOrd="0" presId="urn:microsoft.com/office/officeart/2005/8/layout/chevronAccent+Icon"/>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5855" y="1232610"/>
          <a:ext cx="2375018" cy="1164859"/>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266087" y="2327584"/>
          <a:ext cx="2624831" cy="1628829"/>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err="1">
              <a:solidFill>
                <a:srgbClr val="C00000"/>
              </a:solidFill>
              <a:latin typeface="Times New Roman" panose="02020603050405020304" pitchFamily="18" charset="0"/>
              <a:ea typeface="+mn-ea"/>
              <a:cs typeface="Times New Roman" panose="02020603050405020304" pitchFamily="18" charset="0"/>
            </a:rPr>
            <a:t>Thi</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hành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chính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sách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ngụ</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binh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ư</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nông</a:t>
          </a:r>
          <a:r>
            <a:rPr lang="en-US" sz="2400" b="1" kern="1200" dirty="0">
              <a:solidFill>
                <a:srgbClr val="C00000"/>
              </a:solidFill>
              <a:latin typeface="Times New Roman" panose="02020603050405020304" pitchFamily="18" charset="0"/>
              <a:ea typeface="+mn-ea"/>
              <a:cs typeface="Times New Roman" panose="02020603050405020304" pitchFamily="18" charset="0"/>
            </a:rPr>
            <a:t>”</a:t>
          </a:r>
          <a:endParaRPr lang="en-US" sz="2400" kern="1200" dirty="0">
            <a:solidFill>
              <a:srgbClr val="C00000"/>
            </a:solidFill>
            <a:latin typeface="Times New Roman" panose="02020603050405020304" pitchFamily="18" charset="0"/>
            <a:ea typeface="+mn-ea"/>
            <a:cs typeface="Times New Roman" panose="02020603050405020304" pitchFamily="18" charset="0"/>
          </a:endParaRPr>
        </a:p>
      </dsp:txBody>
      <dsp:txXfrm>
        <a:off x="313794" y="2375291"/>
        <a:ext cx="2529417" cy="1533415"/>
      </dsp:txXfrm>
    </dsp:sp>
    <dsp:sp modelId="{EFEC1F53-4751-45C1-93E4-39BF8DDECF12}">
      <dsp:nvSpPr>
        <dsp:cNvPr id="0" name=""/>
        <dsp:cNvSpPr/>
      </dsp:nvSpPr>
      <dsp:spPr>
        <a:xfrm>
          <a:off x="3028284" y="1232610"/>
          <a:ext cx="2375018" cy="1164859"/>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417654" y="2341120"/>
          <a:ext cx="2366513" cy="1642810"/>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err="1">
              <a:solidFill>
                <a:srgbClr val="0070C0"/>
              </a:solidFill>
              <a:latin typeface="Times New Roman" panose="02020603050405020304" pitchFamily="18" charset="0"/>
              <a:ea typeface="+mn-ea"/>
              <a:cs typeface="Times New Roman" panose="02020603050405020304" pitchFamily="18" charset="0"/>
            </a:rPr>
            <a:t>Cày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ruộng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tịch</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điền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Bảo</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vệ</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trâu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bò</a:t>
          </a:r>
          <a:endParaRPr lang="en-US" sz="2400" kern="1200" dirty="0">
            <a:solidFill>
              <a:srgbClr val="0070C0"/>
            </a:solidFill>
            <a:latin typeface="Times New Roman" panose="02020603050405020304" pitchFamily="18" charset="0"/>
            <a:ea typeface="+mn-ea"/>
            <a:cs typeface="Times New Roman" panose="02020603050405020304" pitchFamily="18" charset="0"/>
          </a:endParaRPr>
        </a:p>
      </dsp:txBody>
      <dsp:txXfrm>
        <a:off x="3465770" y="2389236"/>
        <a:ext cx="2270281" cy="1546578"/>
      </dsp:txXfrm>
    </dsp:sp>
    <dsp:sp modelId="{6AA0DA30-BC7A-4000-A1A4-1C1E4D7DE8F0}">
      <dsp:nvSpPr>
        <dsp:cNvPr id="0" name=""/>
        <dsp:cNvSpPr/>
      </dsp:nvSpPr>
      <dsp:spPr>
        <a:xfrm>
          <a:off x="5921554" y="1244319"/>
          <a:ext cx="2375018" cy="1164859"/>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305259" y="2323649"/>
          <a:ext cx="2505840" cy="1576400"/>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buNone/>
          </a:pPr>
          <a:r>
            <a:rPr lang="en-US" sz="2400" b="1" kern="1200" dirty="0" err="1">
              <a:solidFill>
                <a:srgbClr val="00B050"/>
              </a:solidFill>
              <a:latin typeface="Times New Roman" panose="02020603050405020304" pitchFamily="18" charset="0"/>
              <a:ea typeface="+mn-ea"/>
              <a:cs typeface="Times New Roman" panose="02020603050405020304" pitchFamily="18" charset="0"/>
            </a:rPr>
            <a:t>Khai</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khẩn</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đất</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hoang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đào</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kênh</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đắp</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đê</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phòng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lụt</a:t>
          </a:r>
          <a:endParaRPr lang="en-US" sz="2400" kern="1200" dirty="0">
            <a:solidFill>
              <a:srgbClr val="00B050"/>
            </a:solidFill>
            <a:latin typeface="Times New Roman" panose="02020603050405020304" pitchFamily="18" charset="0"/>
            <a:ea typeface="+mn-ea"/>
            <a:cs typeface="Times New Roman" panose="02020603050405020304" pitchFamily="18" charset="0"/>
          </a:endParaRPr>
        </a:p>
      </dsp:txBody>
      <dsp:txXfrm>
        <a:off x="6351430" y="2369820"/>
        <a:ext cx="2413498" cy="1484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aacf80043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aacf80043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590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83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c8787dcf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ac8787dcf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18654" y="782451"/>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215987" y="3309200"/>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rot="335208">
            <a:off x="6390147" y="314508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3675" y="4178376"/>
            <a:ext cx="9144036" cy="1819892"/>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flipH="1">
            <a:off x="7413061" y="3749884"/>
            <a:ext cx="1828288" cy="1530003"/>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3675" y="4730302"/>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txBox="1">
            <a:spLocks noGrp="1"/>
          </p:cNvSpPr>
          <p:nvPr>
            <p:ph type="title"/>
          </p:nvPr>
        </p:nvSpPr>
        <p:spPr>
          <a:xfrm>
            <a:off x="17663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1" name="Google Shape;261;p14"/>
          <p:cNvSpPr txBox="1">
            <a:spLocks noGrp="1"/>
          </p:cNvSpPr>
          <p:nvPr>
            <p:ph type="title" idx="2" hasCustomPrompt="1"/>
          </p:nvPr>
        </p:nvSpPr>
        <p:spPr>
          <a:xfrm>
            <a:off x="932859" y="1911720"/>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4"/>
          <p:cNvSpPr txBox="1">
            <a:spLocks noGrp="1"/>
          </p:cNvSpPr>
          <p:nvPr>
            <p:ph type="subTitle" idx="1"/>
          </p:nvPr>
        </p:nvSpPr>
        <p:spPr>
          <a:xfrm>
            <a:off x="17663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3" name="Google Shape;263;p14"/>
          <p:cNvSpPr txBox="1">
            <a:spLocks noGrp="1"/>
          </p:cNvSpPr>
          <p:nvPr>
            <p:ph type="title" idx="3"/>
          </p:nvPr>
        </p:nvSpPr>
        <p:spPr>
          <a:xfrm>
            <a:off x="56266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14"/>
          <p:cNvSpPr txBox="1">
            <a:spLocks noGrp="1"/>
          </p:cNvSpPr>
          <p:nvPr>
            <p:ph type="title" idx="4" hasCustomPrompt="1"/>
          </p:nvPr>
        </p:nvSpPr>
        <p:spPr>
          <a:xfrm>
            <a:off x="4793224" y="1911717"/>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4"/>
          <p:cNvSpPr txBox="1">
            <a:spLocks noGrp="1"/>
          </p:cNvSpPr>
          <p:nvPr>
            <p:ph type="subTitle" idx="5"/>
          </p:nvPr>
        </p:nvSpPr>
        <p:spPr>
          <a:xfrm>
            <a:off x="56266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6" name="Google Shape;266;p14"/>
          <p:cNvSpPr txBox="1">
            <a:spLocks noGrp="1"/>
          </p:cNvSpPr>
          <p:nvPr>
            <p:ph type="title" idx="6"/>
          </p:nvPr>
        </p:nvSpPr>
        <p:spPr>
          <a:xfrm>
            <a:off x="17663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7" name="Google Shape;267;p14"/>
          <p:cNvSpPr txBox="1">
            <a:spLocks noGrp="1"/>
          </p:cNvSpPr>
          <p:nvPr>
            <p:ph type="title" idx="7" hasCustomPrompt="1"/>
          </p:nvPr>
        </p:nvSpPr>
        <p:spPr>
          <a:xfrm>
            <a:off x="932859"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14"/>
          <p:cNvSpPr txBox="1">
            <a:spLocks noGrp="1"/>
          </p:cNvSpPr>
          <p:nvPr>
            <p:ph type="subTitle" idx="8"/>
          </p:nvPr>
        </p:nvSpPr>
        <p:spPr>
          <a:xfrm>
            <a:off x="17663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9" name="Google Shape;269;p14"/>
          <p:cNvSpPr txBox="1">
            <a:spLocks noGrp="1"/>
          </p:cNvSpPr>
          <p:nvPr>
            <p:ph type="title" idx="9"/>
          </p:nvPr>
        </p:nvSpPr>
        <p:spPr>
          <a:xfrm>
            <a:off x="56266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0" name="Google Shape;270;p14"/>
          <p:cNvSpPr txBox="1">
            <a:spLocks noGrp="1"/>
          </p:cNvSpPr>
          <p:nvPr>
            <p:ph type="title" idx="13" hasCustomPrompt="1"/>
          </p:nvPr>
        </p:nvSpPr>
        <p:spPr>
          <a:xfrm>
            <a:off x="4793224"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1" name="Google Shape;271;p14"/>
          <p:cNvSpPr txBox="1">
            <a:spLocks noGrp="1"/>
          </p:cNvSpPr>
          <p:nvPr>
            <p:ph type="subTitle" idx="14"/>
          </p:nvPr>
        </p:nvSpPr>
        <p:spPr>
          <a:xfrm>
            <a:off x="56266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2" name="Google Shape;272;p14"/>
          <p:cNvSpPr txBox="1">
            <a:spLocks noGrp="1"/>
          </p:cNvSpPr>
          <p:nvPr>
            <p:ph type="title" idx="15"/>
          </p:nvPr>
        </p:nvSpPr>
        <p:spPr>
          <a:xfrm>
            <a:off x="2642625" y="445025"/>
            <a:ext cx="385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517071" y="479738"/>
            <a:ext cx="8240797" cy="1166343"/>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81" name="Google Shape;281;p14"/>
          <p:cNvGrpSpPr/>
          <p:nvPr/>
        </p:nvGrpSpPr>
        <p:grpSpPr>
          <a:xfrm>
            <a:off x="-150589" y="120357"/>
            <a:ext cx="10273223" cy="2684577"/>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22879258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4" name="Google Shape;984;p16"/>
          <p:cNvGrpSpPr/>
          <p:nvPr/>
        </p:nvGrpSpPr>
        <p:grpSpPr>
          <a:xfrm rot="856444">
            <a:off x="7987538"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281701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1"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1"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2" name="Google Shape;1052;p17"/>
          <p:cNvGrpSpPr/>
          <p:nvPr/>
        </p:nvGrpSpPr>
        <p:grpSpPr>
          <a:xfrm>
            <a:off x="-223970"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0" name="Google Shape;1070;p17"/>
          <p:cNvGrpSpPr/>
          <p:nvPr/>
        </p:nvGrpSpPr>
        <p:grpSpPr>
          <a:xfrm rot="10381071">
            <a:off x="8524879"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8326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rgbClr val="434343"/>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1"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chemeClr val="dk1"/>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289100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65891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878582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1"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6"/>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4"/>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2"/>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8"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3" name="Google Shape;1243;p21"/>
          <p:cNvGrpSpPr/>
          <p:nvPr/>
        </p:nvGrpSpPr>
        <p:grpSpPr>
          <a:xfrm>
            <a:off x="-223970"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1" name="Google Shape;1261;p21"/>
          <p:cNvGrpSpPr/>
          <p:nvPr/>
        </p:nvGrpSpPr>
        <p:grpSpPr>
          <a:xfrm rot="10381071">
            <a:off x="8524879"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0" name="Google Shape;1290;p21"/>
          <p:cNvGrpSpPr/>
          <p:nvPr/>
        </p:nvGrpSpPr>
        <p:grpSpPr>
          <a:xfrm rot="-4503580">
            <a:off x="8286658"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558678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1"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1" y="1439126"/>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1"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1" y="2758949"/>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1"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1"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30427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6"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914411"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kumimoji="0" lang="en" sz="100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kumimoji="0" sz="100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9" name="Google Shape;1399;p23"/>
          <p:cNvGrpSpPr/>
          <p:nvPr/>
        </p:nvGrpSpPr>
        <p:grpSpPr>
          <a:xfrm>
            <a:off x="-223970"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7" name="Google Shape;1417;p23"/>
          <p:cNvGrpSpPr/>
          <p:nvPr/>
        </p:nvGrpSpPr>
        <p:grpSpPr>
          <a:xfrm rot="10381071">
            <a:off x="8524879"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6" name="Google Shape;1446;p23"/>
          <p:cNvGrpSpPr/>
          <p:nvPr/>
        </p:nvGrpSpPr>
        <p:grpSpPr>
          <a:xfrm rot="-4503580">
            <a:off x="8286658"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9120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3856274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2840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69787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487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5283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282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0705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13348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xmlns=""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xmlns=""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xmlns=""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167696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324761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231611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xmlns=""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xmlns=""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xmlns=""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922852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9" indent="0" algn="ctr">
              <a:buNone/>
              <a:defRPr>
                <a:solidFill>
                  <a:schemeClr val="tx1">
                    <a:tint val="75000"/>
                  </a:schemeClr>
                </a:solidFill>
              </a:defRPr>
            </a:lvl3pPr>
            <a:lvl4pPr marL="1371131" indent="0" algn="ctr">
              <a:buNone/>
              <a:defRPr>
                <a:solidFill>
                  <a:schemeClr val="tx1">
                    <a:tint val="75000"/>
                  </a:schemeClr>
                </a:solidFill>
              </a:defRPr>
            </a:lvl4pPr>
            <a:lvl5pPr marL="1828175" indent="0" algn="ctr">
              <a:buNone/>
              <a:defRPr>
                <a:solidFill>
                  <a:schemeClr val="tx1">
                    <a:tint val="75000"/>
                  </a:schemeClr>
                </a:solidFill>
              </a:defRPr>
            </a:lvl5pPr>
            <a:lvl6pPr marL="2285219" indent="0" algn="ctr">
              <a:buNone/>
              <a:defRPr>
                <a:solidFill>
                  <a:schemeClr val="tx1">
                    <a:tint val="75000"/>
                  </a:schemeClr>
                </a:solidFill>
              </a:defRPr>
            </a:lvl6pPr>
            <a:lvl7pPr marL="2742263" indent="0" algn="ctr">
              <a:buNone/>
              <a:defRPr>
                <a:solidFill>
                  <a:schemeClr val="tx1">
                    <a:tint val="75000"/>
                  </a:schemeClr>
                </a:solidFill>
              </a:defRPr>
            </a:lvl7pPr>
            <a:lvl8pPr marL="3199306" indent="0" algn="ctr">
              <a:buNone/>
              <a:defRPr>
                <a:solidFill>
                  <a:schemeClr val="tx1">
                    <a:tint val="75000"/>
                  </a:schemeClr>
                </a:solidFill>
              </a:defRPr>
            </a:lvl8pPr>
            <a:lvl9pPr marL="3656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583">
              <a:defRPr/>
            </a:pPr>
            <a:fld id="{406E9206-D2D6-4057-92D4-39C87A03E66D}"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413437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C052E9E1-D97D-4C90-BB96-FA1ED58B786F}"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339268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2024">
                <a:solidFill>
                  <a:schemeClr val="tx1">
                    <a:tint val="75000"/>
                  </a:schemeClr>
                </a:solidFill>
              </a:defRPr>
            </a:lvl1pPr>
            <a:lvl2pPr marL="457044" indent="0">
              <a:buNone/>
              <a:defRPr sz="1800">
                <a:solidFill>
                  <a:schemeClr val="tx1">
                    <a:tint val="75000"/>
                  </a:schemeClr>
                </a:solidFill>
              </a:defRPr>
            </a:lvl2pPr>
            <a:lvl3pPr marL="914089" indent="0">
              <a:buNone/>
              <a:defRPr sz="1650">
                <a:solidFill>
                  <a:schemeClr val="tx1">
                    <a:tint val="75000"/>
                  </a:schemeClr>
                </a:solidFill>
              </a:defRPr>
            </a:lvl3pPr>
            <a:lvl4pPr marL="1371131" indent="0">
              <a:buNone/>
              <a:defRPr sz="1425">
                <a:solidFill>
                  <a:schemeClr val="tx1">
                    <a:tint val="75000"/>
                  </a:schemeClr>
                </a:solidFill>
              </a:defRPr>
            </a:lvl4pPr>
            <a:lvl5pPr marL="1828175" indent="0">
              <a:buNone/>
              <a:defRPr sz="1425">
                <a:solidFill>
                  <a:schemeClr val="tx1">
                    <a:tint val="75000"/>
                  </a:schemeClr>
                </a:solidFill>
              </a:defRPr>
            </a:lvl5pPr>
            <a:lvl6pPr marL="2285219" indent="0">
              <a:buNone/>
              <a:defRPr sz="1425">
                <a:solidFill>
                  <a:schemeClr val="tx1">
                    <a:tint val="75000"/>
                  </a:schemeClr>
                </a:solidFill>
              </a:defRPr>
            </a:lvl6pPr>
            <a:lvl7pPr marL="2742263" indent="0">
              <a:buNone/>
              <a:defRPr sz="1425">
                <a:solidFill>
                  <a:schemeClr val="tx1">
                    <a:tint val="75000"/>
                  </a:schemeClr>
                </a:solidFill>
              </a:defRPr>
            </a:lvl7pPr>
            <a:lvl8pPr marL="3199306" indent="0">
              <a:buNone/>
              <a:defRPr sz="1425">
                <a:solidFill>
                  <a:schemeClr val="tx1">
                    <a:tint val="75000"/>
                  </a:schemeClr>
                </a:solidFill>
              </a:defRPr>
            </a:lvl8pPr>
            <a:lvl9pPr marL="3656350"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583">
              <a:defRPr/>
            </a:pPr>
            <a:fld id="{814779EE-1E16-4CC5-A459-C716090F6017}"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64889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583">
              <a:defRPr/>
            </a:pPr>
            <a:fld id="{A3311C9F-D64E-4824-A709-CF61DE4E0BDD}"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232052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8"/>
            <a:ext cx="4040188"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583">
              <a:defRPr/>
            </a:pPr>
            <a:fld id="{0A4318BD-B3C6-4D4B-B871-C29490A2E55A}"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649701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583">
              <a:defRPr/>
            </a:pPr>
            <a:fld id="{E14CAFC4-799C-4CDE-B92B-8C262F06CF3E}"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055285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5" y="4838927"/>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583">
              <a:defRPr/>
            </a:pPr>
            <a:fld id="{3E729073-8FFE-4F18-B513-07581FC6638E}"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7960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087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2"/>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1"/>
            <a:ext cx="3008313" cy="351829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43C7FCF6-76BD-4495-B08F-4C059D2BA31F}"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61350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44" indent="0">
              <a:buNone/>
              <a:defRPr sz="2849"/>
            </a:lvl2pPr>
            <a:lvl3pPr marL="914089" indent="0">
              <a:buNone/>
              <a:defRPr sz="2399"/>
            </a:lvl3pPr>
            <a:lvl4pPr marL="1371131" indent="0">
              <a:buNone/>
              <a:defRPr sz="2024"/>
            </a:lvl4pPr>
            <a:lvl5pPr marL="1828175" indent="0">
              <a:buNone/>
              <a:defRPr sz="2024"/>
            </a:lvl5pPr>
            <a:lvl6pPr marL="2285219" indent="0">
              <a:buNone/>
              <a:defRPr sz="2024"/>
            </a:lvl6pPr>
            <a:lvl7pPr marL="2742263" indent="0">
              <a:buNone/>
              <a:defRPr sz="2024"/>
            </a:lvl7pPr>
            <a:lvl8pPr marL="3199306" indent="0">
              <a:buNone/>
              <a:defRPr sz="2024"/>
            </a:lvl8pPr>
            <a:lvl9pPr marL="3656350" indent="0">
              <a:buNone/>
              <a:defRPr sz="2024"/>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E257577C-F53D-4BB9-9408-EB84DEB3CD80}"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127227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77D58058-BD14-4845-947D-4A9B79A00D09}"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199079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18ECB469-C949-4E3F-B0CB-0C15DA7B7F92}"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44655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4309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2" lvl="2" indent="-304785">
              <a:spcBef>
                <a:spcPts val="0"/>
              </a:spcBef>
              <a:spcAft>
                <a:spcPts val="0"/>
              </a:spcAft>
              <a:buClr>
                <a:srgbClr val="434343"/>
              </a:buClr>
              <a:buSzPts val="1200"/>
              <a:buFont typeface="Roboto Condensed Light"/>
              <a:buAutoNum type="romanLcPeriod"/>
              <a:defRPr/>
            </a:lvl3pPr>
            <a:lvl4pPr marL="1828709"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4"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5"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Tree>
    <p:extLst>
      <p:ext uri="{BB962C8B-B14F-4D97-AF65-F5344CB8AC3E}">
        <p14:creationId xmlns:p14="http://schemas.microsoft.com/office/powerpoint/2010/main" val="4025831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52391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018067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0498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9321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35316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5"/>
          <p:cNvSpPr txBox="1">
            <a:spLocks noGrp="1"/>
          </p:cNvSpPr>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a:spLocks noGrp="1"/>
          </p:cNvSpPr>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8" name="Google Shape;728;p15"/>
          <p:cNvSpPr txBox="1">
            <a:spLocks noGrp="1"/>
          </p:cNvSpPr>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a:spLocks noGrp="1"/>
          </p:cNvSpPr>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0" name="Google Shape;730;p15"/>
          <p:cNvSpPr txBox="1">
            <a:spLocks noGrp="1"/>
          </p:cNvSpPr>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a:spLocks noGrp="1"/>
          </p:cNvSpPr>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66026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84641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4417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0081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1088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2084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908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9016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7319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366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335208">
            <a:off x="6362847" y="239673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524" y="2291425"/>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5275" y="3060400"/>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451272" y="2568202"/>
            <a:ext cx="660385" cy="2296304"/>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6350" y="3617726"/>
            <a:ext cx="9141458" cy="3539904"/>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5" y="4233927"/>
            <a:ext cx="9144036" cy="3993848"/>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4233" y="9244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28018" y="276850"/>
            <a:ext cx="1368376" cy="1495526"/>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3078010"/>
            <a:ext cx="2386318" cy="199699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75" y="4718977"/>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37" y="3607058"/>
            <a:ext cx="1933681" cy="1620804"/>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6443210" y="1311230"/>
            <a:ext cx="2452677" cy="1670638"/>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5062875" y="1870525"/>
            <a:ext cx="4081193" cy="3269141"/>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33344" y="11858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815346" y="1116263"/>
            <a:ext cx="7361472" cy="912862"/>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662171" y="66986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53800" y="410558"/>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txBox="1">
            <a:spLocks noGrp="1"/>
          </p:cNvSpPr>
          <p:nvPr>
            <p:ph type="ctrTitle"/>
          </p:nvPr>
        </p:nvSpPr>
        <p:spPr>
          <a:xfrm>
            <a:off x="2190675" y="1101238"/>
            <a:ext cx="4762500" cy="17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b="1">
                <a:latin typeface="Domine"/>
                <a:ea typeface="Domine"/>
                <a:cs typeface="Domine"/>
                <a:sym typeface="Domi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3010975" y="2797513"/>
            <a:ext cx="3121800" cy="62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3920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3817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7694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824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7658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5704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5750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3730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36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790133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1" lvl="2" indent="-304785">
              <a:spcBef>
                <a:spcPts val="0"/>
              </a:spcBef>
              <a:spcAft>
                <a:spcPts val="0"/>
              </a:spcAft>
              <a:buClr>
                <a:srgbClr val="434343"/>
              </a:buClr>
              <a:buSzPts val="1200"/>
              <a:buFont typeface="Roboto Condensed Light"/>
              <a:buAutoNum type="romanLcPeriod"/>
              <a:defRPr/>
            </a:lvl3pPr>
            <a:lvl4pPr marL="1828708"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3"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4"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28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696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2256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5876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54265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377300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473257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62172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259073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40664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05504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83577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5891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38514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305517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39277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1595716" y="1505693"/>
            <a:ext cx="2088573" cy="2088573"/>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defTabSz="342892"/>
            <a:endParaRPr lang="zh-CN" altLang="en-US"/>
          </a:p>
        </p:txBody>
      </p:sp>
    </p:spTree>
    <p:extLst>
      <p:ext uri="{BB962C8B-B14F-4D97-AF65-F5344CB8AC3E}">
        <p14:creationId xmlns:p14="http://schemas.microsoft.com/office/powerpoint/2010/main" val="3228242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7161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03424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54040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830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37017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7177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0866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3022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47466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47449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60681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6/16/2024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5137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2732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1"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1"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27890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1"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1"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1"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 name="Google Shape;131;p3"/>
          <p:cNvGrpSpPr/>
          <p:nvPr/>
        </p:nvGrpSpPr>
        <p:grpSpPr>
          <a:xfrm rot="-5400000">
            <a:off x="8351380"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1131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6" lvl="0" indent="-304804" rtl="0">
              <a:lnSpc>
                <a:spcPct val="100000"/>
              </a:lnSpc>
              <a:spcBef>
                <a:spcPts val="0"/>
              </a:spcBef>
              <a:spcAft>
                <a:spcPts val="0"/>
              </a:spcAft>
              <a:buClr>
                <a:srgbClr val="434343"/>
              </a:buClr>
              <a:buSzPts val="1200"/>
              <a:buAutoNum type="arabicPeriod"/>
              <a:defRPr sz="1200">
                <a:solidFill>
                  <a:srgbClr val="434343"/>
                </a:solidFill>
              </a:defRPr>
            </a:lvl1pPr>
            <a:lvl2pPr marL="914411" lvl="1"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17" lvl="2"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23" lvl="3"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29" lvl="4"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34" lvl="5"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40" lvl="6"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46" lvl="7"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51" lvl="8" indent="-304804"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911654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6"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 name="Google Shape;248;p5"/>
          <p:cNvGrpSpPr/>
          <p:nvPr/>
        </p:nvGrpSpPr>
        <p:grpSpPr>
          <a:xfrm rot="10381071">
            <a:off x="8007404"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3417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3952945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0" name="Google Shape;290;p6"/>
          <p:cNvGrpSpPr/>
          <p:nvPr/>
        </p:nvGrpSpPr>
        <p:grpSpPr>
          <a:xfrm>
            <a:off x="-223970"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 name="Google Shape;344;p6"/>
          <p:cNvGrpSpPr/>
          <p:nvPr/>
        </p:nvGrpSpPr>
        <p:grpSpPr>
          <a:xfrm rot="-4503580">
            <a:off x="8286658"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2" name="Google Shape;362;p6"/>
          <p:cNvGrpSpPr/>
          <p:nvPr/>
        </p:nvGrpSpPr>
        <p:grpSpPr>
          <a:xfrm rot="10381071">
            <a:off x="8524879"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70833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6" lvl="0" indent="-292103" rtl="0">
              <a:lnSpc>
                <a:spcPct val="100000"/>
              </a:lnSpc>
              <a:spcBef>
                <a:spcPts val="0"/>
              </a:spcBef>
              <a:spcAft>
                <a:spcPts val="0"/>
              </a:spcAft>
              <a:buSzPts val="1000"/>
              <a:buChar char="●"/>
              <a:defRPr>
                <a:solidFill>
                  <a:srgbClr val="434343"/>
                </a:solidFill>
              </a:defRPr>
            </a:lvl1pPr>
            <a:lvl2pPr marL="914411" lvl="1" indent="-317504" rtl="0">
              <a:lnSpc>
                <a:spcPct val="115000"/>
              </a:lnSpc>
              <a:spcBef>
                <a:spcPts val="1000"/>
              </a:spcBef>
              <a:spcAft>
                <a:spcPts val="0"/>
              </a:spcAft>
              <a:buSzPts val="1400"/>
              <a:buChar char="○"/>
              <a:defRPr>
                <a:solidFill>
                  <a:srgbClr val="434343"/>
                </a:solidFill>
              </a:defRPr>
            </a:lvl2pPr>
            <a:lvl3pPr marL="1371617" lvl="2" indent="-317504" rtl="0">
              <a:lnSpc>
                <a:spcPct val="115000"/>
              </a:lnSpc>
              <a:spcBef>
                <a:spcPts val="1600"/>
              </a:spcBef>
              <a:spcAft>
                <a:spcPts val="0"/>
              </a:spcAft>
              <a:buSzPts val="1400"/>
              <a:buChar char="■"/>
              <a:defRPr>
                <a:solidFill>
                  <a:srgbClr val="434343"/>
                </a:solidFill>
              </a:defRPr>
            </a:lvl3pPr>
            <a:lvl4pPr marL="1828823" lvl="3" indent="-317504" rtl="0">
              <a:lnSpc>
                <a:spcPct val="115000"/>
              </a:lnSpc>
              <a:spcBef>
                <a:spcPts val="1600"/>
              </a:spcBef>
              <a:spcAft>
                <a:spcPts val="0"/>
              </a:spcAft>
              <a:buSzPts val="1400"/>
              <a:buChar char="●"/>
              <a:defRPr>
                <a:solidFill>
                  <a:srgbClr val="434343"/>
                </a:solidFill>
              </a:defRPr>
            </a:lvl4pPr>
            <a:lvl5pPr marL="2286029" lvl="4" indent="-317504" rtl="0">
              <a:lnSpc>
                <a:spcPct val="115000"/>
              </a:lnSpc>
              <a:spcBef>
                <a:spcPts val="1600"/>
              </a:spcBef>
              <a:spcAft>
                <a:spcPts val="0"/>
              </a:spcAft>
              <a:buSzPts val="1400"/>
              <a:buChar char="○"/>
              <a:defRPr>
                <a:solidFill>
                  <a:srgbClr val="434343"/>
                </a:solidFill>
              </a:defRPr>
            </a:lvl5pPr>
            <a:lvl6pPr marL="2743234" lvl="5" indent="-317504" rtl="0">
              <a:lnSpc>
                <a:spcPct val="115000"/>
              </a:lnSpc>
              <a:spcBef>
                <a:spcPts val="1600"/>
              </a:spcBef>
              <a:spcAft>
                <a:spcPts val="0"/>
              </a:spcAft>
              <a:buSzPts val="1400"/>
              <a:buChar char="■"/>
              <a:defRPr>
                <a:solidFill>
                  <a:srgbClr val="434343"/>
                </a:solidFill>
              </a:defRPr>
            </a:lvl6pPr>
            <a:lvl7pPr marL="3200440" lvl="6" indent="-317504" rtl="0">
              <a:lnSpc>
                <a:spcPct val="115000"/>
              </a:lnSpc>
              <a:spcBef>
                <a:spcPts val="1600"/>
              </a:spcBef>
              <a:spcAft>
                <a:spcPts val="0"/>
              </a:spcAft>
              <a:buSzPts val="1400"/>
              <a:buChar char="●"/>
              <a:defRPr>
                <a:solidFill>
                  <a:srgbClr val="434343"/>
                </a:solidFill>
              </a:defRPr>
            </a:lvl7pPr>
            <a:lvl8pPr marL="3657646" lvl="7" indent="-317504" rtl="0">
              <a:lnSpc>
                <a:spcPct val="115000"/>
              </a:lnSpc>
              <a:spcBef>
                <a:spcPts val="1600"/>
              </a:spcBef>
              <a:spcAft>
                <a:spcPts val="0"/>
              </a:spcAft>
              <a:buSzPts val="1400"/>
              <a:buChar char="○"/>
              <a:defRPr>
                <a:solidFill>
                  <a:srgbClr val="434343"/>
                </a:solidFill>
              </a:defRPr>
            </a:lvl8pPr>
            <a:lvl9pPr marL="4114851" lvl="8" indent="-317504"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0041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1"/>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oogle Shape;468;p8"/>
          <p:cNvGrpSpPr/>
          <p:nvPr/>
        </p:nvGrpSpPr>
        <p:grpSpPr>
          <a:xfrm rot="10381071">
            <a:off x="8007404"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0755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656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5" name="Google Shape;575;p10"/>
          <p:cNvGrpSpPr/>
          <p:nvPr/>
        </p:nvGrpSpPr>
        <p:grpSpPr>
          <a:xfrm rot="-4503378">
            <a:off x="8128505"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1" name="Google Shape;611;p10"/>
          <p:cNvGrpSpPr/>
          <p:nvPr/>
        </p:nvGrpSpPr>
        <p:grpSpPr>
          <a:xfrm>
            <a:off x="-647302"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853534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6"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6" y="3395389"/>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182884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5511714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9"/>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6"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6"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3" name="Google Shape;763;p13"/>
          <p:cNvGrpSpPr/>
          <p:nvPr/>
        </p:nvGrpSpPr>
        <p:grpSpPr>
          <a:xfrm rot="10381071">
            <a:off x="8007404"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12943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73515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6"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6"/>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244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4.jp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jp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image" Target="../media/image7.jpg"/><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theme" Target="../theme/theme9.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74" r:id="rId2"/>
    <p:sldLayoutId id="2147483675" r:id="rId3"/>
    <p:sldLayoutId id="214748367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1572537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583">
              <a:defRPr/>
            </a:pPr>
            <a:fld id="{9196EC2F-0988-4314-AD4B-24FF16D7B45E}" type="datetime1">
              <a:rPr lang="en-US" altLang="zh-CN" smtClean="0">
                <a:solidFill>
                  <a:prstClr val="black">
                    <a:tint val="75000"/>
                  </a:prstClr>
                </a:solidFill>
              </a:rPr>
              <a:pPr defTabSz="685583">
                <a:defRPr/>
              </a:pPr>
              <a:t>6/16/2024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9903214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914089" rtl="0" eaLnBrk="1" latinLnBrk="0" hangingPunct="1">
        <a:spcBef>
          <a:spcPct val="0"/>
        </a:spcBef>
        <a:buNone/>
        <a:defRPr sz="4424" kern="1200">
          <a:solidFill>
            <a:schemeClr val="tx1"/>
          </a:solidFill>
          <a:latin typeface="+mj-lt"/>
          <a:ea typeface="+mj-ea"/>
          <a:cs typeface="+mj-cs"/>
        </a:defRPr>
      </a:lvl1pPr>
    </p:titleStyle>
    <p:bodyStyle>
      <a:lvl1pPr marL="342782" indent="-342782" algn="l" defTabSz="914089"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696" indent="-285652" algn="l" defTabSz="914089"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10" indent="-228522" algn="l" defTabSz="914089"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54"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697"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741"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785"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829"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872"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089" rtl="0" eaLnBrk="1" latinLnBrk="0" hangingPunct="1">
        <a:defRPr sz="1800" kern="1200">
          <a:solidFill>
            <a:schemeClr val="tx1"/>
          </a:solidFill>
          <a:latin typeface="+mn-lt"/>
          <a:ea typeface="+mn-ea"/>
          <a:cs typeface="+mn-cs"/>
        </a:defRPr>
      </a:lvl1pPr>
      <a:lvl2pPr marL="457044" algn="l" defTabSz="914089" rtl="0" eaLnBrk="1" latinLnBrk="0" hangingPunct="1">
        <a:defRPr sz="1800" kern="1200">
          <a:solidFill>
            <a:schemeClr val="tx1"/>
          </a:solidFill>
          <a:latin typeface="+mn-lt"/>
          <a:ea typeface="+mn-ea"/>
          <a:cs typeface="+mn-cs"/>
        </a:defRPr>
      </a:lvl2pPr>
      <a:lvl3pPr marL="914089" algn="l" defTabSz="914089" rtl="0" eaLnBrk="1" latinLnBrk="0" hangingPunct="1">
        <a:defRPr sz="1800" kern="1200">
          <a:solidFill>
            <a:schemeClr val="tx1"/>
          </a:solidFill>
          <a:latin typeface="+mn-lt"/>
          <a:ea typeface="+mn-ea"/>
          <a:cs typeface="+mn-cs"/>
        </a:defRPr>
      </a:lvl3pPr>
      <a:lvl4pPr marL="1371131" algn="l" defTabSz="914089" rtl="0" eaLnBrk="1" latinLnBrk="0" hangingPunct="1">
        <a:defRPr sz="1800" kern="1200">
          <a:solidFill>
            <a:schemeClr val="tx1"/>
          </a:solidFill>
          <a:latin typeface="+mn-lt"/>
          <a:ea typeface="+mn-ea"/>
          <a:cs typeface="+mn-cs"/>
        </a:defRPr>
      </a:lvl4pPr>
      <a:lvl5pPr marL="1828175" algn="l" defTabSz="914089" rtl="0" eaLnBrk="1" latinLnBrk="0" hangingPunct="1">
        <a:defRPr sz="1800" kern="1200">
          <a:solidFill>
            <a:schemeClr val="tx1"/>
          </a:solidFill>
          <a:latin typeface="+mn-lt"/>
          <a:ea typeface="+mn-ea"/>
          <a:cs typeface="+mn-cs"/>
        </a:defRPr>
      </a:lvl5pPr>
      <a:lvl6pPr marL="2285219" algn="l" defTabSz="914089" rtl="0" eaLnBrk="1" latinLnBrk="0" hangingPunct="1">
        <a:defRPr sz="1800" kern="1200">
          <a:solidFill>
            <a:schemeClr val="tx1"/>
          </a:solidFill>
          <a:latin typeface="+mn-lt"/>
          <a:ea typeface="+mn-ea"/>
          <a:cs typeface="+mn-cs"/>
        </a:defRPr>
      </a:lvl6pPr>
      <a:lvl7pPr marL="2742263" algn="l" defTabSz="914089" rtl="0" eaLnBrk="1" latinLnBrk="0" hangingPunct="1">
        <a:defRPr sz="1800" kern="1200">
          <a:solidFill>
            <a:schemeClr val="tx1"/>
          </a:solidFill>
          <a:latin typeface="+mn-lt"/>
          <a:ea typeface="+mn-ea"/>
          <a:cs typeface="+mn-cs"/>
        </a:defRPr>
      </a:lvl7pPr>
      <a:lvl8pPr marL="3199306" algn="l" defTabSz="914089" rtl="0" eaLnBrk="1" latinLnBrk="0" hangingPunct="1">
        <a:defRPr sz="1800" kern="1200">
          <a:solidFill>
            <a:schemeClr val="tx1"/>
          </a:solidFill>
          <a:latin typeface="+mn-lt"/>
          <a:ea typeface="+mn-ea"/>
          <a:cs typeface="+mn-cs"/>
        </a:defRPr>
      </a:lvl8pPr>
      <a:lvl9pPr marL="3656350" algn="l" defTabSz="9140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8095676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457063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1"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1"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353413"/>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B306066-4FB9-4E89-97AD-50AA531F344B}" type="datetimeFigureOut">
              <a:rPr lang="en-US" smtClean="0">
                <a:solidFill>
                  <a:prstClr val="black">
                    <a:tint val="75000"/>
                  </a:prstClr>
                </a:solidFill>
              </a:rPr>
              <a:pPr defTabSz="685783"/>
              <a:t>6/16/2024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4890023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685783">
                <a:buClrTx/>
                <a:defRPr/>
              </a:pPr>
              <a:t>6/16/2024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defRPr/>
            </a:pPr>
            <a:fld id="{F70BFC39-336F-402B-8BB1-7F2D84F98217}" type="slidenum">
              <a:rPr lang="en-US" kern="1200" smtClean="0">
                <a:solidFill>
                  <a:prstClr val="black">
                    <a:tint val="75000"/>
                  </a:prstClr>
                </a:solidFill>
                <a:latin typeface="Calibri" panose="020F0502020204030204"/>
                <a:ea typeface="+mn-ea"/>
                <a:cs typeface="+mn-cs"/>
              </a:rPr>
              <a:pPr defTabSz="685783">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39791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72923052"/>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21.xml"/><Relationship Id="rId18" Type="http://schemas.microsoft.com/office/2007/relationships/hdphoto" Target="../media/hdphoto5.wdp"/><Relationship Id="rId3" Type="http://schemas.microsoft.com/office/2007/relationships/hdphoto" Target="../media/hdphoto1.wdp"/><Relationship Id="rId21" Type="http://schemas.microsoft.com/office/2007/relationships/hdphoto" Target="../media/hdphoto6.wdp"/><Relationship Id="rId7" Type="http://schemas.openxmlformats.org/officeDocument/2006/relationships/image" Target="../media/image30.png"/><Relationship Id="rId12" Type="http://schemas.microsoft.com/office/2007/relationships/hdphoto" Target="../media/hdphoto3.wdp"/><Relationship Id="rId17" Type="http://schemas.openxmlformats.org/officeDocument/2006/relationships/image" Target="../media/image35.png"/><Relationship Id="rId25" Type="http://schemas.openxmlformats.org/officeDocument/2006/relationships/image" Target="../media/image38.gif"/><Relationship Id="rId2" Type="http://schemas.openxmlformats.org/officeDocument/2006/relationships/image" Target="../media/image27.png"/><Relationship Id="rId16" Type="http://schemas.openxmlformats.org/officeDocument/2006/relationships/slide" Target="slide24.xml"/><Relationship Id="rId20" Type="http://schemas.openxmlformats.org/officeDocument/2006/relationships/image" Target="../media/image36.png"/><Relationship Id="rId1" Type="http://schemas.openxmlformats.org/officeDocument/2006/relationships/slideLayout" Target="../slideLayouts/slideLayout62.xml"/><Relationship Id="rId6" Type="http://schemas.microsoft.com/office/2007/relationships/hdphoto" Target="../media/hdphoto2.wdp"/><Relationship Id="rId11" Type="http://schemas.openxmlformats.org/officeDocument/2006/relationships/image" Target="../media/image33.png"/><Relationship Id="rId24" Type="http://schemas.microsoft.com/office/2007/relationships/hdphoto" Target="../media/hdphoto7.wdp"/><Relationship Id="rId5" Type="http://schemas.openxmlformats.org/officeDocument/2006/relationships/image" Target="../media/image29.png"/><Relationship Id="rId15" Type="http://schemas.microsoft.com/office/2007/relationships/hdphoto" Target="../media/hdphoto4.wdp"/><Relationship Id="rId23" Type="http://schemas.openxmlformats.org/officeDocument/2006/relationships/image" Target="../media/image37.png"/><Relationship Id="rId10" Type="http://schemas.openxmlformats.org/officeDocument/2006/relationships/slide" Target="slide23.xml"/><Relationship Id="rId19" Type="http://schemas.openxmlformats.org/officeDocument/2006/relationships/slide" Target="slide22.xml"/><Relationship Id="rId4" Type="http://schemas.openxmlformats.org/officeDocument/2006/relationships/image" Target="../media/image28.png"/><Relationship Id="rId9" Type="http://schemas.openxmlformats.org/officeDocument/2006/relationships/image" Target="../media/image32.gif"/><Relationship Id="rId14" Type="http://schemas.openxmlformats.org/officeDocument/2006/relationships/image" Target="../media/image34.png"/><Relationship Id="rId22" Type="http://schemas.openxmlformats.org/officeDocument/2006/relationships/slide" Target="slide2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31.png"/><Relationship Id="rId18" Type="http://schemas.openxmlformats.org/officeDocument/2006/relationships/image" Target="../media/image32.gif"/><Relationship Id="rId3" Type="http://schemas.microsoft.com/office/2007/relationships/hdphoto" Target="../media/hdphoto8.wdp"/><Relationship Id="rId21" Type="http://schemas.microsoft.com/office/2007/relationships/hdphoto" Target="../media/hdphoto4.wdp"/><Relationship Id="rId7" Type="http://schemas.openxmlformats.org/officeDocument/2006/relationships/image" Target="../media/image45.gif"/><Relationship Id="rId12" Type="http://schemas.openxmlformats.org/officeDocument/2006/relationships/image" Target="../media/image30.png"/><Relationship Id="rId17" Type="http://schemas.openxmlformats.org/officeDocument/2006/relationships/image" Target="../media/image49.jpg"/><Relationship Id="rId2" Type="http://schemas.openxmlformats.org/officeDocument/2006/relationships/image" Target="../media/image42.png"/><Relationship Id="rId16" Type="http://schemas.openxmlformats.org/officeDocument/2006/relationships/slide" Target="slide2.xml"/><Relationship Id="rId20" Type="http://schemas.openxmlformats.org/officeDocument/2006/relationships/image" Target="../media/image34.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4.png"/><Relationship Id="rId15" Type="http://schemas.microsoft.com/office/2007/relationships/hdphoto" Target="../media/hdphoto10.wdp"/><Relationship Id="rId10" Type="http://schemas.openxmlformats.org/officeDocument/2006/relationships/image" Target="../media/image29.png"/><Relationship Id="rId19" Type="http://schemas.openxmlformats.org/officeDocument/2006/relationships/image" Target="../media/image38.gif"/><Relationship Id="rId4" Type="http://schemas.openxmlformats.org/officeDocument/2006/relationships/image" Target="../media/image43.jpg"/><Relationship Id="rId9" Type="http://schemas.openxmlformats.org/officeDocument/2006/relationships/image" Target="../media/image47.gif"/><Relationship Id="rId14" Type="http://schemas.openxmlformats.org/officeDocument/2006/relationships/image" Target="../media/image48.png"/><Relationship Id="rId22"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31.png"/><Relationship Id="rId18" Type="http://schemas.openxmlformats.org/officeDocument/2006/relationships/image" Target="../media/image32.gif"/><Relationship Id="rId3" Type="http://schemas.microsoft.com/office/2007/relationships/hdphoto" Target="../media/hdphoto8.wdp"/><Relationship Id="rId21" Type="http://schemas.microsoft.com/office/2007/relationships/hdphoto" Target="../media/hdphoto6.wdp"/><Relationship Id="rId7" Type="http://schemas.openxmlformats.org/officeDocument/2006/relationships/image" Target="../media/image45.gif"/><Relationship Id="rId12" Type="http://schemas.openxmlformats.org/officeDocument/2006/relationships/image" Target="../media/image30.png"/><Relationship Id="rId17" Type="http://schemas.openxmlformats.org/officeDocument/2006/relationships/image" Target="../media/image49.jpg"/><Relationship Id="rId2" Type="http://schemas.openxmlformats.org/officeDocument/2006/relationships/image" Target="../media/image42.png"/><Relationship Id="rId16" Type="http://schemas.openxmlformats.org/officeDocument/2006/relationships/slide" Target="slide17.xml"/><Relationship Id="rId20" Type="http://schemas.openxmlformats.org/officeDocument/2006/relationships/image" Target="../media/image36.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4.png"/><Relationship Id="rId15" Type="http://schemas.microsoft.com/office/2007/relationships/hdphoto" Target="../media/hdphoto10.wdp"/><Relationship Id="rId10" Type="http://schemas.openxmlformats.org/officeDocument/2006/relationships/image" Target="../media/image29.png"/><Relationship Id="rId19" Type="http://schemas.openxmlformats.org/officeDocument/2006/relationships/image" Target="../media/image38.gif"/><Relationship Id="rId4" Type="http://schemas.openxmlformats.org/officeDocument/2006/relationships/image" Target="../media/image43.jpg"/><Relationship Id="rId9" Type="http://schemas.openxmlformats.org/officeDocument/2006/relationships/image" Target="../media/image47.gif"/><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31.png"/><Relationship Id="rId18" Type="http://schemas.openxmlformats.org/officeDocument/2006/relationships/image" Target="../media/image32.gif"/><Relationship Id="rId3" Type="http://schemas.microsoft.com/office/2007/relationships/hdphoto" Target="../media/hdphoto8.wdp"/><Relationship Id="rId21" Type="http://schemas.microsoft.com/office/2007/relationships/hdphoto" Target="../media/hdphoto3.wdp"/><Relationship Id="rId7" Type="http://schemas.openxmlformats.org/officeDocument/2006/relationships/image" Target="../media/image45.gif"/><Relationship Id="rId12" Type="http://schemas.openxmlformats.org/officeDocument/2006/relationships/image" Target="../media/image30.png"/><Relationship Id="rId17" Type="http://schemas.openxmlformats.org/officeDocument/2006/relationships/image" Target="../media/image49.jpg"/><Relationship Id="rId2" Type="http://schemas.openxmlformats.org/officeDocument/2006/relationships/image" Target="../media/image42.png"/><Relationship Id="rId16" Type="http://schemas.openxmlformats.org/officeDocument/2006/relationships/slide" Target="slide2.xml"/><Relationship Id="rId20" Type="http://schemas.openxmlformats.org/officeDocument/2006/relationships/image" Target="../media/image33.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4.png"/><Relationship Id="rId15" Type="http://schemas.microsoft.com/office/2007/relationships/hdphoto" Target="../media/hdphoto10.wdp"/><Relationship Id="rId10" Type="http://schemas.openxmlformats.org/officeDocument/2006/relationships/image" Target="../media/image29.png"/><Relationship Id="rId19" Type="http://schemas.openxmlformats.org/officeDocument/2006/relationships/image" Target="../media/image38.gif"/><Relationship Id="rId4" Type="http://schemas.openxmlformats.org/officeDocument/2006/relationships/image" Target="../media/image43.jpg"/><Relationship Id="rId9" Type="http://schemas.openxmlformats.org/officeDocument/2006/relationships/image" Target="../media/image47.gif"/><Relationship Id="rId14" Type="http://schemas.openxmlformats.org/officeDocument/2006/relationships/image" Target="../media/image48.png"/><Relationship Id="rId22" Type="http://schemas.openxmlformats.org/officeDocument/2006/relationships/slide" Target="slide17.xml"/></Relationships>
</file>

<file path=ppt/slides/_rels/slide24.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31.png"/><Relationship Id="rId18" Type="http://schemas.openxmlformats.org/officeDocument/2006/relationships/image" Target="../media/image32.gif"/><Relationship Id="rId3" Type="http://schemas.microsoft.com/office/2007/relationships/hdphoto" Target="../media/hdphoto8.wdp"/><Relationship Id="rId21" Type="http://schemas.microsoft.com/office/2007/relationships/hdphoto" Target="../media/hdphoto5.wdp"/><Relationship Id="rId7" Type="http://schemas.openxmlformats.org/officeDocument/2006/relationships/image" Target="../media/image45.gif"/><Relationship Id="rId12" Type="http://schemas.openxmlformats.org/officeDocument/2006/relationships/image" Target="../media/image30.png"/><Relationship Id="rId17" Type="http://schemas.openxmlformats.org/officeDocument/2006/relationships/image" Target="../media/image49.jpg"/><Relationship Id="rId2" Type="http://schemas.openxmlformats.org/officeDocument/2006/relationships/image" Target="../media/image42.png"/><Relationship Id="rId16" Type="http://schemas.openxmlformats.org/officeDocument/2006/relationships/slide" Target="slide2.xml"/><Relationship Id="rId20" Type="http://schemas.openxmlformats.org/officeDocument/2006/relationships/image" Target="../media/image35.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4.png"/><Relationship Id="rId15" Type="http://schemas.microsoft.com/office/2007/relationships/hdphoto" Target="../media/hdphoto10.wdp"/><Relationship Id="rId10" Type="http://schemas.openxmlformats.org/officeDocument/2006/relationships/image" Target="../media/image29.png"/><Relationship Id="rId19" Type="http://schemas.openxmlformats.org/officeDocument/2006/relationships/image" Target="../media/image38.gif"/><Relationship Id="rId4" Type="http://schemas.openxmlformats.org/officeDocument/2006/relationships/image" Target="../media/image43.jpg"/><Relationship Id="rId9" Type="http://schemas.openxmlformats.org/officeDocument/2006/relationships/image" Target="../media/image47.gif"/><Relationship Id="rId14" Type="http://schemas.openxmlformats.org/officeDocument/2006/relationships/image" Target="../media/image48.png"/><Relationship Id="rId22" Type="http://schemas.openxmlformats.org/officeDocument/2006/relationships/slide" Target="slide17.xml"/></Relationships>
</file>

<file path=ppt/slides/_rels/slide25.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31.png"/><Relationship Id="rId18" Type="http://schemas.openxmlformats.org/officeDocument/2006/relationships/image" Target="../media/image32.gif"/><Relationship Id="rId3" Type="http://schemas.microsoft.com/office/2007/relationships/hdphoto" Target="../media/hdphoto8.wdp"/><Relationship Id="rId21" Type="http://schemas.microsoft.com/office/2007/relationships/hdphoto" Target="../media/hdphoto7.wdp"/><Relationship Id="rId7" Type="http://schemas.openxmlformats.org/officeDocument/2006/relationships/image" Target="../media/image45.gif"/><Relationship Id="rId12" Type="http://schemas.openxmlformats.org/officeDocument/2006/relationships/image" Target="../media/image30.png"/><Relationship Id="rId17" Type="http://schemas.openxmlformats.org/officeDocument/2006/relationships/image" Target="../media/image49.jpg"/><Relationship Id="rId2" Type="http://schemas.openxmlformats.org/officeDocument/2006/relationships/image" Target="../media/image42.png"/><Relationship Id="rId16" Type="http://schemas.openxmlformats.org/officeDocument/2006/relationships/slide" Target="slide2.xml"/><Relationship Id="rId20" Type="http://schemas.openxmlformats.org/officeDocument/2006/relationships/image" Target="../media/image37.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44.png"/><Relationship Id="rId15" Type="http://schemas.microsoft.com/office/2007/relationships/hdphoto" Target="../media/hdphoto10.wdp"/><Relationship Id="rId10" Type="http://schemas.openxmlformats.org/officeDocument/2006/relationships/image" Target="../media/image29.png"/><Relationship Id="rId19" Type="http://schemas.openxmlformats.org/officeDocument/2006/relationships/image" Target="../media/image38.gif"/><Relationship Id="rId4" Type="http://schemas.openxmlformats.org/officeDocument/2006/relationships/image" Target="../media/image43.jpg"/><Relationship Id="rId9" Type="http://schemas.openxmlformats.org/officeDocument/2006/relationships/image" Target="../media/image47.gif"/><Relationship Id="rId14" Type="http://schemas.openxmlformats.org/officeDocument/2006/relationships/image" Target="../media/image48.png"/><Relationship Id="rId22" Type="http://schemas.openxmlformats.org/officeDocument/2006/relationships/slide" Target="slide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QuickStyle" Target="../diagrams/quickStyle1.xml"/><Relationship Id="rId11" Type="http://schemas.openxmlformats.org/officeDocument/2006/relationships/image" Target="../media/image13.png"/><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2" name="Oval 1">
            <a:extLst>
              <a:ext uri="{FF2B5EF4-FFF2-40B4-BE49-F238E27FC236}">
                <a16:creationId xmlns:a16="http://schemas.microsoft.com/office/drawing/2014/main" id="{C46B7F74-6E36-C648-B1B0-A069261E9C89}"/>
              </a:ext>
            </a:extLst>
          </p:cNvPr>
          <p:cNvSpPr/>
          <p:nvPr/>
        </p:nvSpPr>
        <p:spPr>
          <a:xfrm>
            <a:off x="905256" y="123888"/>
            <a:ext cx="1810512" cy="1723200"/>
          </a:xfrm>
          <a:prstGeom prst="ellipse">
            <a:avLst/>
          </a:prstGeom>
          <a:solidFill>
            <a:srgbClr val="F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6E5CC"/>
              </a:solidFill>
              <a:effectLst/>
              <a:uLnTx/>
              <a:uFillTx/>
              <a:latin typeface="Arial"/>
              <a:ea typeface="+mn-ea"/>
              <a:cs typeface="+mn-cs"/>
              <a:sym typeface="Arial"/>
            </a:endParaRPr>
          </a:p>
        </p:txBody>
      </p:sp>
      <p:sp>
        <p:nvSpPr>
          <p:cNvPr id="858" name="Google Shape;858;p37"/>
          <p:cNvSpPr txBox="1">
            <a:spLocks noGrp="1"/>
          </p:cNvSpPr>
          <p:nvPr>
            <p:ph type="ctrTitle"/>
          </p:nvPr>
        </p:nvSpPr>
        <p:spPr>
          <a:xfrm>
            <a:off x="1680332" y="1076787"/>
            <a:ext cx="5613172" cy="1949409"/>
          </a:xfrm>
          <a:prstGeom prst="rect">
            <a:avLst/>
          </a:prstGeom>
        </p:spPr>
        <p:txBody>
          <a:bodyPr spcFirstLastPara="1" wrap="square" lIns="91425" tIns="91425" rIns="91425" bIns="91425" anchor="ctr" anchorCtr="0">
            <a:noAutofit/>
          </a:bodyPr>
          <a:lstStyle/>
          <a:p>
            <a:pPr lvl="0"/>
            <a:r>
              <a:rPr lang="vi-VN" sz="4000" dirty="0">
                <a:latin typeface="Times New Roman" panose="02020603050405020304" pitchFamily="18" charset="0"/>
                <a:cs typeface="Times New Roman" panose="02020603050405020304" pitchFamily="18" charset="0"/>
              </a:rPr>
              <a:t>NHÀ LÝ XÂY DỰNG </a:t>
            </a:r>
            <a:r>
              <a:rPr lang="en-US" sz="4000" dirty="0">
                <a:latin typeface="Times New Roman" panose="02020603050405020304" pitchFamily="18" charset="0"/>
                <a:cs typeface="Times New Roman" panose="02020603050405020304" pitchFamily="18" charset="0"/>
              </a:rPr>
              <a:t>VÀ PHÁT TRIỂN ĐẤT NƯỚC (1009-1225) (T2)</a:t>
            </a:r>
            <a:endParaRPr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CBEA650-BA58-AB4A-8136-3D99816B96E8}"/>
              </a:ext>
            </a:extLst>
          </p:cNvPr>
          <p:cNvSpPr/>
          <p:nvPr/>
        </p:nvSpPr>
        <p:spPr>
          <a:xfrm>
            <a:off x="3703691" y="276561"/>
            <a:ext cx="156645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000" b="1" i="0" u="sng" strike="noStrike" kern="0" cap="none" spc="0" normalizeH="0" baseline="0" noProof="0" dirty="0" err="1">
                <a:ln>
                  <a:noFill/>
                </a:ln>
                <a:solidFill>
                  <a:srgbClr val="006600"/>
                </a:solidFill>
                <a:effectLst/>
                <a:uLnTx/>
                <a:uFillTx/>
                <a:latin typeface="Times New Roman"/>
                <a:ea typeface="+mn-ea"/>
                <a:cs typeface="Arial"/>
                <a:sym typeface="Arial"/>
              </a:rPr>
              <a:t>Bài</a:t>
            </a:r>
            <a:r>
              <a:rPr kumimoji="0" lang="en-US" altLang="en-US" sz="4000" b="1" i="0" u="sng" strike="noStrike" kern="0" cap="none" spc="0" normalizeH="0" baseline="0" noProof="0" dirty="0">
                <a:ln>
                  <a:noFill/>
                </a:ln>
                <a:solidFill>
                  <a:srgbClr val="006600"/>
                </a:solidFill>
                <a:effectLst/>
                <a:uLnTx/>
                <a:uFillTx/>
                <a:latin typeface="Times New Roman"/>
                <a:ea typeface="+mn-ea"/>
                <a:cs typeface="Arial"/>
                <a:sym typeface="Arial"/>
              </a:rPr>
              <a:t> 11</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8">
            <a:extLst>
              <a:ext uri="{FF2B5EF4-FFF2-40B4-BE49-F238E27FC236}">
                <a16:creationId xmlns:a16="http://schemas.microsoft.com/office/drawing/2014/main" id="{1450FF58-7054-4646-A0A4-E124E9FF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504" y="3167728"/>
            <a:ext cx="59690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14:bounceEnd="50000">
                                          <p:cBhvr additive="base">
                                            <p:cTn id="7" dur="500" fill="hold"/>
                                            <p:tgtEl>
                                              <p:spTgt spid="85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additive="base">
                                            <p:cTn id="7" dur="500" fill="hold"/>
                                            <p:tgtEl>
                                              <p:spTgt spid="858"/>
                                            </p:tgtEl>
                                            <p:attrNameLst>
                                              <p:attrName>ppt_x</p:attrName>
                                            </p:attrNameLst>
                                          </p:cBhvr>
                                          <p:tavLst>
                                            <p:tav tm="0">
                                              <p:val>
                                                <p:strVal val="0-#ppt_w/2"/>
                                              </p:val>
                                            </p:tav>
                                            <p:tav tm="100000">
                                              <p:val>
                                                <p:strVal val="#ppt_x"/>
                                              </p:val>
                                            </p:tav>
                                          </p:tavLst>
                                        </p:anim>
                                        <p:anim calcmode="lin" valueType="num">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uong quy dien - Tin tức tức online 24h về chuông quy điền">
            <a:extLst>
              <a:ext uri="{FF2B5EF4-FFF2-40B4-BE49-F238E27FC236}">
                <a16:creationId xmlns:a16="http://schemas.microsoft.com/office/drawing/2014/main" id="{EEE43011-28B3-F1CE-528A-0FBCDA91D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0868CB-50F9-140A-EC74-1E77AE0924C3}"/>
              </a:ext>
            </a:extLst>
          </p:cNvPr>
          <p:cNvSpPr/>
          <p:nvPr/>
        </p:nvSpPr>
        <p:spPr>
          <a:xfrm>
            <a:off x="4343400" y="671731"/>
            <a:ext cx="48006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Chuông Quy Điền được đúc vào năm 1101 bằng 12 nghìn cân (7,3 tấn) đồng. Chuông đúc xong, được treo ở chùa Diên Hựu (chùa Một cột) nhưng lớn quá nên đánh không kêu. Vua cho người vần chuông ra khu ruộng sau chùa. Do thấp trũng, có nhiều rùa nên từ đó gọi là chuông Quy Điền.</a:t>
            </a:r>
            <a:endParaRPr lang="en-VN"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BAE02B1-ED01-2EFF-6FE0-BB12DA39DA1C}"/>
              </a:ext>
            </a:extLst>
          </p:cNvPr>
          <p:cNvSpPr/>
          <p:nvPr/>
        </p:nvSpPr>
        <p:spPr>
          <a:xfrm>
            <a:off x="4983127" y="-25400"/>
            <a:ext cx="3749745" cy="646331"/>
          </a:xfrm>
          <a:prstGeom prst="rect">
            <a:avLst/>
          </a:prstGeom>
          <a:noFill/>
        </p:spPr>
        <p:txBody>
          <a:bodyPr wrap="none" lIns="91440" tIns="45720" rIns="91440" bIns="45720">
            <a:spAutoFit/>
          </a:bodyPr>
          <a:lstStyle/>
          <a:p>
            <a:pPr algn="ct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Chuông</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Điền</a:t>
            </a:r>
            <a:endPar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452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8" name="TextBox 7">
            <a:extLst>
              <a:ext uri="{FF2B5EF4-FFF2-40B4-BE49-F238E27FC236}">
                <a16:creationId xmlns:a16="http://schemas.microsoft.com/office/drawing/2014/main" id="{2CD390C6-27F1-240B-BF82-C7DBC7BF160A}"/>
              </a:ext>
            </a:extLst>
          </p:cNvPr>
          <p:cNvSpPr txBox="1"/>
          <p:nvPr/>
        </p:nvSpPr>
        <p:spPr>
          <a:xfrm>
            <a:off x="-1" y="3585214"/>
            <a:ext cx="91440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Thương nghiệp:  Ở các địa phương hình thành các chợ và một số trung tâm trao đổi hàng hóa. Quan hệ buôn bán giữa đại Việt với Trung Quốc khá phát triển.</a:t>
            </a:r>
          </a:p>
        </p:txBody>
      </p:sp>
      <p:sp>
        <p:nvSpPr>
          <p:cNvPr id="4" name="Rectangle: Rounded Corners 3">
            <a:extLst>
              <a:ext uri="{FF2B5EF4-FFF2-40B4-BE49-F238E27FC236}">
                <a16:creationId xmlns:a16="http://schemas.microsoft.com/office/drawing/2014/main" id="{63E6522E-271A-A7F6-D694-95ACBCD46C63}"/>
              </a:ext>
            </a:extLst>
          </p:cNvPr>
          <p:cNvSpPr/>
          <p:nvPr/>
        </p:nvSpPr>
        <p:spPr>
          <a:xfrm>
            <a:off x="224324" y="2125533"/>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thương nghiệp thời Lý?</a:t>
            </a:r>
          </a:p>
        </p:txBody>
      </p:sp>
    </p:spTree>
    <p:extLst>
      <p:ext uri="{BB962C8B-B14F-4D97-AF65-F5344CB8AC3E}">
        <p14:creationId xmlns:p14="http://schemas.microsoft.com/office/powerpoint/2010/main" val="13725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
        <p:nvSpPr>
          <p:cNvPr id="12" name="Text Box 8">
            <a:extLst>
              <a:ext uri="{FF2B5EF4-FFF2-40B4-BE49-F238E27FC236}">
                <a16:creationId xmlns:a16="http://schemas.microsoft.com/office/drawing/2014/main" id="{20A52777-2C88-A556-111C-3F6F5D20A536}"/>
              </a:ext>
            </a:extLst>
          </p:cNvPr>
          <p:cNvSpPr txBox="1">
            <a:spLocks noChangeArrowheads="1"/>
          </p:cNvSpPr>
          <p:nvPr/>
        </p:nvSpPr>
        <p:spPr bwMode="auto">
          <a:xfrm>
            <a:off x="3578150" y="2023488"/>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b.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xã</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hội</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622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E7B357-9A2B-8B55-EEA4-BB67874928AD}"/>
              </a:ext>
            </a:extLst>
          </p:cNvPr>
          <p:cNvSpPr txBox="1"/>
          <p:nvPr/>
        </p:nvSpPr>
        <p:spPr>
          <a:xfrm>
            <a:off x="681404" y="1454564"/>
            <a:ext cx="7781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Đọc thông tin SGK hãy mô tả về đời sống xã hội thời Lý?</a:t>
            </a:r>
          </a:p>
        </p:txBody>
      </p:sp>
    </p:spTree>
    <p:extLst>
      <p:ext uri="{BB962C8B-B14F-4D97-AF65-F5344CB8AC3E}">
        <p14:creationId xmlns:p14="http://schemas.microsoft.com/office/powerpoint/2010/main" val="346168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904175"/>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41306"/>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107613"/>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0" y="2291481"/>
            <a:ext cx="55626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Xã hội có xu hướng phân hóa hơn</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885781"/>
            <a:ext cx="87122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Tầng lớp quý tộc vua quan có nhiều đặc quyền.</a:t>
            </a:r>
          </a:p>
        </p:txBody>
      </p:sp>
      <p:sp>
        <p:nvSpPr>
          <p:cNvPr id="8" name="TextBox 7">
            <a:extLst>
              <a:ext uri="{FF2B5EF4-FFF2-40B4-BE49-F238E27FC236}">
                <a16:creationId xmlns:a16="http://schemas.microsoft.com/office/drawing/2014/main" id="{2CD390C6-27F1-240B-BF82-C7DBC7BF160A}"/>
              </a:ext>
            </a:extLst>
          </p:cNvPr>
          <p:cNvSpPr txBox="1"/>
          <p:nvPr/>
        </p:nvSpPr>
        <p:spPr>
          <a:xfrm>
            <a:off x="0" y="3480081"/>
            <a:ext cx="8712200" cy="1384995"/>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Nông dân chiếm đa số trong dân cư. Thợ thủ công và thương nhân khá đông đảo. Nô tì có địa vị thấp kém nhất phục vụ trong triều đình hoặc gia đình quan lại.</a:t>
            </a:r>
          </a:p>
        </p:txBody>
      </p:sp>
      <p:sp>
        <p:nvSpPr>
          <p:cNvPr id="9" name="Text Box 8">
            <a:extLst>
              <a:ext uri="{FF2B5EF4-FFF2-40B4-BE49-F238E27FC236}">
                <a16:creationId xmlns:a16="http://schemas.microsoft.com/office/drawing/2014/main" id="{4ECEB45D-8691-51E1-7CA7-400F49691FDE}"/>
              </a:ext>
            </a:extLst>
          </p:cNvPr>
          <p:cNvSpPr txBox="1">
            <a:spLocks noChangeArrowheads="1"/>
          </p:cNvSpPr>
          <p:nvPr/>
        </p:nvSpPr>
        <p:spPr bwMode="auto">
          <a:xfrm>
            <a:off x="0" y="179384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b.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xã</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hội</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DEF12E4-AF6E-EC33-1535-8F20664FBE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 t="14321" r="1389" b="1580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33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828675" y="2328863"/>
            <a:ext cx="10344150" cy="3000375"/>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7233" y="1575075"/>
            <a:ext cx="791328" cy="1321774"/>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468838" y="1898565"/>
            <a:ext cx="1198012" cy="1778661"/>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4288" y="3503544"/>
            <a:ext cx="1639956" cy="1639956"/>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12" name="Picture 11" descr="A statue of a person&#10;&#10;Description automatically generated">
            <a:hlinkClick r:id="rId10"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3929175" y="4040267"/>
            <a:ext cx="642826" cy="941870"/>
          </a:xfrm>
          <a:prstGeom prst="rect">
            <a:avLst/>
          </a:prstGeom>
        </p:spPr>
      </p:pic>
      <p:pic>
        <p:nvPicPr>
          <p:cNvPr id="14" name="Picture 13" descr="A close up of a toy&#10;&#10;Description automatically generated">
            <a:hlinkClick r:id="rId13"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2482919" y="3054946"/>
            <a:ext cx="791328" cy="897197"/>
          </a:xfrm>
          <a:prstGeom prst="rect">
            <a:avLst/>
          </a:prstGeom>
        </p:spPr>
      </p:pic>
      <p:pic>
        <p:nvPicPr>
          <p:cNvPr id="18" name="Picture 17" descr="A picture containing snow&#10;&#10;Description automatically generated">
            <a:hlinkClick r:id="rId16" action="ppaction://hlinksldjump"/>
            <a:extLst>
              <a:ext uri="{FF2B5EF4-FFF2-40B4-BE49-F238E27FC236}">
                <a16:creationId xmlns:a16="http://schemas.microsoft.com/office/drawing/2014/main" id="{BC6B14D9-8F5C-4833-BA8F-F9FF9F755A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930292" y="3540051"/>
            <a:ext cx="924626" cy="1154631"/>
          </a:xfrm>
          <a:prstGeom prst="rect">
            <a:avLst/>
          </a:prstGeom>
        </p:spPr>
      </p:pic>
      <p:pic>
        <p:nvPicPr>
          <p:cNvPr id="20" name="Picture 19" descr="A picture containing doll, toy, drawing&#10;&#10;Description automatically generated">
            <a:hlinkClick r:id="rId19"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4175135" y="2606981"/>
            <a:ext cx="680443" cy="957660"/>
          </a:xfrm>
          <a:prstGeom prst="rect">
            <a:avLst/>
          </a:prstGeom>
        </p:spPr>
      </p:pic>
      <p:pic>
        <p:nvPicPr>
          <p:cNvPr id="22" name="Picture 21" descr="A person wearing a costume&#10;&#10;Description automatically generated">
            <a:hlinkClick r:id="rId22" action="ppaction://hlinksldjump"/>
            <a:extLst>
              <a:ext uri="{FF2B5EF4-FFF2-40B4-BE49-F238E27FC236}">
                <a16:creationId xmlns:a16="http://schemas.microsoft.com/office/drawing/2014/main" id="{DCB7AC18-0EE7-40A9-8DCD-AE06F216F33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5806316" y="1898564"/>
            <a:ext cx="791328" cy="1285908"/>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81135" y="1562592"/>
            <a:ext cx="1313911" cy="2028434"/>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6787" y="1981956"/>
            <a:ext cx="1313911" cy="2028434"/>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9" name="Picture 38" descr="A picture containing monitor, dark, light, lit&#10;&#10;Description automatically generated">
            <a:extLst>
              <a:ext uri="{FF2B5EF4-FFF2-40B4-BE49-F238E27FC236}">
                <a16:creationId xmlns:a16="http://schemas.microsoft.com/office/drawing/2014/main" id="{FB5035D7-9305-4CB1-A381-ED84DD05A63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4480" y="648316"/>
            <a:ext cx="1313911" cy="2607305"/>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41" name="Picture 40" descr="A picture containing monitor, dark, light, lit&#10;&#10;Description automatically generated">
            <a:extLst>
              <a:ext uri="{FF2B5EF4-FFF2-40B4-BE49-F238E27FC236}">
                <a16:creationId xmlns:a16="http://schemas.microsoft.com/office/drawing/2014/main" id="{538B8DC5-E822-41DB-B9B6-3483C23BC3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4452" y="2236399"/>
            <a:ext cx="1313911" cy="2607305"/>
          </a:xfrm>
          <a:prstGeom prst="rect">
            <a:avLst/>
          </a:prstGeom>
        </p:spPr>
      </p:pic>
      <p:pic>
        <p:nvPicPr>
          <p:cNvPr id="29" name="Picture 28" descr="A picture containing monitor, dark, light, lit&#10;&#10;Description automatically generated">
            <a:hlinkClick r:id="rId10" action="ppaction://hlinksldjump"/>
            <a:extLst>
              <a:ext uri="{FF2B5EF4-FFF2-40B4-BE49-F238E27FC236}">
                <a16:creationId xmlns:a16="http://schemas.microsoft.com/office/drawing/2014/main" id="{F5BDAB31-575F-4571-AFFA-10217A34B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35371" y="2980722"/>
            <a:ext cx="1313911" cy="2028434"/>
          </a:xfrm>
          <a:prstGeom prst="rect">
            <a:avLst/>
          </a:prstGeom>
        </p:spPr>
      </p:pic>
    </p:spTree>
    <p:extLst>
      <p:ext uri="{BB962C8B-B14F-4D97-AF65-F5344CB8AC3E}">
        <p14:creationId xmlns:p14="http://schemas.microsoft.com/office/powerpoint/2010/main" val="420385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64" presetClass="path" presetSubtype="0" repeatCount="indefinite" autoRev="1" fill="hold" nodeType="afterEffect">
                                  <p:stCondLst>
                                    <p:cond delay="0"/>
                                  </p:stCondLst>
                                  <p:childTnLst>
                                    <p:animMotion origin="layout" path="M 4.16667E-6 7.40741E-7 L 0.00325 -0.02037 " pathEditMode="relative" rAng="0" ptsTypes="AA">
                                      <p:cBhvr>
                                        <p:cTn id="43" dur="1000" fill="hold"/>
                                        <p:tgtEl>
                                          <p:spTgt spid="5"/>
                                        </p:tgtEl>
                                        <p:attrNameLst>
                                          <p:attrName>ppt_x</p:attrName>
                                          <p:attrName>ppt_y</p:attrName>
                                        </p:attrNameLst>
                                      </p:cBhvr>
                                      <p:rCtr x="156" y="-1019"/>
                                    </p:animMotion>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2.91667E-6 -1.48148E-6 L 0.40925 -0.38079 " pathEditMode="relative" rAng="0" ptsTypes="AA">
                                      <p:cBhvr>
                                        <p:cTn id="47" dur="2000" fill="hold"/>
                                        <p:tgtEl>
                                          <p:spTgt spid="36"/>
                                        </p:tgtEl>
                                        <p:attrNameLst>
                                          <p:attrName>ppt_x</p:attrName>
                                          <p:attrName>ppt_y</p:attrName>
                                        </p:attrNameLst>
                                      </p:cBhvr>
                                      <p:rCtr x="20456" y="-19051"/>
                                    </p:animMotion>
                                  </p:childTnLst>
                                </p:cTn>
                              </p:par>
                              <p:par>
                                <p:cTn id="48" presetID="6" presetClass="emph" presetSubtype="0" fill="hold" nodeType="withEffect">
                                  <p:stCondLst>
                                    <p:cond delay="500"/>
                                  </p:stCondLst>
                                  <p:childTnLst>
                                    <p:animScale>
                                      <p:cBhvr>
                                        <p:cTn id="49" dur="1000" fill="hold"/>
                                        <p:tgtEl>
                                          <p:spTgt spid="36"/>
                                        </p:tgtEl>
                                      </p:cBhvr>
                                      <p:by x="300000" y="300000"/>
                                    </p:animScale>
                                  </p:childTnLst>
                                </p:cTn>
                              </p:par>
                              <p:par>
                                <p:cTn id="50" presetID="1" presetClass="exit"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2.91667E-6 -1.48148E-6 L 0.28295 -0.00532 " pathEditMode="relative" rAng="0" ptsTypes="AA">
                                      <p:cBhvr>
                                        <p:cTn id="58" dur="2000" fill="hold"/>
                                        <p:tgtEl>
                                          <p:spTgt spid="28"/>
                                        </p:tgtEl>
                                        <p:attrNameLst>
                                          <p:attrName>ppt_x</p:attrName>
                                          <p:attrName>ppt_y</p:attrName>
                                        </p:attrNameLst>
                                      </p:cBhvr>
                                      <p:rCtr x="14141" y="-278"/>
                                    </p:animMotion>
                                  </p:childTnLst>
                                </p:cTn>
                              </p:par>
                              <p:par>
                                <p:cTn id="59" presetID="6" presetClass="emph" presetSubtype="0" fill="hold" nodeType="withEffect">
                                  <p:stCondLst>
                                    <p:cond delay="500"/>
                                  </p:stCondLst>
                                  <p:childTnLst>
                                    <p:animScale>
                                      <p:cBhvr>
                                        <p:cTn id="60" dur="1000" fill="hold"/>
                                        <p:tgtEl>
                                          <p:spTgt spid="28"/>
                                        </p:tgtEl>
                                      </p:cBhvr>
                                      <p:by x="300000" y="300000"/>
                                    </p:animScale>
                                  </p:childTnLst>
                                </p:cTn>
                              </p:par>
                              <p:par>
                                <p:cTn id="61" presetID="1" presetClass="exit" presetSubtype="0" fill="hold" nodeType="withEffect">
                                  <p:stCondLst>
                                    <p:cond delay="1500"/>
                                  </p:stCondLst>
                                  <p:childTnLst>
                                    <p:set>
                                      <p:cBhvr>
                                        <p:cTn id="62" dur="1" fill="hold">
                                          <p:stCondLst>
                                            <p:cond delay="0"/>
                                          </p:stCondLst>
                                        </p:cTn>
                                        <p:tgtEl>
                                          <p:spTgt spid="2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2.91667E-6 -1.48148E-6 L 0.34636 -0.30555 " pathEditMode="relative" rAng="0" ptsTypes="AA">
                                      <p:cBhvr>
                                        <p:cTn id="76" dur="2000" fill="hold"/>
                                        <p:tgtEl>
                                          <p:spTgt spid="30"/>
                                        </p:tgtEl>
                                        <p:attrNameLst>
                                          <p:attrName>ppt_x</p:attrName>
                                          <p:attrName>ppt_y</p:attrName>
                                        </p:attrNameLst>
                                      </p:cBhvr>
                                      <p:rCtr x="17318" y="-15278"/>
                                    </p:animMotion>
                                  </p:childTnLst>
                                </p:cTn>
                              </p:par>
                              <p:par>
                                <p:cTn id="77" presetID="6" presetClass="emph" presetSubtype="0" fill="hold" nodeType="withEffect">
                                  <p:stCondLst>
                                    <p:cond delay="500"/>
                                  </p:stCondLst>
                                  <p:childTnLst>
                                    <p:animScale>
                                      <p:cBhvr>
                                        <p:cTn id="78" dur="1000" fill="hold"/>
                                        <p:tgtEl>
                                          <p:spTgt spid="30"/>
                                        </p:tgtEl>
                                      </p:cBhvr>
                                      <p:by x="300000" y="300000"/>
                                    </p:animScale>
                                  </p:childTnLst>
                                </p:cTn>
                              </p:par>
                              <p:par>
                                <p:cTn id="79" presetID="1" presetClass="exit" presetSubtype="0" fill="hold" nodeType="withEffect">
                                  <p:stCondLst>
                                    <p:cond delay="1500"/>
                                  </p:stCondLst>
                                  <p:childTnLst>
                                    <p:set>
                                      <p:cBhvr>
                                        <p:cTn id="80" dur="1" fill="hold">
                                          <p:stCondLst>
                                            <p:cond delay="0"/>
                                          </p:stCondLst>
                                        </p:cTn>
                                        <p:tgtEl>
                                          <p:spTgt spid="30"/>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100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2.91667E-6 -1.48148E-6 L 0.12591 -0.22384 " pathEditMode="relative" rAng="0" ptsTypes="AA">
                                      <p:cBhvr>
                                        <p:cTn id="94" dur="2000" fill="hold"/>
                                        <p:tgtEl>
                                          <p:spTgt spid="32"/>
                                        </p:tgtEl>
                                        <p:attrNameLst>
                                          <p:attrName>ppt_x</p:attrName>
                                          <p:attrName>ppt_y</p:attrName>
                                        </p:attrNameLst>
                                      </p:cBhvr>
                                      <p:rCtr x="6289" y="-11204"/>
                                    </p:animMotion>
                                  </p:childTnLst>
                                </p:cTn>
                              </p:par>
                              <p:par>
                                <p:cTn id="95" presetID="6" presetClass="emph" presetSubtype="0" fill="hold" nodeType="withEffect">
                                  <p:stCondLst>
                                    <p:cond delay="500"/>
                                  </p:stCondLst>
                                  <p:childTnLst>
                                    <p:animScale>
                                      <p:cBhvr>
                                        <p:cTn id="96" dur="1000" fill="hold"/>
                                        <p:tgtEl>
                                          <p:spTgt spid="32"/>
                                        </p:tgtEl>
                                      </p:cBhvr>
                                      <p:by x="300000" y="300000"/>
                                    </p:animScale>
                                  </p:childTnLst>
                                </p:cTn>
                              </p:par>
                              <p:par>
                                <p:cTn id="97" presetID="1" presetClass="exit" presetSubtype="0" fill="hold" nodeType="withEffect">
                                  <p:stCondLst>
                                    <p:cond delay="1500"/>
                                  </p:stCondLst>
                                  <p:childTnLst>
                                    <p:set>
                                      <p:cBhvr>
                                        <p:cTn id="98" dur="1" fill="hold">
                                          <p:stCondLst>
                                            <p:cond delay="0"/>
                                          </p:stCondLst>
                                        </p:cTn>
                                        <p:tgtEl>
                                          <p:spTgt spid="32"/>
                                        </p:tgtEl>
                                        <p:attrNameLst>
                                          <p:attrName>style.visibility</p:attrName>
                                        </p:attrNameLst>
                                      </p:cBhvr>
                                      <p:to>
                                        <p:strVal val="hidden"/>
                                      </p:to>
                                    </p:se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xit" presetSubtype="0" fill="hold" nodeType="withEffect">
                                  <p:stCondLst>
                                    <p:cond delay="100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42" presetClass="path" presetSubtype="0" accel="50000" decel="50000" fill="hold" nodeType="withEffect">
                                  <p:stCondLst>
                                    <p:cond delay="0"/>
                                  </p:stCondLst>
                                  <p:childTnLst>
                                    <p:animMotion origin="layout" path="M 0.00157 -1.48148E-6 L 0.53854 -0.39444 " pathEditMode="relative" rAng="0" ptsTypes="AA">
                                      <p:cBhvr>
                                        <p:cTn id="112" dur="2000" fill="hold"/>
                                        <p:tgtEl>
                                          <p:spTgt spid="38"/>
                                        </p:tgtEl>
                                        <p:attrNameLst>
                                          <p:attrName>ppt_x</p:attrName>
                                          <p:attrName>ppt_y</p:attrName>
                                        </p:attrNameLst>
                                      </p:cBhvr>
                                      <p:rCtr x="26849" y="-19722"/>
                                    </p:animMotion>
                                  </p:childTnLst>
                                </p:cTn>
                              </p:par>
                              <p:par>
                                <p:cTn id="113" presetID="6" presetClass="emph" presetSubtype="0" fill="hold" nodeType="withEffect">
                                  <p:stCondLst>
                                    <p:cond delay="500"/>
                                  </p:stCondLst>
                                  <p:childTnLst>
                                    <p:animScale>
                                      <p:cBhvr>
                                        <p:cTn id="114" dur="1000" fill="hold"/>
                                        <p:tgtEl>
                                          <p:spTgt spid="38"/>
                                        </p:tgtEl>
                                      </p:cBhvr>
                                      <p:by x="300000" y="300000"/>
                                    </p:animScale>
                                  </p:childTnLst>
                                </p:cTn>
                              </p:par>
                              <p:par>
                                <p:cTn id="115" presetID="1" presetClass="exit" presetSubtype="0" fill="hold" nodeType="withEffect">
                                  <p:stCondLst>
                                    <p:cond delay="1500"/>
                                  </p:stCondLst>
                                  <p:childTnLst>
                                    <p:set>
                                      <p:cBhvr>
                                        <p:cTn id="116" dur="1" fill="hold">
                                          <p:stCondLst>
                                            <p:cond delay="0"/>
                                          </p:stCondLst>
                                        </p:cTn>
                                        <p:tgtEl>
                                          <p:spTgt spid="38"/>
                                        </p:tgtEl>
                                        <p:attrNameLst>
                                          <p:attrName>style.visibility</p:attrName>
                                        </p:attrNameLst>
                                      </p:cBhvr>
                                      <p:to>
                                        <p:strVal val="hidden"/>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par>
                                <p:cTn id="120" presetID="1" presetClass="exit" presetSubtype="0" fill="hold" nodeType="withEffect">
                                  <p:stCondLst>
                                    <p:cond delay="1000"/>
                                  </p:stCondLst>
                                  <p:childTnLst>
                                    <p:set>
                                      <p:cBhvr>
                                        <p:cTn id="121" dur="1" fill="hold">
                                          <p:stCondLst>
                                            <p:cond delay="0"/>
                                          </p:stCondLst>
                                        </p:cTn>
                                        <p:tgtEl>
                                          <p:spTgt spid="39"/>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18"/>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with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2.91667E-6 -1.48148E-6 L 0.68216 -0.0625 " pathEditMode="relative" rAng="0" ptsTypes="AA">
                                      <p:cBhvr>
                                        <p:cTn id="130" dur="2000" fill="hold"/>
                                        <p:tgtEl>
                                          <p:spTgt spid="40"/>
                                        </p:tgtEl>
                                        <p:attrNameLst>
                                          <p:attrName>ppt_x</p:attrName>
                                          <p:attrName>ppt_y</p:attrName>
                                        </p:attrNameLst>
                                      </p:cBhvr>
                                      <p:rCtr x="34102" y="-3125"/>
                                    </p:animMotion>
                                  </p:childTnLst>
                                </p:cTn>
                              </p:par>
                              <p:par>
                                <p:cTn id="131" presetID="6" presetClass="emph" presetSubtype="0" fill="hold" nodeType="withEffect">
                                  <p:stCondLst>
                                    <p:cond delay="500"/>
                                  </p:stCondLst>
                                  <p:childTnLst>
                                    <p:animScale>
                                      <p:cBhvr>
                                        <p:cTn id="132" dur="1000" fill="hold"/>
                                        <p:tgtEl>
                                          <p:spTgt spid="40"/>
                                        </p:tgtEl>
                                      </p:cBhvr>
                                      <p:by x="300000" y="300000"/>
                                    </p:animScale>
                                  </p:childTnLst>
                                </p:cTn>
                              </p:par>
                              <p:par>
                                <p:cTn id="133" presetID="1" presetClass="exit" presetSubtype="0" fill="hold" nodeType="withEffect">
                                  <p:stCondLst>
                                    <p:cond delay="1500"/>
                                  </p:stCondLst>
                                  <p:childTnLst>
                                    <p:set>
                                      <p:cBhvr>
                                        <p:cTn id="134" dur="1" fill="hold">
                                          <p:stCondLst>
                                            <p:cond delay="0"/>
                                          </p:stCondLst>
                                        </p:cTn>
                                        <p:tgtEl>
                                          <p:spTgt spid="40"/>
                                        </p:tgtEl>
                                        <p:attrNameLst>
                                          <p:attrName>style.visibility</p:attrName>
                                        </p:attrNameLst>
                                      </p:cBhvr>
                                      <p:to>
                                        <p:strVal val="hidden"/>
                                      </p:to>
                                    </p:set>
                                  </p:childTnLst>
                                </p:cTn>
                              </p:par>
                            </p:childTnLst>
                          </p:cTn>
                        </p:par>
                        <p:par>
                          <p:cTn id="135" fill="hold">
                            <p:stCondLst>
                              <p:cond delay="2000"/>
                            </p:stCondLst>
                            <p:childTnLst>
                              <p:par>
                                <p:cTn id="136" presetID="1" presetClass="entr" presetSubtype="0" fill="hold" nodeType="afterEffect">
                                  <p:stCondLst>
                                    <p:cond delay="0"/>
                                  </p:stCondLst>
                                  <p:childTnLst>
                                    <p:set>
                                      <p:cBhvr>
                                        <p:cTn id="137" dur="1" fill="hold">
                                          <p:stCondLst>
                                            <p:cond delay="0"/>
                                          </p:stCondLst>
                                        </p:cTn>
                                        <p:tgtEl>
                                          <p:spTgt spid="41"/>
                                        </p:tgtEl>
                                        <p:attrNameLst>
                                          <p:attrName>style.visibility</p:attrName>
                                        </p:attrNameLst>
                                      </p:cBhvr>
                                      <p:to>
                                        <p:strVal val="visible"/>
                                      </p:to>
                                    </p:set>
                                  </p:childTnLst>
                                </p:cTn>
                              </p:par>
                              <p:par>
                                <p:cTn id="138" presetID="1" presetClass="exit" presetSubtype="0" fill="hold" nodeType="withEffect">
                                  <p:stCondLst>
                                    <p:cond delay="1000"/>
                                  </p:stCondLst>
                                  <p:childTnLst>
                                    <p:set>
                                      <p:cBhvr>
                                        <p:cTn id="139" dur="1" fill="hold">
                                          <p:stCondLst>
                                            <p:cond delay="0"/>
                                          </p:stCondLst>
                                        </p:cTn>
                                        <p:tgtEl>
                                          <p:spTgt spid="41"/>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3" y="-61546"/>
            <a:ext cx="8617194" cy="5266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027715" y="1983128"/>
            <a:ext cx="5088574" cy="1177245"/>
          </a:xfrm>
          <a:prstGeom prst="rect">
            <a:avLst/>
          </a:prstGeom>
          <a:noFill/>
        </p:spPr>
        <p:txBody>
          <a:bodyPr wrap="none" lIns="68580" tIns="34290" rIns="68580" bIns="34290">
            <a:spAutoFit/>
          </a:bodyPr>
          <a:lstStyle/>
          <a:p>
            <a:pPr algn="ctr" defTabSz="685783">
              <a:buClrTx/>
            </a:pPr>
            <a:r>
              <a:rPr lang="en-US" sz="72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6" y="1888271"/>
            <a:ext cx="3796104" cy="2624293"/>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3"/>
              <a:ext cx="4390744" cy="2154436"/>
            </a:xfrm>
            <a:prstGeom prst="rect">
              <a:avLst/>
            </a:prstGeom>
          </p:spPr>
          <p:txBody>
            <a:bodyPr vert="horz" wrap="square">
              <a:spAutoFit/>
            </a:bodyPr>
            <a:lstStyle/>
            <a:p>
              <a:pPr algn="ctr" defTabSz="342892">
                <a:buClrTx/>
                <a:defRPr/>
              </a:pP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một</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số</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giới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về</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tứ</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khí</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ra</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kì</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này</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VN" sz="1350" kern="1200">
                <a:solidFill>
                  <a:prstClr val="white"/>
                </a:solidFill>
                <a:latin typeface="Calibri"/>
              </a:endParaRPr>
            </a:p>
          </p:txBody>
        </p:sp>
      </p:grpSp>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869"/>
        <p:cNvGrpSpPr/>
        <p:nvPr/>
      </p:nvGrpSpPr>
      <p:grpSpPr>
        <a:xfrm>
          <a:off x="0" y="0"/>
          <a:ext cx="0" cy="0"/>
          <a:chOff x="0" y="0"/>
          <a:chExt cx="0" cy="0"/>
        </a:xfrm>
      </p:grpSpPr>
      <p:sp>
        <p:nvSpPr>
          <p:cNvPr id="880" name="Google Shape;880;p39"/>
          <p:cNvSpPr txBox="1">
            <a:spLocks noGrp="1"/>
          </p:cNvSpPr>
          <p:nvPr>
            <p:ph type="title"/>
          </p:nvPr>
        </p:nvSpPr>
        <p:spPr>
          <a:xfrm>
            <a:off x="1379194" y="670021"/>
            <a:ext cx="2727900" cy="2045704"/>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a:t>
            </a:r>
            <a:endParaRPr sz="2800" dirty="0">
              <a:latin typeface="Times New Roman" panose="02020603050405020304" pitchFamily="18" charset="0"/>
              <a:cs typeface="Times New Roman" panose="02020603050405020304" pitchFamily="18" charset="0"/>
            </a:endParaRPr>
          </a:p>
        </p:txBody>
      </p:sp>
      <p:sp>
        <p:nvSpPr>
          <p:cNvPr id="882" name="Google Shape;882;p39"/>
          <p:cNvSpPr txBox="1">
            <a:spLocks noGrp="1"/>
          </p:cNvSpPr>
          <p:nvPr>
            <p:ph type="title" idx="3"/>
          </p:nvPr>
        </p:nvSpPr>
        <p:spPr>
          <a:xfrm>
            <a:off x="1343459" y="3329880"/>
            <a:ext cx="3321448" cy="1278920"/>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grpSp>
        <p:nvGrpSpPr>
          <p:cNvPr id="891" name="Google Shape;891;p39"/>
          <p:cNvGrpSpPr/>
          <p:nvPr/>
        </p:nvGrpSpPr>
        <p:grpSpPr>
          <a:xfrm rot="10800000">
            <a:off x="-192469" y="989221"/>
            <a:ext cx="1781660" cy="1300131"/>
            <a:chOff x="6479785" y="1632505"/>
            <a:chExt cx="2337782" cy="1670638"/>
          </a:xfrm>
        </p:grpSpPr>
        <p:sp>
          <p:nvSpPr>
            <p:cNvPr id="892" name="Google Shape;892;p39"/>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3" name="Google Shape;893;p39"/>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4" name="Google Shape;894;p39"/>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5" name="Google Shape;895;p39"/>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01" name="Google Shape;901;p39"/>
          <p:cNvSpPr txBox="1">
            <a:spLocks noGrp="1"/>
          </p:cNvSpPr>
          <p:nvPr>
            <p:ph type="title" idx="15"/>
          </p:nvPr>
        </p:nvSpPr>
        <p:spPr>
          <a:xfrm>
            <a:off x="2502383" y="73306"/>
            <a:ext cx="3858600" cy="9970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latin typeface="Times New Roman" panose="02020603050405020304" pitchFamily="18" charset="0"/>
                <a:cs typeface="Times New Roman" panose="02020603050405020304" pitchFamily="18" charset="0"/>
              </a:rPr>
              <a:t>NỘI DUNG</a:t>
            </a:r>
          </a:p>
        </p:txBody>
      </p:sp>
      <p:sp>
        <p:nvSpPr>
          <p:cNvPr id="902" name="Google Shape;902;p39"/>
          <p:cNvSpPr txBox="1">
            <a:spLocks noGrp="1"/>
          </p:cNvSpPr>
          <p:nvPr>
            <p:ph type="title" idx="2"/>
          </p:nvPr>
        </p:nvSpPr>
        <p:spPr>
          <a:xfrm>
            <a:off x="45490" y="1383337"/>
            <a:ext cx="1154731" cy="5020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01</a:t>
            </a:r>
            <a:endParaRPr sz="4800" dirty="0">
              <a:latin typeface="Times New Roman" panose="02020603050405020304" pitchFamily="18" charset="0"/>
              <a:cs typeface="Times New Roman" panose="02020603050405020304" pitchFamily="18" charset="0"/>
            </a:endParaRPr>
          </a:p>
        </p:txBody>
      </p:sp>
      <p:grpSp>
        <p:nvGrpSpPr>
          <p:cNvPr id="51" name="Google Shape;891;p39">
            <a:extLst>
              <a:ext uri="{FF2B5EF4-FFF2-40B4-BE49-F238E27FC236}">
                <a16:creationId xmlns:a16="http://schemas.microsoft.com/office/drawing/2014/main" id="{E40703B5-EA00-2D4A-8DB3-57C3B745BCDC}"/>
              </a:ext>
            </a:extLst>
          </p:cNvPr>
          <p:cNvGrpSpPr/>
          <p:nvPr/>
        </p:nvGrpSpPr>
        <p:grpSpPr>
          <a:xfrm rot="10800000">
            <a:off x="-223999" y="3329880"/>
            <a:ext cx="1781660" cy="1300131"/>
            <a:chOff x="6479785" y="1632505"/>
            <a:chExt cx="2337782" cy="1670638"/>
          </a:xfrm>
        </p:grpSpPr>
        <p:sp>
          <p:nvSpPr>
            <p:cNvPr id="52" name="Google Shape;892;p39">
              <a:extLst>
                <a:ext uri="{FF2B5EF4-FFF2-40B4-BE49-F238E27FC236}">
                  <a16:creationId xmlns:a16="http://schemas.microsoft.com/office/drawing/2014/main" id="{A7B0F6D0-D9F7-854A-8E8B-B837D31B34FB}"/>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893;p39">
              <a:extLst>
                <a:ext uri="{FF2B5EF4-FFF2-40B4-BE49-F238E27FC236}">
                  <a16:creationId xmlns:a16="http://schemas.microsoft.com/office/drawing/2014/main" id="{3371567E-782E-7546-8BFA-464767DC5CE7}"/>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894;p39">
              <a:extLst>
                <a:ext uri="{FF2B5EF4-FFF2-40B4-BE49-F238E27FC236}">
                  <a16:creationId xmlns:a16="http://schemas.microsoft.com/office/drawing/2014/main" id="{FC676B12-173F-5F42-9CC6-625A975F8C9F}"/>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895;p39">
              <a:extLst>
                <a:ext uri="{FF2B5EF4-FFF2-40B4-BE49-F238E27FC236}">
                  <a16:creationId xmlns:a16="http://schemas.microsoft.com/office/drawing/2014/main" id="{76E8FFE7-6F13-CB43-B42F-B540B994D3FA}"/>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83" name="Google Shape;883;p39"/>
          <p:cNvSpPr txBox="1">
            <a:spLocks noGrp="1"/>
          </p:cNvSpPr>
          <p:nvPr>
            <p:ph type="title" idx="4"/>
          </p:nvPr>
        </p:nvSpPr>
        <p:spPr>
          <a:xfrm>
            <a:off x="149781" y="3490346"/>
            <a:ext cx="948420" cy="8806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02</a:t>
            </a:r>
            <a:endParaRPr sz="4800" dirty="0">
              <a:latin typeface="Times New Roman" panose="02020603050405020304" pitchFamily="18" charset="0"/>
              <a:cs typeface="Times New Roman" panose="02020603050405020304" pitchFamily="18" charset="0"/>
            </a:endParaRPr>
          </a:p>
        </p:txBody>
      </p:sp>
      <p:sp>
        <p:nvSpPr>
          <p:cNvPr id="18" name="Google Shape;880;p39">
            <a:extLst>
              <a:ext uri="{FF2B5EF4-FFF2-40B4-BE49-F238E27FC236}">
                <a16:creationId xmlns:a16="http://schemas.microsoft.com/office/drawing/2014/main" id="{8C9FACFF-EDEB-FBA3-508A-14F60AA4559B}"/>
              </a:ext>
            </a:extLst>
          </p:cNvPr>
          <p:cNvSpPr txBox="1">
            <a:spLocks/>
          </p:cNvSpPr>
          <p:nvPr/>
        </p:nvSpPr>
        <p:spPr>
          <a:xfrm>
            <a:off x="6474548" y="791077"/>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kinh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tế</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xã</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hội</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19" name="Google Shape;891;p39">
            <a:extLst>
              <a:ext uri="{FF2B5EF4-FFF2-40B4-BE49-F238E27FC236}">
                <a16:creationId xmlns:a16="http://schemas.microsoft.com/office/drawing/2014/main" id="{636BD57F-297E-DDEF-E8DB-F208602CB386}"/>
              </a:ext>
            </a:extLst>
          </p:cNvPr>
          <p:cNvGrpSpPr/>
          <p:nvPr/>
        </p:nvGrpSpPr>
        <p:grpSpPr>
          <a:xfrm rot="10800000">
            <a:off x="4968293" y="1141621"/>
            <a:ext cx="1781660" cy="1300131"/>
            <a:chOff x="6479785" y="1632505"/>
            <a:chExt cx="2337782" cy="1670638"/>
          </a:xfrm>
        </p:grpSpPr>
        <p:sp>
          <p:nvSpPr>
            <p:cNvPr id="20" name="Google Shape;892;p39">
              <a:extLst>
                <a:ext uri="{FF2B5EF4-FFF2-40B4-BE49-F238E27FC236}">
                  <a16:creationId xmlns:a16="http://schemas.microsoft.com/office/drawing/2014/main" id="{0A377245-1B51-F697-0D26-F196D7C3117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893;p39">
              <a:extLst>
                <a:ext uri="{FF2B5EF4-FFF2-40B4-BE49-F238E27FC236}">
                  <a16:creationId xmlns:a16="http://schemas.microsoft.com/office/drawing/2014/main" id="{6CB85B0E-B29A-7002-F45B-7874075A5855}"/>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894;p39">
              <a:extLst>
                <a:ext uri="{FF2B5EF4-FFF2-40B4-BE49-F238E27FC236}">
                  <a16:creationId xmlns:a16="http://schemas.microsoft.com/office/drawing/2014/main" id="{C4CCBEDF-CE8C-C2F3-F130-95097C84DA99}"/>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895;p39">
              <a:extLst>
                <a:ext uri="{FF2B5EF4-FFF2-40B4-BE49-F238E27FC236}">
                  <a16:creationId xmlns:a16="http://schemas.microsoft.com/office/drawing/2014/main" id="{455A0F82-4156-1341-3A00-4774D68FD749}"/>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4" name="Google Shape;902;p39">
            <a:extLst>
              <a:ext uri="{FF2B5EF4-FFF2-40B4-BE49-F238E27FC236}">
                <a16:creationId xmlns:a16="http://schemas.microsoft.com/office/drawing/2014/main" id="{FB498573-433F-C7FD-142E-1FDB3C66D232}"/>
              </a:ext>
            </a:extLst>
          </p:cNvPr>
          <p:cNvSpPr txBox="1">
            <a:spLocks/>
          </p:cNvSpPr>
          <p:nvPr/>
        </p:nvSpPr>
        <p:spPr>
          <a:xfrm>
            <a:off x="5206252" y="1535737"/>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03</a:t>
            </a:r>
          </a:p>
        </p:txBody>
      </p:sp>
      <p:sp>
        <p:nvSpPr>
          <p:cNvPr id="25" name="Google Shape;880;p39">
            <a:extLst>
              <a:ext uri="{FF2B5EF4-FFF2-40B4-BE49-F238E27FC236}">
                <a16:creationId xmlns:a16="http://schemas.microsoft.com/office/drawing/2014/main" id="{1006D34D-AB71-373D-413D-6C56123933EC}"/>
              </a:ext>
            </a:extLst>
          </p:cNvPr>
          <p:cNvSpPr txBox="1">
            <a:spLocks/>
          </p:cNvSpPr>
          <p:nvPr/>
        </p:nvSpPr>
        <p:spPr>
          <a:xfrm>
            <a:off x="6433836" y="2891201"/>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văn</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hóa</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giáo</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dục</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26" name="Google Shape;891;p39">
            <a:extLst>
              <a:ext uri="{FF2B5EF4-FFF2-40B4-BE49-F238E27FC236}">
                <a16:creationId xmlns:a16="http://schemas.microsoft.com/office/drawing/2014/main" id="{3C353B88-4525-82EE-D316-A2687402A3E1}"/>
              </a:ext>
            </a:extLst>
          </p:cNvPr>
          <p:cNvGrpSpPr/>
          <p:nvPr/>
        </p:nvGrpSpPr>
        <p:grpSpPr>
          <a:xfrm rot="10800000">
            <a:off x="4978055" y="3259420"/>
            <a:ext cx="1781660" cy="1300131"/>
            <a:chOff x="6479785" y="1632505"/>
            <a:chExt cx="2337782" cy="1670638"/>
          </a:xfrm>
        </p:grpSpPr>
        <p:sp>
          <p:nvSpPr>
            <p:cNvPr id="27" name="Google Shape;892;p39">
              <a:extLst>
                <a:ext uri="{FF2B5EF4-FFF2-40B4-BE49-F238E27FC236}">
                  <a16:creationId xmlns:a16="http://schemas.microsoft.com/office/drawing/2014/main" id="{C0C44863-6F57-6471-C28C-77FAFA1EF7A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893;p39">
              <a:extLst>
                <a:ext uri="{FF2B5EF4-FFF2-40B4-BE49-F238E27FC236}">
                  <a16:creationId xmlns:a16="http://schemas.microsoft.com/office/drawing/2014/main" id="{533BA5E1-240C-7C58-FFED-B8352B8C1E6D}"/>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894;p39">
              <a:extLst>
                <a:ext uri="{FF2B5EF4-FFF2-40B4-BE49-F238E27FC236}">
                  <a16:creationId xmlns:a16="http://schemas.microsoft.com/office/drawing/2014/main" id="{F6FF5A49-C634-10A4-665F-6C6584A58768}"/>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895;p39">
              <a:extLst>
                <a:ext uri="{FF2B5EF4-FFF2-40B4-BE49-F238E27FC236}">
                  <a16:creationId xmlns:a16="http://schemas.microsoft.com/office/drawing/2014/main" id="{A9C9A1A7-11DB-9DFB-7F04-FE2DB803A6A5}"/>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1" name="Google Shape;902;p39">
            <a:extLst>
              <a:ext uri="{FF2B5EF4-FFF2-40B4-BE49-F238E27FC236}">
                <a16:creationId xmlns:a16="http://schemas.microsoft.com/office/drawing/2014/main" id="{017B225E-5724-3B15-D88D-52FEB3341021}"/>
              </a:ext>
            </a:extLst>
          </p:cNvPr>
          <p:cNvSpPr txBox="1">
            <a:spLocks/>
          </p:cNvSpPr>
          <p:nvPr/>
        </p:nvSpPr>
        <p:spPr>
          <a:xfrm>
            <a:off x="5216014" y="3653536"/>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04</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14:bounceEnd="50000">
                                          <p:cBhvr additive="base">
                                            <p:cTn id="7" dur="500" fill="hold"/>
                                            <p:tgtEl>
                                              <p:spTgt spid="8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14:bounceEnd="50000">
                                          <p:cBhvr additive="base">
                                            <p:cTn id="11" dur="500" fill="hold"/>
                                            <p:tgtEl>
                                              <p:spTgt spid="8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14:bounceEnd="50000">
                                          <p:cBhvr additive="base">
                                            <p:cTn id="15" dur="500" fill="hold"/>
                                            <p:tgtEl>
                                              <p:spTgt spid="8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14:bounceEnd="50000">
                                          <p:cBhvr additive="base">
                                            <p:cTn id="19" dur="500" fill="hold"/>
                                            <p:tgtEl>
                                              <p:spTgt spid="90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14:bounceEnd="50000">
                                          <p:cBhvr additive="base">
                                            <p:cTn id="23" dur="500" fill="hold"/>
                                            <p:tgtEl>
                                              <p:spTgt spid="90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14:bounceEnd="50000">
                                          <p:cBhvr additive="base">
                                            <p:cTn id="31" dur="500" fill="hold"/>
                                            <p:tgtEl>
                                              <p:spTgt spid="88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50000">
                                          <p:cBhvr additive="base">
                                            <p:cTn id="3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50000">
                                          <p:cBhvr additive="base">
                                            <p:cTn id="3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14:bounceEnd="50000">
                                          <p:cBhvr additive="base">
                                            <p:cTn id="4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14:bounceEnd="50000">
                                          <p:cBhvr additive="base">
                                            <p:cTn id="4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50000">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14:bounceEnd="50000">
                                          <p:cBhvr additive="base">
                                            <p:cTn id="5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14:bounceEnd="50000">
                                          <p:cBhvr additive="base">
                                            <p:cTn id="55"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cBhvr additive="base">
                                            <p:cTn id="11" dur="500" fill="hold"/>
                                            <p:tgtEl>
                                              <p:spTgt spid="882"/>
                                            </p:tgtEl>
                                            <p:attrNameLst>
                                              <p:attrName>ppt_x</p:attrName>
                                            </p:attrNameLst>
                                          </p:cBhvr>
                                          <p:tavLst>
                                            <p:tav tm="0">
                                              <p:val>
                                                <p:strVal val="#ppt_x"/>
                                              </p:val>
                                            </p:tav>
                                            <p:tav tm="100000">
                                              <p:val>
                                                <p:strVal val="#ppt_x"/>
                                              </p:val>
                                            </p:tav>
                                          </p:tavLst>
                                        </p:anim>
                                        <p:anim calcmode="lin" valueType="num">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cBhvr additive="base">
                                            <p:cTn id="15" dur="500" fill="hold"/>
                                            <p:tgtEl>
                                              <p:spTgt spid="891"/>
                                            </p:tgtEl>
                                            <p:attrNameLst>
                                              <p:attrName>ppt_x</p:attrName>
                                            </p:attrNameLst>
                                          </p:cBhvr>
                                          <p:tavLst>
                                            <p:tav tm="0">
                                              <p:val>
                                                <p:strVal val="#ppt_x"/>
                                              </p:val>
                                            </p:tav>
                                            <p:tav tm="100000">
                                              <p:val>
                                                <p:strVal val="#ppt_x"/>
                                              </p:val>
                                            </p:tav>
                                          </p:tavLst>
                                        </p:anim>
                                        <p:anim calcmode="lin" valueType="num">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cBhvr additive="base">
                                            <p:cTn id="19" dur="500" fill="hold"/>
                                            <p:tgtEl>
                                              <p:spTgt spid="901"/>
                                            </p:tgtEl>
                                            <p:attrNameLst>
                                              <p:attrName>ppt_x</p:attrName>
                                            </p:attrNameLst>
                                          </p:cBhvr>
                                          <p:tavLst>
                                            <p:tav tm="0">
                                              <p:val>
                                                <p:strVal val="#ppt_x"/>
                                              </p:val>
                                            </p:tav>
                                            <p:tav tm="100000">
                                              <p:val>
                                                <p:strVal val="#ppt_x"/>
                                              </p:val>
                                            </p:tav>
                                          </p:tavLst>
                                        </p:anim>
                                        <p:anim calcmode="lin" valueType="num">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cBhvr additive="base">
                                            <p:cTn id="23" dur="500" fill="hold"/>
                                            <p:tgtEl>
                                              <p:spTgt spid="902"/>
                                            </p:tgtEl>
                                            <p:attrNameLst>
                                              <p:attrName>ppt_x</p:attrName>
                                            </p:attrNameLst>
                                          </p:cBhvr>
                                          <p:tavLst>
                                            <p:tav tm="0">
                                              <p:val>
                                                <p:strVal val="#ppt_x"/>
                                              </p:val>
                                            </p:tav>
                                            <p:tav tm="100000">
                                              <p:val>
                                                <p:strVal val="#ppt_x"/>
                                              </p:val>
                                            </p:tav>
                                          </p:tavLst>
                                        </p:anim>
                                        <p:anim calcmode="lin" valueType="num">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cBhvr additive="base">
                                            <p:cTn id="31" dur="500" fill="hold"/>
                                            <p:tgtEl>
                                              <p:spTgt spid="883"/>
                                            </p:tgtEl>
                                            <p:attrNameLst>
                                              <p:attrName>ppt_x</p:attrName>
                                            </p:attrNameLst>
                                          </p:cBhvr>
                                          <p:tavLst>
                                            <p:tav tm="0">
                                              <p:val>
                                                <p:strVal val="#ppt_x"/>
                                              </p:val>
                                            </p:tav>
                                            <p:tav tm="100000">
                                              <p:val>
                                                <p:strVal val="#ppt_x"/>
                                              </p:val>
                                            </p:tav>
                                          </p:tavLst>
                                        </p:anim>
                                        <p:anim calcmode="lin" valueType="num">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59778" y="2328463"/>
              <a:ext cx="3239666" cy="1436291"/>
            </a:xfrm>
            <a:prstGeom prst="rect">
              <a:avLst/>
            </a:prstGeom>
            <a:noFill/>
          </p:spPr>
          <p:txBody>
            <a:bodyPr wrap="square" rtlCol="0">
              <a:spAutoFit/>
            </a:bodyPr>
            <a:lstStyle/>
            <a:p>
              <a:pPr algn="ctr" defTabSz="685783">
                <a:buClrTx/>
              </a:pPr>
              <a:r>
                <a:rPr lang="en-US" sz="3200" kern="1200" dirty="0" err="1">
                  <a:solidFill>
                    <a:prstClr val="black"/>
                  </a:solidFill>
                  <a:latin typeface="Times New Roman" panose="02020603050405020304" pitchFamily="18" charset="0"/>
                  <a:ea typeface="+mn-ea"/>
                  <a:cs typeface="Times New Roman" panose="02020603050405020304" pitchFamily="18" charset="0"/>
                </a:rPr>
                <a:t>Đâu</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là</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giai</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cấp</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thống</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trị</a:t>
              </a:r>
              <a:r>
                <a:rPr lang="en-US" sz="32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93591"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quan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lại</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chủ</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61137" y="3954857"/>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6356053" y="2768967"/>
            <a:ext cx="791328" cy="897197"/>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18816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57231" y="853158"/>
            <a:ext cx="4232191" cy="254991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916447" y="2218170"/>
              <a:ext cx="3622789"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nông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chính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sách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đây</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6379554" y="2719699"/>
            <a:ext cx="680443" cy="95766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Đắp</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đê</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41595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Ngụ</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binh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ư</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Cày</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tịch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điền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Chọn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giống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7" name="Oval 56">
            <a:hlinkClick r:id="rId16" action="ppaction://hlinksldjump"/>
            <a:extLst>
              <a:ext uri="{FF2B5EF4-FFF2-40B4-BE49-F238E27FC236}">
                <a16:creationId xmlns:a16="http://schemas.microsoft.com/office/drawing/2014/main" id="{C6B39EA6-B232-4316-A062-7912749809B5}"/>
              </a:ext>
            </a:extLst>
          </p:cNvPr>
          <p:cNvSpPr/>
          <p:nvPr/>
        </p:nvSpPr>
        <p:spPr>
          <a:xfrm>
            <a:off x="8313611" y="440400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6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ppt_y</p:attrName>
                                        </p:attrNameLst>
                                      </p:cBhvr>
                                      <p:tavLst>
                                        <p:tav tm="0">
                                          <p:val>
                                            <p:strVal val="#ppt_y+#ppt_h*1.125000"/>
                                          </p:val>
                                        </p:tav>
                                        <p:tav tm="100000">
                                          <p:val>
                                            <p:strVal val="#ppt_y"/>
                                          </p:val>
                                        </p:tav>
                                      </p:tavLst>
                                    </p:anim>
                                    <p:animEffect transition="in" filter="wipe(up)">
                                      <p:cBhvr>
                                        <p:cTn id="33" dur="500"/>
                                        <p:tgtEl>
                                          <p:spTgt spid="2"/>
                                        </p:tgtEl>
                                      </p:cBhvr>
                                    </p:animEffec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3000" fill="hold" nodeType="withEffect">
                                  <p:stCondLst>
                                    <p:cond delay="0"/>
                                  </p:stCondLst>
                                  <p:childTnLst>
                                    <p:animClr clrSpc="rgb" dir="cw">
                                      <p:cBhvr>
                                        <p:cTn id="38" dur="500" fill="hold"/>
                                        <p:tgtEl>
                                          <p:spTgt spid="40"/>
                                        </p:tgtEl>
                                        <p:attrNameLst>
                                          <p:attrName>fillcolor</p:attrName>
                                        </p:attrNameLst>
                                      </p:cBhvr>
                                      <p:to>
                                        <a:srgbClr val="00B050"/>
                                      </p:to>
                                    </p:animClr>
                                    <p:set>
                                      <p:cBhvr>
                                        <p:cTn id="39" dur="500" fill="hold"/>
                                        <p:tgtEl>
                                          <p:spTgt spid="40"/>
                                        </p:tgtEl>
                                        <p:attrNameLst>
                                          <p:attrName>fill.type</p:attrName>
                                        </p:attrNameLst>
                                      </p:cBhvr>
                                      <p:to>
                                        <p:strVal val="solid"/>
                                      </p:to>
                                    </p:set>
                                    <p:set>
                                      <p:cBhvr>
                                        <p:cTn id="40" dur="500" fill="hold"/>
                                        <p:tgtEl>
                                          <p:spTgt spid="40"/>
                                        </p:tgtEl>
                                        <p:attrNameLst>
                                          <p:attrName>fill.on</p:attrName>
                                        </p:attrNameLst>
                                      </p:cBhvr>
                                      <p:to>
                                        <p:strVal val="true"/>
                                      </p:to>
                                    </p:set>
                                  </p:childTnLst>
                                </p:cTn>
                              </p:par>
                              <p:par>
                                <p:cTn id="41" presetID="1" presetClass="exit" presetSubtype="0" fill="hold"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375E-6 1.11111E-6 L 0.61758 -0.00556 " pathEditMode="relative" rAng="0" ptsTypes="AA">
                                      <p:cBhvr>
                                        <p:cTn id="46" dur="2000" fill="hold"/>
                                        <p:tgtEl>
                                          <p:spTgt spid="29"/>
                                        </p:tgtEl>
                                        <p:attrNameLst>
                                          <p:attrName>ppt_x</p:attrName>
                                          <p:attrName>ppt_y</p:attrName>
                                        </p:attrNameLst>
                                      </p:cBhvr>
                                      <p:rCtr x="30872" y="-278"/>
                                    </p:animMotion>
                                  </p:childTnLst>
                                </p:cTn>
                              </p:par>
                              <p:par>
                                <p:cTn id="47" presetID="6" presetClass="emph" presetSubtype="0" fill="hold" nodeType="withEffect">
                                  <p:stCondLst>
                                    <p:cond delay="500"/>
                                  </p:stCondLst>
                                  <p:childTnLst>
                                    <p:animScale>
                                      <p:cBhvr>
                                        <p:cTn id="48" dur="1000" fill="hold"/>
                                        <p:tgtEl>
                                          <p:spTgt spid="29"/>
                                        </p:tgtEl>
                                      </p:cBhvr>
                                      <p:by x="500000" y="500000"/>
                                    </p:animScale>
                                  </p:childTnLst>
                                </p:cTn>
                              </p:par>
                              <p:par>
                                <p:cTn id="49" presetID="1" presetClass="exit" presetSubtype="0" fill="hold" nodeType="withEffect">
                                  <p:stCondLst>
                                    <p:cond delay="15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15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2000"/>
                            </p:stCondLst>
                            <p:childTnLst>
                              <p:par>
                                <p:cTn id="54" presetID="22" presetClass="exit" presetSubtype="4" fill="hold" nodeType="after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04167E-6 -4.07407E-6 L -0.0013 0.17593 " pathEditMode="relative" rAng="0" ptsTypes="AA">
                                      <p:cBhvr>
                                        <p:cTn id="58" dur="500" fill="hold"/>
                                        <p:tgtEl>
                                          <p:spTgt spid="13"/>
                                        </p:tgtEl>
                                        <p:attrNameLst>
                                          <p:attrName>ppt_x</p:attrName>
                                          <p:attrName>ppt_y</p:attrName>
                                        </p:attrNameLst>
                                      </p:cBhvr>
                                      <p:rCtr x="-65" y="8796"/>
                                    </p:animMotion>
                                  </p:childTnLst>
                                </p:cTn>
                              </p:par>
                              <p:par>
                                <p:cTn id="59" presetID="22" presetClass="exit" presetSubtype="4" fill="hold" nodeType="withEffect">
                                  <p:stCondLst>
                                    <p:cond delay="0"/>
                                  </p:stCondLst>
                                  <p:childTnLst>
                                    <p:animEffect transition="out" filter="wipe(down)">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4.07407E-6 L -0.0013 0.17593 " pathEditMode="relative" rAng="0" ptsTypes="AA">
                                      <p:cBhvr>
                                        <p:cTn id="63" dur="500" fill="hold"/>
                                        <p:tgtEl>
                                          <p:spTgt spid="32"/>
                                        </p:tgtEl>
                                        <p:attrNameLst>
                                          <p:attrName>ppt_x</p:attrName>
                                          <p:attrName>ppt_y</p:attrName>
                                        </p:attrNameLst>
                                      </p:cBhvr>
                                      <p:rCtr x="-65" y="8796"/>
                                    </p:animMotion>
                                  </p:childTnLst>
                                </p:cTn>
                              </p:par>
                              <p:par>
                                <p:cTn id="64" presetID="1" presetClass="exit" presetSubtype="0" fill="hold" nodeType="withEffect">
                                  <p:stCondLst>
                                    <p:cond delay="50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47"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par>
                                <p:cTn id="74" presetID="1" presetClass="emph" presetSubtype="2" repeatCount="3000" fill="hold" nodeType="withEffect">
                                  <p:stCondLst>
                                    <p:cond delay="0"/>
                                  </p:stCondLst>
                                  <p:childTnLst>
                                    <p:animClr clrSpc="rgb" dir="cw">
                                      <p:cBhvr>
                                        <p:cTn id="75" dur="1000" fill="hold"/>
                                        <p:tgtEl>
                                          <p:spTgt spid="37"/>
                                        </p:tgtEl>
                                        <p:attrNameLst>
                                          <p:attrName>fillcolor</p:attrName>
                                        </p:attrNameLst>
                                      </p:cBhvr>
                                      <p:to>
                                        <a:srgbClr val="FF0000"/>
                                      </p:to>
                                    </p:animClr>
                                    <p:set>
                                      <p:cBhvr>
                                        <p:cTn id="76" dur="1000" fill="hold"/>
                                        <p:tgtEl>
                                          <p:spTgt spid="37"/>
                                        </p:tgtEl>
                                        <p:attrNameLst>
                                          <p:attrName>fill.type</p:attrName>
                                        </p:attrNameLst>
                                      </p:cBhvr>
                                      <p:to>
                                        <p:strVal val="solid"/>
                                      </p:to>
                                    </p:set>
                                    <p:set>
                                      <p:cBhvr>
                                        <p:cTn id="77"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2"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1" presetClass="emph" presetSubtype="2" repeatCount="3000" fill="hold" nodeType="withEffect">
                                  <p:stCondLst>
                                    <p:cond delay="0"/>
                                  </p:stCondLst>
                                  <p:childTnLst>
                                    <p:animClr clrSpc="rgb" dir="cw">
                                      <p:cBhvr>
                                        <p:cTn id="87" dur="1000" fill="hold"/>
                                        <p:tgtEl>
                                          <p:spTgt spid="52"/>
                                        </p:tgtEl>
                                        <p:attrNameLst>
                                          <p:attrName>fillcolor</p:attrName>
                                        </p:attrNameLst>
                                      </p:cBhvr>
                                      <p:to>
                                        <a:srgbClr val="FF0000"/>
                                      </p:to>
                                    </p:animClr>
                                    <p:set>
                                      <p:cBhvr>
                                        <p:cTn id="88" dur="1000" fill="hold"/>
                                        <p:tgtEl>
                                          <p:spTgt spid="52"/>
                                        </p:tgtEl>
                                        <p:attrNameLst>
                                          <p:attrName>fill.type</p:attrName>
                                        </p:attrNameLst>
                                      </p:cBhvr>
                                      <p:to>
                                        <p:strVal val="solid"/>
                                      </p:to>
                                    </p:set>
                                    <p:set>
                                      <p:cBhvr>
                                        <p:cTn id="89"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par>
                                <p:cTn id="98" presetID="1" presetClass="emph" presetSubtype="2" repeatCount="3000" fill="hold" nodeType="withEffect">
                                  <p:stCondLst>
                                    <p:cond delay="0"/>
                                  </p:stCondLst>
                                  <p:childTnLst>
                                    <p:animClr clrSpc="rgb" dir="cw">
                                      <p:cBhvr>
                                        <p:cTn id="99" dur="1000" fill="hold"/>
                                        <p:tgtEl>
                                          <p:spTgt spid="55"/>
                                        </p:tgtEl>
                                        <p:attrNameLst>
                                          <p:attrName>fillcolor</p:attrName>
                                        </p:attrNameLst>
                                      </p:cBhvr>
                                      <p:to>
                                        <a:srgbClr val="FF0000"/>
                                      </p:to>
                                    </p:animClr>
                                    <p:set>
                                      <p:cBhvr>
                                        <p:cTn id="100" dur="1000" fill="hold"/>
                                        <p:tgtEl>
                                          <p:spTgt spid="55"/>
                                        </p:tgtEl>
                                        <p:attrNameLst>
                                          <p:attrName>fill.type</p:attrName>
                                        </p:attrNameLst>
                                      </p:cBhvr>
                                      <p:to>
                                        <p:strVal val="solid"/>
                                      </p:to>
                                    </p:set>
                                    <p:set>
                                      <p:cBhvr>
                                        <p:cTn id="101"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1000"/>
                                        <p:tgtEl>
                                          <p:spTgt spid="37"/>
                                        </p:tgtEl>
                                      </p:cBhvr>
                                    </p:animEffect>
                                    <p:anim calcmode="lin" valueType="num">
                                      <p:cBhvr>
                                        <p:cTn id="108" dur="1000" fill="hold"/>
                                        <p:tgtEl>
                                          <p:spTgt spid="37"/>
                                        </p:tgtEl>
                                        <p:attrNameLst>
                                          <p:attrName>ppt_x</p:attrName>
                                        </p:attrNameLst>
                                      </p:cBhvr>
                                      <p:tavLst>
                                        <p:tav tm="0">
                                          <p:val>
                                            <p:strVal val="#ppt_x"/>
                                          </p:val>
                                        </p:tav>
                                        <p:tav tm="100000">
                                          <p:val>
                                            <p:strVal val="#ppt_x"/>
                                          </p:val>
                                        </p:tav>
                                      </p:tavLst>
                                    </p:anim>
                                    <p:anim calcmode="lin" valueType="num">
                                      <p:cBhvr>
                                        <p:cTn id="109" dur="10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iterate type="lt">
                                    <p:tmPct val="0"/>
                                  </p:iterate>
                                  <p:childTnLst>
                                    <p:set>
                                      <p:cBhvr>
                                        <p:cTn id="116" dur="1" fill="hold">
                                          <p:stCondLst>
                                            <p:cond delay="0"/>
                                          </p:stCondLst>
                                        </p:cTn>
                                        <p:tgtEl>
                                          <p:spTgt spid="40"/>
                                        </p:tgtEl>
                                        <p:attrNameLst>
                                          <p:attrName>style.visibility</p:attrName>
                                        </p:attrNameLst>
                                      </p:cBhvr>
                                      <p:to>
                                        <p:strVal val="visible"/>
                                      </p:to>
                                    </p:set>
                                    <p:animEffect transition="in" filter="fade">
                                      <p:cBhvr>
                                        <p:cTn id="117" dur="1000"/>
                                        <p:tgtEl>
                                          <p:spTgt spid="40"/>
                                        </p:tgtEl>
                                      </p:cBhvr>
                                    </p:animEffect>
                                    <p:anim calcmode="lin" valueType="num">
                                      <p:cBhvr>
                                        <p:cTn id="118" dur="1000" fill="hold"/>
                                        <p:tgtEl>
                                          <p:spTgt spid="40"/>
                                        </p:tgtEl>
                                        <p:attrNameLst>
                                          <p:attrName>ppt_x</p:attrName>
                                        </p:attrNameLst>
                                      </p:cBhvr>
                                      <p:tavLst>
                                        <p:tav tm="0">
                                          <p:val>
                                            <p:strVal val="#ppt_x"/>
                                          </p:val>
                                        </p:tav>
                                        <p:tav tm="100000">
                                          <p:val>
                                            <p:strVal val="#ppt_x"/>
                                          </p:val>
                                        </p:tav>
                                      </p:tavLst>
                                    </p:anim>
                                    <p:anim calcmode="lin" valueType="num">
                                      <p:cBhvr>
                                        <p:cTn id="119" dur="1000" fill="hold"/>
                                        <p:tgtEl>
                                          <p:spTgt spid="4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anim calcmode="lin" valueType="num">
                                      <p:cBhvr>
                                        <p:cTn id="123" dur="1000" fill="hold"/>
                                        <p:tgtEl>
                                          <p:spTgt spid="41"/>
                                        </p:tgtEl>
                                        <p:attrNameLst>
                                          <p:attrName>ppt_x</p:attrName>
                                        </p:attrNameLst>
                                      </p:cBhvr>
                                      <p:tavLst>
                                        <p:tav tm="0">
                                          <p:val>
                                            <p:strVal val="#ppt_x"/>
                                          </p:val>
                                        </p:tav>
                                        <p:tav tm="100000">
                                          <p:val>
                                            <p:strVal val="#ppt_x"/>
                                          </p:val>
                                        </p:tav>
                                      </p:tavLst>
                                    </p:anim>
                                    <p:anim calcmode="lin" valueType="num">
                                      <p:cBhvr>
                                        <p:cTn id="124" dur="1000" fill="hold"/>
                                        <p:tgtEl>
                                          <p:spTgt spid="4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repeatCount="3000" fill="hold" nodeType="clickEffect">
                                  <p:stCondLst>
                                    <p:cond delay="0"/>
                                  </p:stCondLst>
                                  <p:childTnLst>
                                    <p:animClr clrSpc="rgb" dir="cw">
                                      <p:cBhvr>
                                        <p:cTn id="149" dur="1000" fill="hold"/>
                                        <p:tgtEl>
                                          <p:spTgt spid="40"/>
                                        </p:tgtEl>
                                        <p:attrNameLst>
                                          <p:attrName>fillcolor</p:attrName>
                                        </p:attrNameLst>
                                      </p:cBhvr>
                                      <p:to>
                                        <a:srgbClr val="00B050"/>
                                      </p:to>
                                    </p:animClr>
                                    <p:set>
                                      <p:cBhvr>
                                        <p:cTn id="150" dur="1000" fill="hold"/>
                                        <p:tgtEl>
                                          <p:spTgt spid="40"/>
                                        </p:tgtEl>
                                        <p:attrNameLst>
                                          <p:attrName>fill.type</p:attrName>
                                        </p:attrNameLst>
                                      </p:cBhvr>
                                      <p:to>
                                        <p:strVal val="solid"/>
                                      </p:to>
                                    </p:set>
                                    <p:set>
                                      <p:cBhvr>
                                        <p:cTn id="151"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37" grpId="0" animBg="1"/>
      <p:bldP spid="37" grpId="1" animBg="1"/>
      <p:bldP spid="38" grpId="0"/>
      <p:bldP spid="40" grpId="0" animBg="1"/>
      <p:bldP spid="40" grpId="1" animBg="1"/>
      <p:bldP spid="41" grpId="0"/>
      <p:bldP spid="52" grpId="0" animBg="1"/>
      <p:bldP spid="52" grpId="1" animBg="1"/>
      <p:bldP spid="53" grpId="0"/>
      <p:bldP spid="55" grpId="0" animBg="1"/>
      <p:bldP spid="55" grpId="1" animBg="1"/>
      <p:bldP spid="56" grpId="0"/>
      <p:bldP spid="57" grpId="0" animBg="1"/>
      <p:bldP spid="57" grpId="1" animBg="1"/>
      <p:bldP spid="57"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47309" y="1072513"/>
            <a:ext cx="4068547" cy="2302075"/>
            <a:chOff x="2844110" y="1577082"/>
            <a:chExt cx="5424729"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2844110" y="1577082"/>
              <a:ext cx="5424729"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645094" y="2153170"/>
              <a:ext cx="3851604" cy="1846660"/>
            </a:xfrm>
            <a:prstGeom prst="rect">
              <a:avLst/>
            </a:prstGeom>
            <a:noFill/>
          </p:spPr>
          <p:txBody>
            <a:bodyPr wrap="square" rtlCol="0">
              <a:spAutoFit/>
            </a:bodyPr>
            <a:lstStyle/>
            <a:p>
              <a:pPr algn="ctr" defTabSz="685783">
                <a:buClrTx/>
              </a:pPr>
              <a:r>
                <a:rPr lang="en-US" sz="2800" kern="1200" dirty="0" err="1">
                  <a:solidFill>
                    <a:prstClr val="black"/>
                  </a:solidFill>
                  <a:latin typeface="Times New Roman" panose="02020603050405020304" pitchFamily="18" charset="0"/>
                  <a:ea typeface="+mn-ea"/>
                  <a:cs typeface="Times New Roman" panose="02020603050405020304" pitchFamily="18" charset="0"/>
                </a:rPr>
                <a:t>Vị</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vua</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đã</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tiến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hành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cày</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tịch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điền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năm</a:t>
              </a:r>
              <a:r>
                <a:rPr lang="en-US" sz="2800" kern="1200" dirty="0">
                  <a:solidFill>
                    <a:prstClr val="black"/>
                  </a:solidFill>
                  <a:latin typeface="Times New Roman" panose="02020603050405020304" pitchFamily="18" charset="0"/>
                  <a:ea typeface="+mn-ea"/>
                  <a:cs typeface="Times New Roman" panose="02020603050405020304" pitchFamily="18" charset="0"/>
                </a:rPr>
                <a:t> 1038?</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407683" y="3951160"/>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91688"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2"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lvl="0" algn="ctr" defTabSz="685783">
              <a:buClrTx/>
            </a:pP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Thần</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Tổ</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6294776" y="2606591"/>
            <a:ext cx="791327" cy="1182963"/>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4" name="Oval 43">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495131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6.25E-7 7.40741E-7 L -0.0013 0.17593 " pathEditMode="relative" rAng="0" ptsTypes="AA">
                                      <p:cBhvr>
                                        <p:cTn id="71" dur="500" fill="hold"/>
                                        <p:tgtEl>
                                          <p:spTgt spid="43"/>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4" grpId="0" animBg="1"/>
      <p:bldP spid="44" grpId="1" animBg="1"/>
      <p:bldP spid="4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369280" y="918112"/>
            <a:ext cx="4148412" cy="2305199"/>
            <a:chOff x="3226806" y="1577082"/>
            <a:chExt cx="5042033" cy="3073598"/>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44786" y="2065358"/>
              <a:ext cx="3239666" cy="2585322"/>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Nơi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trung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tâm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buôn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bán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với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nước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ngoài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rất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sầm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uất</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Thăng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Long</a:t>
            </a: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82604"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Bến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Đồn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Nẵng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Hội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An </a:t>
            </a: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icture containing snow&#10;&#10;Description automatically generated">
            <a:extLst>
              <a:ext uri="{FF2B5EF4-FFF2-40B4-BE49-F238E27FC236}">
                <a16:creationId xmlns:a16="http://schemas.microsoft.com/office/drawing/2014/main" id="{24BD13A6-42BD-4873-AAFF-F212D84800B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292625" y="2514615"/>
            <a:ext cx="924626" cy="1154631"/>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82425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875E-6 2.59259E-6 L -0.0013 0.17592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164315"/>
              <a:ext cx="3239666"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Giai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cấp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chiếm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trong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dân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cư</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59551"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Thợ</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erson wearing a costume&#10;&#10;Description automatically generated">
            <a:extLst>
              <a:ext uri="{FF2B5EF4-FFF2-40B4-BE49-F238E27FC236}">
                <a16:creationId xmlns:a16="http://schemas.microsoft.com/office/drawing/2014/main" id="{BFE9A73D-1266-42BA-9DB7-5516AF50CB9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6382856" y="2423473"/>
            <a:ext cx="791328" cy="1285908"/>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17234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3.95833E-6 -4.81481E-6 L -0.00131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3" grpId="0" animBg="1"/>
      <p:bldP spid="43" grpId="1" animBg="1"/>
      <p:bldP spid="4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5"/>
          <p:cNvSpPr txBox="1">
            <a:spLocks noGrp="1"/>
          </p:cNvSpPr>
          <p:nvPr>
            <p:ph type="ctrTitle"/>
          </p:nvPr>
        </p:nvSpPr>
        <p:spPr>
          <a:xfrm>
            <a:off x="-275200" y="140050"/>
            <a:ext cx="4325700" cy="13887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latin typeface="SNELL ROUNDHAND BLACK" panose="02000603080000090004" pitchFamily="2" charset="77"/>
              </a:rPr>
              <a:t>Thanks</a:t>
            </a:r>
          </a:p>
        </p:txBody>
      </p:sp>
      <p:sp>
        <p:nvSpPr>
          <p:cNvPr id="4" name="Rectangle 3">
            <a:extLst>
              <a:ext uri="{FF2B5EF4-FFF2-40B4-BE49-F238E27FC236}">
                <a16:creationId xmlns:a16="http://schemas.microsoft.com/office/drawing/2014/main" id="{A426CE41-F034-B74F-B1A9-27D34C8FAD46}"/>
              </a:ext>
            </a:extLst>
          </p:cNvPr>
          <p:cNvSpPr/>
          <p:nvPr/>
        </p:nvSpPr>
        <p:spPr>
          <a:xfrm>
            <a:off x="4314825" y="2714625"/>
            <a:ext cx="4829175" cy="1728788"/>
          </a:xfrm>
          <a:prstGeom prst="rect">
            <a:avLst/>
          </a:prstGeom>
          <a:solidFill>
            <a:srgbClr val="F3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A91F34C3-DF9B-F74A-A285-AFDA34355B3D}"/>
              </a:ext>
            </a:extLst>
          </p:cNvPr>
          <p:cNvSpPr/>
          <p:nvPr/>
        </p:nvSpPr>
        <p:spPr>
          <a:xfrm>
            <a:off x="4021924" y="140050"/>
            <a:ext cx="5093500" cy="5003450"/>
          </a:xfrm>
          <a:prstGeom prst="roundRect">
            <a:avLst/>
          </a:prstGeom>
          <a:solidFill>
            <a:schemeClr val="accent2">
              <a:lumMod val="9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69F6914-F8E9-7444-B632-DE3CF57EFD03}"/>
              </a:ext>
            </a:extLst>
          </p:cNvPr>
          <p:cNvSpPr/>
          <p:nvPr/>
        </p:nvSpPr>
        <p:spPr>
          <a:xfrm>
            <a:off x="5360651" y="140050"/>
            <a:ext cx="241604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Dặn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dò</a:t>
            </a: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2DC315D2-0F02-2442-9BDD-477DF61FC705}"/>
              </a:ext>
            </a:extLst>
          </p:cNvPr>
          <p:cNvSpPr/>
          <p:nvPr/>
        </p:nvSpPr>
        <p:spPr>
          <a:xfrm>
            <a:off x="4179086" y="1293286"/>
            <a:ext cx="4936338"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Học bài cũ, làm bài tập trong SGK</a:t>
            </a:r>
          </a:p>
          <a:p>
            <a:r>
              <a:rPr lang="vi-VN" sz="3200" dirty="0">
                <a:latin typeface="Times New Roman" panose="02020603050405020304" pitchFamily="18" charset="0"/>
                <a:cs typeface="Times New Roman" panose="02020603050405020304" pitchFamily="18" charset="0"/>
              </a:rPr>
              <a:t>Chuẩn bị bài </a:t>
            </a:r>
            <a:r>
              <a:rPr lang="vi-VN" sz="3200">
                <a:latin typeface="Times New Roman" panose="02020603050405020304" pitchFamily="18" charset="0"/>
                <a:cs typeface="Times New Roman" panose="02020603050405020304" pitchFamily="18" charset="0"/>
              </a:rPr>
              <a:t>mới:</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fill="hold"/>
                                        <p:tgtEl>
                                          <p:spTgt spid="606"/>
                                        </p:tgtEl>
                                        <p:attrNameLst>
                                          <p:attrName>ppt_x</p:attrName>
                                        </p:attrNameLst>
                                      </p:cBhvr>
                                      <p:tavLst>
                                        <p:tav tm="0">
                                          <p:val>
                                            <p:strVal val="#ppt_x"/>
                                          </p:val>
                                        </p:tav>
                                        <p:tav tm="100000">
                                          <p:val>
                                            <p:strVal val="#ppt_x"/>
                                          </p:val>
                                        </p:tav>
                                      </p:tavLst>
                                    </p:anim>
                                    <p:anim calcmode="lin" valueType="num">
                                      <p:cBhvr additive="base">
                                        <p:cTn id="8" dur="500" fill="hold"/>
                                        <p:tgtEl>
                                          <p:spTgt spid="6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4" grpId="0" animBg="1"/>
      <p:bldP spid="6"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3.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kinh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tế</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xã</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hội</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a.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kinh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tế</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Nông nghiệp: Nhà Lý thực hiện nhiều biện pháp thúc đẩy sản xuất nông nghiệp.</a:t>
            </a:r>
          </a:p>
        </p:txBody>
      </p:sp>
      <p:sp>
        <p:nvSpPr>
          <p:cNvPr id="4" name="Rectangle: Rounded Corners 3">
            <a:extLst>
              <a:ext uri="{FF2B5EF4-FFF2-40B4-BE49-F238E27FC236}">
                <a16:creationId xmlns:a16="http://schemas.microsoft.com/office/drawing/2014/main" id="{204D023C-4015-191D-0C00-9E9D357FEF98}"/>
              </a:ext>
            </a:extLst>
          </p:cNvPr>
          <p:cNvSpPr/>
          <p:nvPr/>
        </p:nvSpPr>
        <p:spPr>
          <a:xfrm>
            <a:off x="299826" y="1957795"/>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Nhà Lý đã thực hiện chính sách gì để phát triển sản xuất nông nghiệp?</a:t>
            </a:r>
          </a:p>
        </p:txBody>
      </p:sp>
    </p:spTree>
    <p:extLst>
      <p:ext uri="{BB962C8B-B14F-4D97-AF65-F5344CB8AC3E}">
        <p14:creationId xmlns:p14="http://schemas.microsoft.com/office/powerpoint/2010/main" val="41140730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8980227" cy="967641"/>
            <a:chOff x="0" y="40944"/>
            <a:chExt cx="8980227" cy="967641"/>
          </a:xfrm>
        </p:grpSpPr>
        <p:sp>
          <p:nvSpPr>
            <p:cNvPr id="1926" name="Google Shape;1926;p40"/>
            <p:cNvSpPr/>
            <p:nvPr/>
          </p:nvSpPr>
          <p:spPr>
            <a:xfrm>
              <a:off x="0" y="40944"/>
              <a:ext cx="8980227" cy="915416"/>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63772" y="54478"/>
              <a:ext cx="8611927" cy="954107"/>
            </a:xfrm>
            <a:prstGeom prst="rect">
              <a:avLst/>
            </a:prstGeom>
            <a:noFill/>
          </p:spPr>
          <p:txBody>
            <a:bodyPr wrap="square" rtlCol="0">
              <a:spAutoFit/>
            </a:bodyPr>
            <a:lstStyle/>
            <a:p>
              <a:pPr lvl="0"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3419470726"/>
              </p:ext>
            </p:extLst>
          </p:nvPr>
        </p:nvGraphicFramePr>
        <p:xfrm>
          <a:off x="163773" y="792341"/>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31451DFD-F39F-1217-EBF3-1675774CBB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23" t="8678" r="7901" b="28724"/>
          <a:stretch/>
        </p:blipFill>
        <p:spPr bwMode="auto">
          <a:xfrm>
            <a:off x="762000" y="1739900"/>
            <a:ext cx="1389334" cy="1244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3471B6-9EAD-498D-7E8F-1E73F41286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830" b="24444"/>
          <a:stretch/>
        </p:blipFill>
        <p:spPr bwMode="auto">
          <a:xfrm>
            <a:off x="3490529" y="1591971"/>
            <a:ext cx="1999167" cy="124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9DDC5BD-AF1C-D24C-F13D-D17F9F9AD0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260" t="9888" b="17967"/>
          <a:stretch/>
        </p:blipFill>
        <p:spPr bwMode="auto">
          <a:xfrm>
            <a:off x="6672757" y="1591971"/>
            <a:ext cx="1999167" cy="134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673600" y="306248"/>
            <a:ext cx="44704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Ngụ binh ư nông là “gửi binh ở nông”: Gửi quân vào nông nghiệp. Được xác định với các hoạt động thực hiện trong thời bình. Khi đó, binh lính không tham gia vào các hoạt động chiến tranh bảo vệ đất nước. Thay vào đó, cần cố gắng thực hiện các công việc phát triển đất nước. </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477398" y="12700"/>
            <a:ext cx="3501278" cy="646331"/>
          </a:xfrm>
          <a:prstGeom prst="rect">
            <a:avLst/>
          </a:prstGeom>
          <a:noFill/>
        </p:spPr>
        <p:txBody>
          <a:bodyPr wrap="none" lIns="91440" tIns="45720" rIns="91440" bIns="45720">
            <a:spAutoFit/>
          </a:bodyPr>
          <a:lstStyle/>
          <a:p>
            <a:pPr algn="ct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Ngụ</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binh</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nông</a:t>
            </a:r>
            <a:endPar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2" name="Picture 4" descr="Chính sách &quot;Ngụ binh ư nông&quot; thời Đinh - Lê - Lý - Trần - Hậu Lê trong dòng  lịch sử Việt Nam - LỊCH SỬ VIỆT NAM - YÊU SỬ VIỆT - VIETNAMESE HISTORY -  HISTORY OF VIETNAM">
            <a:extLst>
              <a:ext uri="{FF2B5EF4-FFF2-40B4-BE49-F238E27FC236}">
                <a16:creationId xmlns:a16="http://schemas.microsoft.com/office/drawing/2014/main" id="{C0B11F87-B850-A8DC-6693-543BAC0E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030"/>
            <a:ext cx="4572000" cy="447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48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572000" y="12700"/>
            <a:ext cx="4470400"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Mùa xuân năm 1038, vua Lý Thái Tông ra Bố Hải Khẩu (Thái Bình) cày tịch điền. Vua đích thân tế Thần Nông rồi tự cày những đường đầu tiên. Có người can rằng: “Đó là công việc của nông phu bê hạ việc gì làm thế”. Vua nói:  “Trẫm không tự mình cày cấy thì lấy gì làm xôi cúng, lấy gì cho thiên hạ nói theo”.</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87872" y="12700"/>
            <a:ext cx="4280338" cy="584775"/>
          </a:xfrm>
          <a:prstGeom prst="rect">
            <a:avLst/>
          </a:prstGeom>
          <a:noFill/>
        </p:spPr>
        <p:txBody>
          <a:bodyPr wrap="none" lIns="91440" tIns="45720" rIns="91440" bIns="45720">
            <a:spAutoFit/>
          </a:bodyPr>
          <a:lstStyle/>
          <a:p>
            <a:pPr algn="ctr"/>
            <a:r>
              <a:rPr lang="en-US" sz="3200" b="1"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CÀY TỊCH ĐIỀN 1038</a:t>
            </a:r>
          </a:p>
        </p:txBody>
      </p:sp>
      <p:pic>
        <p:nvPicPr>
          <p:cNvPr id="5122" name="Picture 2" descr="Lý Thái Tông - Vị Hoàng đế mang trái tim Nhà Phật trên lưng ngựa. - LỊCH SỬ  VIỆT NAM - YÊU SỬ VIỆT - VIETNAMESE HISTORY - HISTORY OF VIETNAM">
            <a:extLst>
              <a:ext uri="{FF2B5EF4-FFF2-40B4-BE49-F238E27FC236}">
                <a16:creationId xmlns:a16="http://schemas.microsoft.com/office/drawing/2014/main" id="{2C005653-B6E3-74B4-05D3-349E2CEE9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8" t="6054" r="21914" b="5807"/>
          <a:stretch/>
        </p:blipFill>
        <p:spPr bwMode="auto">
          <a:xfrm>
            <a:off x="101600" y="597474"/>
            <a:ext cx="4470400" cy="4425117"/>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DC4D22-86F7-C386-A951-390237B94E20}"/>
              </a:ext>
            </a:extLst>
          </p:cNvPr>
          <p:cNvSpPr/>
          <p:nvPr/>
        </p:nvSpPr>
        <p:spPr>
          <a:xfrm>
            <a:off x="1057443" y="4617761"/>
            <a:ext cx="2558714" cy="461665"/>
          </a:xfrm>
          <a:prstGeom prst="rect">
            <a:avLst/>
          </a:prstGeom>
          <a:solidFill>
            <a:schemeClr val="tx1"/>
          </a:solidFill>
          <a:ln>
            <a:noFill/>
          </a:ln>
        </p:spPr>
        <p:txBody>
          <a:bodyPr wrap="none">
            <a:spAutoFit/>
          </a:bodyPr>
          <a:lstStyle/>
          <a:p>
            <a:r>
              <a:rPr lang="vi-VN" sz="2400" dirty="0">
                <a:solidFill>
                  <a:srgbClr val="FFFF00"/>
                </a:solidFill>
                <a:latin typeface="Times New Roman" panose="02020603050405020304" pitchFamily="18" charset="0"/>
                <a:cs typeface="Times New Roman" panose="02020603050405020304" pitchFamily="18" charset="0"/>
              </a:rPr>
              <a:t>Vua Lý Thái Tông </a:t>
            </a:r>
            <a:endParaRPr lang="en-VN" sz="1200" dirty="0">
              <a:solidFill>
                <a:srgbClr val="FFFF00"/>
              </a:solidFill>
            </a:endParaRPr>
          </a:p>
        </p:txBody>
      </p:sp>
    </p:spTree>
    <p:extLst>
      <p:ext uri="{BB962C8B-B14F-4D97-AF65-F5344CB8AC3E}">
        <p14:creationId xmlns:p14="http://schemas.microsoft.com/office/powerpoint/2010/main" val="18470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4" name="Rectangle: Rounded Corners 3">
            <a:extLst>
              <a:ext uri="{FF2B5EF4-FFF2-40B4-BE49-F238E27FC236}">
                <a16:creationId xmlns:a16="http://schemas.microsoft.com/office/drawing/2014/main" id="{E913CFF1-92E1-885E-E1F1-E56E78541158}"/>
              </a:ext>
            </a:extLst>
          </p:cNvPr>
          <p:cNvSpPr/>
          <p:nvPr/>
        </p:nvSpPr>
        <p:spPr>
          <a:xfrm>
            <a:off x="224324" y="2052754"/>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thủ công nghiệp thời Lý?</a:t>
            </a:r>
          </a:p>
        </p:txBody>
      </p:sp>
    </p:spTree>
    <p:extLst>
      <p:ext uri="{BB962C8B-B14F-4D97-AF65-F5344CB8AC3E}">
        <p14:creationId xmlns:p14="http://schemas.microsoft.com/office/powerpoint/2010/main" val="17510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D9BF772-0990-73AA-9FDE-F1A491AC3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AA7ABC8-73A8-008E-811B-84984756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26082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A2D69CF-C383-4039-A55F-BEFE2B25C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286"/>
            <a:ext cx="4572000" cy="2572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44558D-575F-6E6D-5276-E5C8F8B738F8}"/>
              </a:ext>
            </a:extLst>
          </p:cNvPr>
          <p:cNvSpPr/>
          <p:nvPr/>
        </p:nvSpPr>
        <p:spPr>
          <a:xfrm>
            <a:off x="5496890" y="4497169"/>
            <a:ext cx="2722220" cy="646331"/>
          </a:xfrm>
          <a:prstGeom prst="rect">
            <a:avLst/>
          </a:prstGeom>
        </p:spPr>
        <p:txBody>
          <a:bodyPr wrap="none">
            <a:spAutoFit/>
          </a:bodyPr>
          <a:lstStyle/>
          <a:p>
            <a:pPr algn="ctr"/>
            <a:r>
              <a:rPr lang="en-US" sz="3600" b="1" dirty="0" err="1">
                <a:solidFill>
                  <a:srgbClr val="FFFF00"/>
                </a:solidFill>
                <a:latin typeface="Times New Roman" panose="02020603050405020304" pitchFamily="18" charset="0"/>
                <a:cs typeface="Times New Roman" panose="02020603050405020304" pitchFamily="18" charset="0"/>
              </a:rPr>
              <a:t>Gốm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Lý</a:t>
            </a:r>
            <a:endParaRPr lang="en-VN"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487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967</Words>
  <Application>Microsoft Office PowerPoint</Application>
  <PresentationFormat>On-screen Show (16:9)</PresentationFormat>
  <Paragraphs>108</Paragraphs>
  <Slides>26</Slides>
  <Notes>7</Notes>
  <HiddenSlides>0</HiddenSlides>
  <MMClips>0</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26</vt:i4>
      </vt:variant>
    </vt:vector>
  </HeadingPairs>
  <TitlesOfParts>
    <vt:vector size="60" baseType="lpstr">
      <vt:lpstr>SNELL ROUNDHAND BLACK</vt:lpstr>
      <vt:lpstr>微软雅黑</vt:lpstr>
      <vt:lpstr>等线</vt:lpstr>
      <vt:lpstr>Livvic</vt:lpstr>
      <vt:lpstr>Tahoma</vt:lpstr>
      <vt:lpstr>Roboto Condensed Light</vt:lpstr>
      <vt:lpstr>PT Sans</vt:lpstr>
      <vt:lpstr>Open Sans</vt:lpstr>
      <vt:lpstr>Calibri Light</vt:lpstr>
      <vt:lpstr>Raleway</vt:lpstr>
      <vt:lpstr>Quintessential</vt:lpstr>
      <vt:lpstr>宋体</vt:lpstr>
      <vt:lpstr>Times New Roman</vt:lpstr>
      <vt:lpstr>Arial</vt:lpstr>
      <vt:lpstr>印品丫丫体-D版</vt:lpstr>
      <vt:lpstr>ITC Avant Garde Std Bk</vt:lpstr>
      <vt:lpstr>Oxygen Light</vt:lpstr>
      <vt:lpstr>PT Serif</vt:lpstr>
      <vt:lpstr>Oxygen</vt:lpstr>
      <vt:lpstr>Roboto</vt:lpstr>
      <vt:lpstr>Calibri</vt:lpstr>
      <vt:lpstr>Bebas Neue</vt:lpstr>
      <vt:lpstr>Poiret One</vt:lpstr>
      <vt:lpstr>Josefin Sans</vt:lpstr>
      <vt:lpstr>Domine</vt:lpstr>
      <vt:lpstr>Minimalist Aesthetic Slideshow by Slidesgo</vt:lpstr>
      <vt:lpstr>Middle Earth Fantasy Day by Slidesgo</vt:lpstr>
      <vt:lpstr>3_Office Theme</vt:lpstr>
      <vt:lpstr>Language Arts Subject for High School - 9th Grade: Grammar by Slidesgo</vt:lpstr>
      <vt:lpstr>2_Office Theme</vt:lpstr>
      <vt:lpstr>Lección de Historia de España by Slidesgo</vt:lpstr>
      <vt:lpstr>1_Office Theme</vt:lpstr>
      <vt:lpstr>4_Office Theme</vt:lpstr>
      <vt:lpstr>1_Non Canonical Gospels Thesis by Slidesgo</vt:lpstr>
      <vt:lpstr>NHÀ LÝ XÂY DỰNG VÀ PHÁT TRIỂN ĐẤT NƯỚC (1009-1225) (T2)</vt:lpstr>
      <vt:lpstr>Nhà Lý thành lập và định đô ở Thăng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dc:creator>PC</dc:creator>
  <cp:lastModifiedBy>PC</cp:lastModifiedBy>
  <cp:revision>24</cp:revision>
  <dcterms:modified xsi:type="dcterms:W3CDTF">2024-06-16T00:36:22Z</dcterms:modified>
</cp:coreProperties>
</file>